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D0C6"/>
    <a:srgbClr val="0BDFB7"/>
    <a:srgbClr val="15D1D1"/>
    <a:srgbClr val="0CDEB6"/>
    <a:srgbClr val="04BC83"/>
    <a:srgbClr val="02CAC0"/>
    <a:srgbClr val="02CAA9"/>
    <a:srgbClr val="00CC99"/>
    <a:srgbClr val="00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9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963F2-6CF7-4E90-BFD8-B9794091C15F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BE196-13EB-4736-BB8D-113E373EE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2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BE196-13EB-4736-BB8D-113E373EE34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452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BE196-13EB-4736-BB8D-113E373EE34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535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5187-2802-4142-8BF4-058DBE17EE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Rectangle 13"/>
          <p:cNvSpPr/>
          <p:nvPr userDrawn="1"/>
        </p:nvSpPr>
        <p:spPr>
          <a:xfrm>
            <a:off x="9176" y="6272776"/>
            <a:ext cx="2088232" cy="576064"/>
          </a:xfrm>
          <a:prstGeom prst="rect">
            <a:avLst/>
          </a:prstGeom>
          <a:solidFill>
            <a:srgbClr val="02D0C6"/>
          </a:solidFill>
          <a:ln>
            <a:solidFill>
              <a:srgbClr val="02D0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tandard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0272" y="6356349"/>
            <a:ext cx="1152128" cy="365125"/>
          </a:xfrm>
        </p:spPr>
        <p:txBody>
          <a:bodyPr/>
          <a:lstStyle/>
          <a:p>
            <a:fld id="{3C935127-7E01-4A63-A419-8E3A30DA2B30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514400" cy="365125"/>
          </a:xfrm>
        </p:spPr>
        <p:txBody>
          <a:bodyPr/>
          <a:lstStyle/>
          <a:p>
            <a:fld id="{7A185187-2802-4142-8BF4-058DBE17EEC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/>
          <p:cNvPicPr>
            <a:picLocks noGrp="1"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63962"/>
            <a:ext cx="1907703" cy="4940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0297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0272" y="6356349"/>
            <a:ext cx="1152128" cy="365125"/>
          </a:xfrm>
        </p:spPr>
        <p:txBody>
          <a:bodyPr/>
          <a:lstStyle/>
          <a:p>
            <a:fld id="{3C935127-7E01-4A63-A419-8E3A30DA2B30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56350"/>
            <a:ext cx="514400" cy="365125"/>
          </a:xfrm>
        </p:spPr>
        <p:txBody>
          <a:bodyPr/>
          <a:lstStyle/>
          <a:p>
            <a:fld id="{7A185187-2802-4142-8BF4-058DBE17EEC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/>
          <p:cNvPicPr>
            <a:picLocks noGrp="1"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63962"/>
            <a:ext cx="1907703" cy="4940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9210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D0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76256" y="6356349"/>
            <a:ext cx="1080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35127-7E01-4A63-A419-8E3A30DA2B30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6356350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85187-2802-4142-8BF4-058DBE17EEC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/>
          <p:cNvPicPr>
            <a:picLocks noGrp="1"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363962"/>
            <a:ext cx="1907703" cy="4940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D0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71600" y="2636912"/>
            <a:ext cx="7200800" cy="764703"/>
          </a:xfrm>
          <a:prstGeom prst="rect">
            <a:avLst/>
          </a:prstGeo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Title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Grp="1"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63962"/>
            <a:ext cx="1907703" cy="4940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91"/>
            <a:ext cx="9144000" cy="12763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D0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Grp="1"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63962"/>
            <a:ext cx="1907703" cy="4940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97601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3730131"/>
      </p:ext>
    </p:extLst>
  </p:cSld>
  <p:clrMapOvr>
    <a:masterClrMapping/>
  </p:clrMapOvr>
</p:sld>
</file>

<file path=ppt/theme/theme1.xml><?xml version="1.0" encoding="utf-8"?>
<a:theme xmlns:a="http://schemas.openxmlformats.org/drawingml/2006/main" name="Mai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</Words>
  <Application>Microsoft Office PowerPoint</Application>
  <PresentationFormat>On-screen Show (4:3)</PresentationFormat>
  <Paragraphs>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Main Theme</vt:lpstr>
      <vt:lpstr>Title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Programmes</dc:title>
  <dc:creator>David Wyatt</dc:creator>
  <cp:lastModifiedBy>Anthony Pharaoh</cp:lastModifiedBy>
  <cp:revision>13</cp:revision>
  <dcterms:created xsi:type="dcterms:W3CDTF">2016-06-10T12:47:12Z</dcterms:created>
  <dcterms:modified xsi:type="dcterms:W3CDTF">2016-07-06T08:12:21Z</dcterms:modified>
</cp:coreProperties>
</file>