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753600" cy="7467600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4F410-DFF2-452D-A178-1601B54535DC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43000"/>
            <a:ext cx="4032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448D-7790-4791-8C5E-7D57FB47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latin typeface="Trebuchet MS" panose="020B0603020202020204" pitchFamily="34" charset="0"/>
              </a:rPr>
              <a:t>Aids to Navigation</a:t>
            </a:r>
          </a:p>
          <a:p>
            <a:endParaRPr lang="fr-FR" smtClean="0">
              <a:latin typeface="Trebuchet MS" panose="020B0603020202020204" pitchFamily="34" charset="0"/>
            </a:endParaRPr>
          </a:p>
          <a:p>
            <a:r>
              <a:rPr lang="fr-FR" smtClean="0">
                <a:latin typeface="Trebuchet MS" panose="020B0603020202020204" pitchFamily="34" charset="0"/>
              </a:rPr>
              <a:t>S-201 - Aid to Navigation Information / Information sur les aides à la navigation</a:t>
            </a:r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448D-7790-4791-8C5E-7D57FB47D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Bathymetry</a:t>
            </a:r>
          </a:p>
          <a:p>
            <a:endParaRPr lang="en-US" smtClean="0">
              <a:latin typeface="Trebuchet MS" panose="020B0603020202020204" pitchFamily="34" charset="0"/>
            </a:endParaRPr>
          </a:p>
          <a:p>
            <a:r>
              <a:rPr lang="en-US" smtClean="0">
                <a:latin typeface="Trebuchet MS" panose="020B0603020202020204" pitchFamily="34" charset="0"/>
              </a:rPr>
              <a:t>S-102 Bathymetric Surface Product</a:t>
            </a:r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448D-7790-4791-8C5E-7D57FB47DE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22130"/>
            <a:ext cx="7315200" cy="259983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22220"/>
            <a:ext cx="7315200" cy="180294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432154"/>
            <a:ext cx="2103120" cy="68919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432154"/>
            <a:ext cx="6187440" cy="68919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861715"/>
            <a:ext cx="8412480" cy="31063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4997417"/>
            <a:ext cx="8412480" cy="1633537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2164222"/>
            <a:ext cx="4145280" cy="5159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2164222"/>
            <a:ext cx="4145280" cy="5159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97582"/>
            <a:ext cx="8412480" cy="14433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830601"/>
            <a:ext cx="4126230" cy="8971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727749"/>
            <a:ext cx="4126230" cy="4012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830601"/>
            <a:ext cx="4146550" cy="8971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727749"/>
            <a:ext cx="4146550" cy="4012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497840"/>
            <a:ext cx="3145790" cy="17424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1075197"/>
            <a:ext cx="4937760" cy="5306836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2240280"/>
            <a:ext cx="3145790" cy="4150396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497840"/>
            <a:ext cx="3145790" cy="17424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46550" y="1075197"/>
            <a:ext cx="4937760" cy="5306836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2240280"/>
            <a:ext cx="3145790" cy="4150396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0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97582"/>
            <a:ext cx="8412480" cy="144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987903"/>
            <a:ext cx="8412480" cy="47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6921360"/>
            <a:ext cx="219456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91FB-19F9-4305-95C4-55DC1F8852E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6921360"/>
            <a:ext cx="329184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6921360"/>
            <a:ext cx="219456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1A7B-11AB-4CEE-9242-B6039F4A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85606"/>
            <a:ext cx="8412480" cy="1067343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373737"/>
                </a:solidFill>
                <a:latin typeface="Trebuchet MS" panose="020B0603020202020204" pitchFamily="34" charset="0"/>
              </a:rPr>
              <a:t>Identify Key Datasets for inclusion in MSDI</a:t>
            </a:r>
            <a:endParaRPr lang="en-US">
              <a:solidFill>
                <a:srgbClr val="373737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Bathymetry</a:t>
            </a:r>
          </a:p>
          <a:p>
            <a:r>
              <a:rPr lang="en-US" smtClean="0">
                <a:latin typeface="Trebuchet MS" panose="020B0603020202020204" pitchFamily="34" charset="0"/>
              </a:rPr>
              <a:t>Depth</a:t>
            </a:r>
          </a:p>
          <a:p>
            <a:r>
              <a:rPr lang="en-US" smtClean="0">
                <a:latin typeface="Trebuchet MS" panose="020B0603020202020204" pitchFamily="34" charset="0"/>
              </a:rPr>
              <a:t>Administrative Boundaries</a:t>
            </a:r>
          </a:p>
          <a:p>
            <a:r>
              <a:rPr lang="en-US" smtClean="0">
                <a:latin typeface="Trebuchet MS" panose="020B0603020202020204" pitchFamily="34" charset="0"/>
              </a:rPr>
              <a:t>Human Activities</a:t>
            </a:r>
          </a:p>
          <a:p>
            <a:r>
              <a:rPr lang="en-US" smtClean="0">
                <a:latin typeface="Verdana" panose="020B0604030504040204" pitchFamily="34" charset="0"/>
              </a:rPr>
              <a:t>Oceanography</a:t>
            </a:r>
          </a:p>
          <a:p>
            <a:r>
              <a:rPr lang="en-US" smtClean="0">
                <a:latin typeface="Trebuchet MS" panose="020B0603020202020204" pitchFamily="34" charset="0"/>
              </a:rPr>
              <a:t>Meteorology</a:t>
            </a:r>
          </a:p>
          <a:p>
            <a:r>
              <a:rPr lang="en-US" smtClean="0">
                <a:latin typeface="Trebuchet MS" panose="020B0603020202020204" pitchFamily="34" charset="0"/>
              </a:rPr>
              <a:t>Aids to Navigation</a:t>
            </a:r>
          </a:p>
          <a:p>
            <a:r>
              <a:rPr lang="en-US" smtClean="0">
                <a:latin typeface="Trebuchet MS" panose="020B0603020202020204" pitchFamily="34" charset="0"/>
              </a:rPr>
              <a:t>Geology</a:t>
            </a:r>
          </a:p>
          <a:p>
            <a:r>
              <a:rPr lang="en-US" smtClean="0">
                <a:latin typeface="Trebuchet MS" panose="020B0603020202020204" pitchFamily="34" charset="0"/>
              </a:rPr>
              <a:t>Rocks Wrecks Obstructions</a:t>
            </a:r>
          </a:p>
          <a:p>
            <a:r>
              <a:rPr lang="en-US" smtClean="0">
                <a:latin typeface="Trebuchet MS" panose="020B0603020202020204" pitchFamily="34" charset="0"/>
              </a:rPr>
              <a:t>Coastlines</a:t>
            </a:r>
          </a:p>
          <a:p>
            <a:r>
              <a:rPr lang="en-US" smtClean="0">
                <a:latin typeface="Trebuchet MS" panose="020B0603020202020204" pitchFamily="34" charset="0"/>
              </a:rPr>
              <a:t>Geographical Names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Rocks Wrecks Obstructions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Underwater Rocks</a:t>
            </a:r>
          </a:p>
          <a:p>
            <a:r>
              <a:rPr lang="en-US" smtClean="0">
                <a:latin typeface="Trebuchet MS" panose="020B0603020202020204" pitchFamily="34" charset="0"/>
              </a:rPr>
              <a:t>Wrecks</a:t>
            </a:r>
          </a:p>
          <a:p>
            <a:r>
              <a:rPr lang="en-US" smtClean="0">
                <a:latin typeface="Trebuchet MS" panose="020B0603020202020204" pitchFamily="34" charset="0"/>
              </a:rPr>
              <a:t>Obstructions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Coastlines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Natural</a:t>
            </a:r>
          </a:p>
          <a:p>
            <a:r>
              <a:rPr lang="en-US" smtClean="0">
                <a:latin typeface="Trebuchet MS" panose="020B0603020202020204" pitchFamily="34" charset="0"/>
              </a:rPr>
              <a:t>Artificial</a:t>
            </a:r>
          </a:p>
          <a:p>
            <a:r>
              <a:rPr lang="en-US" smtClean="0">
                <a:latin typeface="Trebuchet MS" panose="020B0603020202020204" pitchFamily="34" charset="0"/>
              </a:rPr>
              <a:t>Intertidal Zone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Geographical Names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undersea feature names</a:t>
            </a:r>
          </a:p>
          <a:p>
            <a:r>
              <a:rPr lang="en-US" smtClean="0">
                <a:latin typeface="Trebuchet MS" panose="020B0603020202020204" pitchFamily="34" charset="0"/>
              </a:rPr>
              <a:t>coastal names)</a:t>
            </a:r>
          </a:p>
          <a:p>
            <a:r>
              <a:rPr lang="en-US" smtClean="0">
                <a:latin typeface="Trebuchet MS" panose="020B0603020202020204" pitchFamily="34" charset="0"/>
              </a:rPr>
              <a:t>sea names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Verdana" panose="020B0604030504040204" pitchFamily="34" charset="0"/>
              </a:rPr>
              <a:t>Oceanography</a:t>
            </a:r>
            <a:endParaRPr 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Tides</a:t>
            </a:r>
          </a:p>
          <a:p>
            <a:r>
              <a:rPr lang="en-US" smtClean="0">
                <a:latin typeface="Trebuchet MS" panose="020B0603020202020204" pitchFamily="34" charset="0"/>
              </a:rPr>
              <a:t>Currents</a:t>
            </a:r>
          </a:p>
          <a:p>
            <a:r>
              <a:rPr lang="en-US" smtClean="0">
                <a:latin typeface="Trebuchet MS" panose="020B0603020202020204" pitchFamily="34" charset="0"/>
              </a:rPr>
              <a:t>Salinity</a:t>
            </a:r>
          </a:p>
          <a:p>
            <a:r>
              <a:rPr lang="en-US" smtClean="0">
                <a:latin typeface="Trebuchet MS" panose="020B0603020202020204" pitchFamily="34" charset="0"/>
              </a:rPr>
              <a:t>Waves</a:t>
            </a:r>
          </a:p>
          <a:p>
            <a:r>
              <a:rPr lang="en-US" smtClean="0">
                <a:latin typeface="Trebuchet MS" panose="020B0603020202020204" pitchFamily="34" charset="0"/>
              </a:rPr>
              <a:t>Temperatures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Administrative Boundaries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smtClean="0">
                <a:latin typeface="Trebuchet MS" panose="020B0603020202020204" pitchFamily="34" charset="0"/>
              </a:rPr>
              <a:t>Shipping Fairways, Lanes and Zones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Area to be Avoided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Mandotary Ship Reporting for the Protection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Precautionary Area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Recommendation Routes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Separation Zones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Shipping Safety Fairway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Traffic Lanes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Harbour Limits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Pilot Boarding Area</a:t>
            </a:r>
          </a:p>
          <a:p>
            <a:r>
              <a:rPr lang="en-US" sz="1100" smtClean="0">
                <a:latin typeface="Trebuchet MS" panose="020B0603020202020204" pitchFamily="34" charset="0"/>
              </a:rPr>
              <a:t>Marine Jurisdiction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Basepoint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Baseline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Internal Water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Archipelagic Water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Territorial Sea 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Contiguous Zone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EEZ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Continental Shelf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National Limits</a:t>
            </a:r>
          </a:p>
          <a:p>
            <a:r>
              <a:rPr lang="en-US" sz="1100" smtClean="0">
                <a:latin typeface="Trebuchet MS" panose="020B0603020202020204" pitchFamily="34" charset="0"/>
              </a:rPr>
              <a:t>Marine Protection Area</a:t>
            </a:r>
          </a:p>
          <a:p>
            <a:pPr lvl="1"/>
            <a:r>
              <a:rPr lang="en-US" sz="1100" smtClean="0">
                <a:latin typeface="Trebuchet MS" panose="020B0603020202020204" pitchFamily="34" charset="0"/>
              </a:rPr>
              <a:t>Marine Parks</a:t>
            </a:r>
          </a:p>
          <a:p>
            <a:endParaRPr lang="en-US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Human Activities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smtClean="0">
                <a:latin typeface="Trebuchet MS" panose="020B0603020202020204" pitchFamily="34" charset="0"/>
              </a:rPr>
              <a:t>Fishing Zone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Anchorage Area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Military Practise Area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Disposal Sites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Cargo Transhipment Area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Aggregate extraction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Dredging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Offshore Installations</a:t>
            </a:r>
          </a:p>
          <a:p>
            <a:pPr lvl="1"/>
            <a:r>
              <a:rPr lang="en-US" sz="1500" smtClean="0">
                <a:latin typeface="Trebuchet MS" panose="020B0603020202020204" pitchFamily="34" charset="0"/>
              </a:rPr>
              <a:t>Platform</a:t>
            </a:r>
          </a:p>
          <a:p>
            <a:pPr lvl="1"/>
            <a:r>
              <a:rPr lang="en-US" sz="1500" smtClean="0">
                <a:latin typeface="Trebuchet MS" panose="020B0603020202020204" pitchFamily="34" charset="0"/>
              </a:rPr>
              <a:t>Pipelines</a:t>
            </a:r>
          </a:p>
          <a:p>
            <a:pPr lvl="1"/>
            <a:r>
              <a:rPr lang="en-US" sz="1500" smtClean="0">
                <a:latin typeface="Trebuchet MS" panose="020B0603020202020204" pitchFamily="34" charset="0"/>
              </a:rPr>
              <a:t>Submarine Cables </a:t>
            </a:r>
          </a:p>
          <a:p>
            <a:pPr lvl="1"/>
            <a:r>
              <a:rPr lang="en-US" sz="1500" smtClean="0">
                <a:latin typeface="Trebuchet MS" panose="020B0603020202020204" pitchFamily="34" charset="0"/>
              </a:rPr>
              <a:t>Wind farms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Hydrocarbon extraction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Mariculture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Ocean energy facilities</a:t>
            </a:r>
          </a:p>
          <a:p>
            <a:r>
              <a:rPr lang="en-US" sz="1500" smtClean="0">
                <a:latin typeface="Trebuchet MS" panose="020B0603020202020204" pitchFamily="34" charset="0"/>
              </a:rPr>
              <a:t>Other forms of area management/designation</a:t>
            </a:r>
          </a:p>
          <a:p>
            <a:endParaRPr lang="en-US" sz="15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Meteorology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Wind</a:t>
            </a:r>
          </a:p>
          <a:p>
            <a:r>
              <a:rPr lang="en-US" smtClean="0">
                <a:latin typeface="Trebuchet MS" panose="020B0603020202020204" pitchFamily="34" charset="0"/>
              </a:rPr>
              <a:t>Relative Humidity</a:t>
            </a:r>
          </a:p>
          <a:p>
            <a:r>
              <a:rPr lang="en-US" smtClean="0">
                <a:latin typeface="Trebuchet MS" panose="020B0603020202020204" pitchFamily="34" charset="0"/>
              </a:rPr>
              <a:t>Pressure</a:t>
            </a:r>
          </a:p>
          <a:p>
            <a:r>
              <a:rPr lang="en-US" smtClean="0">
                <a:latin typeface="Trebuchet MS" panose="020B0603020202020204" pitchFamily="34" charset="0"/>
              </a:rPr>
              <a:t>Temperature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Aids to Navigation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Bouy</a:t>
            </a:r>
          </a:p>
          <a:p>
            <a:r>
              <a:rPr lang="en-US" smtClean="0">
                <a:latin typeface="Trebuchet MS" panose="020B0603020202020204" pitchFamily="34" charset="0"/>
              </a:rPr>
              <a:t>Beacon</a:t>
            </a:r>
          </a:p>
          <a:p>
            <a:r>
              <a:rPr lang="en-US" smtClean="0">
                <a:latin typeface="Trebuchet MS" panose="020B0603020202020204" pitchFamily="34" charset="0"/>
              </a:rPr>
              <a:t>Lighthouse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Bathymetry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Elevation</a:t>
            </a:r>
          </a:p>
          <a:p>
            <a:r>
              <a:rPr lang="en-US" smtClean="0">
                <a:latin typeface="Trebuchet MS" panose="020B0603020202020204" pitchFamily="34" charset="0"/>
              </a:rPr>
              <a:t>Uncertainty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Depth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Sounding</a:t>
            </a:r>
          </a:p>
          <a:p>
            <a:r>
              <a:rPr lang="en-US" smtClean="0">
                <a:latin typeface="Trebuchet MS" panose="020B0603020202020204" pitchFamily="34" charset="0"/>
              </a:rPr>
              <a:t>Contour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829358"/>
            <a:ext cx="8412480" cy="579839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t>Geology</a:t>
            </a:r>
            <a:endParaRPr 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rebuchet MS" panose="020B0603020202020204" pitchFamily="34" charset="0"/>
              </a:rPr>
              <a:t>Seabed</a:t>
            </a:r>
          </a:p>
          <a:p>
            <a:r>
              <a:rPr lang="en-US" smtClean="0">
                <a:latin typeface="Trebuchet MS" panose="020B0603020202020204" pitchFamily="34" charset="0"/>
              </a:rPr>
              <a:t>Sediment</a:t>
            </a:r>
          </a:p>
          <a:p>
            <a:r>
              <a:rPr lang="en-US" smtClean="0">
                <a:latin typeface="Trebuchet MS" panose="020B0603020202020204" pitchFamily="34" charset="0"/>
              </a:rPr>
              <a:t>Backscatter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1A7B-11AB-4CEE-9242-B6039F4A34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91D1D43-0B73-4807-AE9A-0743E085B65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Custom</PresentationFormat>
  <Paragraphs>109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Trebuchet MS</vt:lpstr>
      <vt:lpstr>Arial</vt:lpstr>
      <vt:lpstr>Calibri Light</vt:lpstr>
      <vt:lpstr>Verdana</vt:lpstr>
      <vt:lpstr>Calibri</vt:lpstr>
      <vt:lpstr>Office Theme</vt:lpstr>
      <vt:lpstr>Identify Key Datasets for inclusion in MSDI</vt:lpstr>
      <vt:lpstr>Oceanography</vt:lpstr>
      <vt:lpstr>Administrative Boundaries</vt:lpstr>
      <vt:lpstr>Human Activities</vt:lpstr>
      <vt:lpstr>Meteorology</vt:lpstr>
      <vt:lpstr>Aids to Navigation</vt:lpstr>
      <vt:lpstr>Bathymetry</vt:lpstr>
      <vt:lpstr>Depth</vt:lpstr>
      <vt:lpstr>Geology</vt:lpstr>
      <vt:lpstr>Rocks Wrecks Obstructions</vt:lpstr>
      <vt:lpstr>Coastlines</vt:lpstr>
      <vt:lpstr>Geographical Names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Key Datasets for inclusion in MSDI</dc:title>
  <dc:creator>Kamaruddin Yusoff</dc:creator>
  <cp:lastModifiedBy>Kamaruddin Yusoff</cp:lastModifiedBy>
  <cp:revision>2</cp:revision>
  <dcterms:created xsi:type="dcterms:W3CDTF">2016-01-29T02:26:46Z</dcterms:created>
  <dcterms:modified xsi:type="dcterms:W3CDTF">2016-01-29T02:28:09Z</dcterms:modified>
</cp:coreProperties>
</file>