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78" r:id="rId3"/>
    <p:sldId id="279" r:id="rId4"/>
    <p:sldId id="280" r:id="rId5"/>
    <p:sldId id="282" r:id="rId6"/>
    <p:sldId id="281" r:id="rId7"/>
    <p:sldId id="259" r:id="rId8"/>
    <p:sldId id="257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3" r:id="rId28"/>
    <p:sldId id="301" r:id="rId29"/>
    <p:sldId id="30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52" y="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738D4-42F7-4DE1-9DAB-05AFD6F08462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7F6CA-72DB-4D59-86A9-208A3CB7F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07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738D4-42F7-4DE1-9DAB-05AFD6F08462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7F6CA-72DB-4D59-86A9-208A3CB7F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0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738D4-42F7-4DE1-9DAB-05AFD6F08462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7F6CA-72DB-4D59-86A9-208A3CB7F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883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738D4-42F7-4DE1-9DAB-05AFD6F08462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7F6CA-72DB-4D59-86A9-208A3CB7F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0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738D4-42F7-4DE1-9DAB-05AFD6F08462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7F6CA-72DB-4D59-86A9-208A3CB7F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01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738D4-42F7-4DE1-9DAB-05AFD6F08462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7F6CA-72DB-4D59-86A9-208A3CB7F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991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738D4-42F7-4DE1-9DAB-05AFD6F08462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7F6CA-72DB-4D59-86A9-208A3CB7F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752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738D4-42F7-4DE1-9DAB-05AFD6F08462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7F6CA-72DB-4D59-86A9-208A3CB7F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86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738D4-42F7-4DE1-9DAB-05AFD6F08462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7F6CA-72DB-4D59-86A9-208A3CB7F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27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738D4-42F7-4DE1-9DAB-05AFD6F08462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7F6CA-72DB-4D59-86A9-208A3CB7F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76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738D4-42F7-4DE1-9DAB-05AFD6F08462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7F6CA-72DB-4D59-86A9-208A3CB7F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088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738D4-42F7-4DE1-9DAB-05AFD6F08462}" type="datetimeFigureOut">
              <a:rPr lang="en-US" smtClean="0"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7F6CA-72DB-4D59-86A9-208A3CB7F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815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10363"/>
            <a:ext cx="10515600" cy="1325563"/>
          </a:xfrm>
        </p:spPr>
        <p:txBody>
          <a:bodyPr/>
          <a:lstStyle/>
          <a:p>
            <a:r>
              <a:rPr lang="fr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MSDI – Applications </a:t>
            </a:r>
            <a:endParaRPr lang="en-C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4" descr="C:\Users\DurandS\AppData\Local\Temp\1\x10sctmp3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9" t="2491" r="1090" b="2665"/>
          <a:stretch/>
        </p:blipFill>
        <p:spPr bwMode="auto">
          <a:xfrm>
            <a:off x="109729" y="938784"/>
            <a:ext cx="11996928" cy="582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4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urandS\AppData\Local\Temp\1\x10sctmp18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32" y="9000"/>
            <a:ext cx="12082337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89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urandS\AppData\Local\Temp\1\x10sctmp19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32" y="9000"/>
            <a:ext cx="12082337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89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urandS\AppData\Local\Temp\1\x10sctmp20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32" y="9000"/>
            <a:ext cx="12082337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89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:\Users\DurandS\AppData\Local\Temp\1\x10sctmp2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32" y="9000"/>
            <a:ext cx="12082337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89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urandS\AppData\Local\Temp\1\x10sctmp2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32" y="9000"/>
            <a:ext cx="12082336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89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urandS\AppData\Local\Temp\1\x10sctmp24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32" y="9000"/>
            <a:ext cx="12082336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89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urandS\AppData\Local\Temp\1\x10sctmp26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32" y="9000"/>
            <a:ext cx="12082336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89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urandS\AppData\Local\Temp\1\x10sctmp27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32" y="9000"/>
            <a:ext cx="12082336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89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urandS\AppData\Local\Temp\1\x10sctmp29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32" y="9000"/>
            <a:ext cx="12082336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89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DurandS\AppData\Local\Temp\1\x10sctmp3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32" y="9000"/>
            <a:ext cx="12082336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72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DurandS\AppData\Local\Temp\1\x10sctmp4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755"/>
          <a:stretch/>
        </p:blipFill>
        <p:spPr bwMode="auto">
          <a:xfrm>
            <a:off x="2489196" y="0"/>
            <a:ext cx="107753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" y="377317"/>
            <a:ext cx="2392680" cy="3097403"/>
          </a:xfrm>
        </p:spPr>
        <p:txBody>
          <a:bodyPr>
            <a:normAutofit/>
          </a:bodyPr>
          <a:lstStyle/>
          <a:p>
            <a:pPr algn="ctr"/>
            <a:r>
              <a:rPr lang="fr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MSDI  - </a:t>
            </a:r>
            <a:r>
              <a:rPr lang="fr-C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Thematic</a:t>
            </a:r>
            <a:r>
              <a:rPr lang="fr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Data Listing</a:t>
            </a:r>
            <a:endParaRPr lang="en-C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958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urandS\AppData\Local\Temp\1\x10sctmp34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32" y="9000"/>
            <a:ext cx="12082336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65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DurandS\AppData\Local\Temp\1\x10sctmp35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32" y="9000"/>
            <a:ext cx="12082336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65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DurandS\AppData\Local\Temp\1\x10sctmp36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32" y="9000"/>
            <a:ext cx="12082336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65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DurandS\AppData\Local\Temp\1\x10sctmp37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32" y="9000"/>
            <a:ext cx="12082336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65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DurandS\AppData\Local\Temp\1\x10sctmp38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32" y="9000"/>
            <a:ext cx="12082336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65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DurandS\AppData\Local\Temp\1\x10sctmp39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32" y="9000"/>
            <a:ext cx="12082336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65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DurandS\AppData\Local\Temp\1\x10sctmp40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32" y="9000"/>
            <a:ext cx="12082336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65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DurandS\AppData\Local\Temp\1\x10sctmp4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33" y="9000"/>
            <a:ext cx="12082334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30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DurandS\AppData\Local\Temp\1\x10sctmp4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32" y="9000"/>
            <a:ext cx="12082336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65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DurandS\AppData\Local\Temp\1\x10sctmp4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32" y="9000"/>
            <a:ext cx="12082336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65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DurandS\AppData\Local\Temp\1\x10sctmp5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42" r="7754" b="10266"/>
          <a:stretch/>
        </p:blipFill>
        <p:spPr bwMode="auto">
          <a:xfrm>
            <a:off x="2572512" y="737093"/>
            <a:ext cx="9619488" cy="612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3568"/>
            <a:ext cx="2779776" cy="3718560"/>
          </a:xfrm>
        </p:spPr>
        <p:txBody>
          <a:bodyPr/>
          <a:lstStyle/>
          <a:p>
            <a:r>
              <a:rPr lang="fr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MSDI - </a:t>
            </a:r>
            <a:r>
              <a:rPr lang="fr-C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Terms</a:t>
            </a:r>
            <a:r>
              <a:rPr lang="fr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fr-CA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fr-C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upporting</a:t>
            </a:r>
            <a:r>
              <a:rPr lang="fr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fr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ools</a:t>
            </a:r>
            <a:endParaRPr lang="en-C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535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182245"/>
            <a:ext cx="1965960" cy="1325563"/>
          </a:xfrm>
        </p:spPr>
        <p:txBody>
          <a:bodyPr>
            <a:normAutofit fontScale="90000"/>
          </a:bodyPr>
          <a:lstStyle/>
          <a:p>
            <a:r>
              <a:rPr lang="fr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MSDI - </a:t>
            </a:r>
            <a:r>
              <a:rPr lang="fr-C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Datasets</a:t>
            </a:r>
            <a:endParaRPr lang="en-C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Content Placeholder 6" descr="C:\Users\DurandS\AppData\Local\Temp\1\x10sctmp6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4254" y="121266"/>
            <a:ext cx="8563633" cy="664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62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413893"/>
            <a:ext cx="2075688" cy="1325563"/>
          </a:xfrm>
        </p:spPr>
        <p:txBody>
          <a:bodyPr>
            <a:normAutofit fontScale="90000"/>
          </a:bodyPr>
          <a:lstStyle/>
          <a:p>
            <a:r>
              <a:rPr lang="fr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MSDI -Support pages</a:t>
            </a:r>
            <a:endParaRPr lang="en-C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C:\Users\DurandS\AppData\Local\Temp\1\x10sctmp8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0126" y="123577"/>
            <a:ext cx="8732146" cy="662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87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06629"/>
            <a:ext cx="2831592" cy="2963291"/>
          </a:xfrm>
        </p:spPr>
        <p:txBody>
          <a:bodyPr>
            <a:normAutofit/>
          </a:bodyPr>
          <a:lstStyle/>
          <a:p>
            <a:r>
              <a:rPr lang="fr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MSDI -General </a:t>
            </a:r>
            <a:r>
              <a:rPr lang="fr-C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Terms</a:t>
            </a:r>
            <a:r>
              <a:rPr lang="fr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Conditions</a:t>
            </a:r>
            <a:endParaRPr lang="en-C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C:\Users\DurandS\AppData\Local\Temp\1\x10sctmp7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3816" y="203371"/>
            <a:ext cx="8205031" cy="641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76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DurandS\AppData\Local\Temp\1\x10sctmp14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4833" y="41382"/>
            <a:ext cx="12082334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33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DurandS\AppData\Local\Temp\1\x10sctmp15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32" y="9000"/>
            <a:ext cx="12082336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57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urandS\AppData\Local\Temp\1\x10sctmp16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32" y="9000"/>
            <a:ext cx="12082337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89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27</Words>
  <Application>Microsoft Office PowerPoint</Application>
  <PresentationFormat>Widescreen</PresentationFormat>
  <Paragraphs>6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MSDI – Applications </vt:lpstr>
      <vt:lpstr>MSDI  - Thematic Data Listing</vt:lpstr>
      <vt:lpstr>MSDI - Terms and Supporting Tools</vt:lpstr>
      <vt:lpstr>MSDI - Datasets</vt:lpstr>
      <vt:lpstr>MSDI -Support pages</vt:lpstr>
      <vt:lpstr>MSDI -General Terms and Conditions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Alana Baker</dc:creator>
  <cp:lastModifiedBy>Alberto Costa Neves</cp:lastModifiedBy>
  <cp:revision>12</cp:revision>
  <dcterms:created xsi:type="dcterms:W3CDTF">2017-01-26T14:21:15Z</dcterms:created>
  <dcterms:modified xsi:type="dcterms:W3CDTF">2017-02-01T21:28:52Z</dcterms:modified>
</cp:coreProperties>
</file>