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1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648" y="-108"/>
      </p:cViewPr>
      <p:guideLst>
        <p:guide orient="horz" pos="24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417780" y="3528542"/>
            <a:ext cx="7631095" cy="2662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721" y="257588"/>
            <a:ext cx="9603275" cy="511533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21" y="1126969"/>
            <a:ext cx="11256017" cy="3450613"/>
          </a:xfrm>
        </p:spPr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9036" y="5593164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454038" y="958325"/>
            <a:ext cx="1126099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eform 43"/>
          <p:cNvSpPr/>
          <p:nvPr/>
        </p:nvSpPr>
        <p:spPr>
          <a:xfrm>
            <a:off x="444711" y="1222827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Submit to HSSC-11</a:t>
            </a:r>
            <a:endParaRPr lang="en-US" sz="1800" kern="1200" dirty="0"/>
          </a:p>
        </p:txBody>
      </p:sp>
      <p:sp>
        <p:nvSpPr>
          <p:cNvPr id="45" name="Freeform 44"/>
          <p:cNvSpPr/>
          <p:nvPr/>
        </p:nvSpPr>
        <p:spPr>
          <a:xfrm rot="-4260000">
            <a:off x="2335338" y="2394521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46" name="Freeform 45"/>
          <p:cNvSpPr/>
          <p:nvPr/>
        </p:nvSpPr>
        <p:spPr>
          <a:xfrm>
            <a:off x="1026579" y="3751780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Present at HSSC-11</a:t>
            </a:r>
            <a:endParaRPr lang="en-US" sz="1800" kern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332975" y="2206761"/>
            <a:ext cx="163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 Apr 2019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4842" y="4735714"/>
            <a:ext cx="163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6-9 May 2019</a:t>
            </a:r>
          </a:p>
        </p:txBody>
      </p:sp>
      <p:sp>
        <p:nvSpPr>
          <p:cNvPr id="50" name="TextBox 49"/>
          <p:cNvSpPr txBox="1"/>
          <p:nvPr/>
        </p:nvSpPr>
        <p:spPr>
          <a:xfrm rot="20437710">
            <a:off x="531418" y="2713708"/>
            <a:ext cx="1233507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Mikko Hovi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rot="20437710">
            <a:off x="1113286" y="5243259"/>
            <a:ext cx="1233507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Mikko Hovi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7588"/>
            <a:ext cx="12191999" cy="51153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Future of the Paper Nautical Chart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 Finalization Schedule</a:t>
            </a:r>
            <a:endParaRPr lang="en-US" dirty="0"/>
          </a:p>
        </p:txBody>
      </p:sp>
      <p:sp>
        <p:nvSpPr>
          <p:cNvPr id="60" name="Freeform 59"/>
          <p:cNvSpPr/>
          <p:nvPr/>
        </p:nvSpPr>
        <p:spPr>
          <a:xfrm rot="4283218">
            <a:off x="1247390" y="3249074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61" name="Freeform 60"/>
          <p:cNvSpPr/>
          <p:nvPr/>
        </p:nvSpPr>
        <p:spPr>
          <a:xfrm>
            <a:off x="2777490" y="1222827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CL 29/2019</a:t>
            </a:r>
            <a:endParaRPr lang="en-US" sz="1800" kern="1200" dirty="0"/>
          </a:p>
        </p:txBody>
      </p:sp>
      <p:sp>
        <p:nvSpPr>
          <p:cNvPr id="62" name="Freeform 61"/>
          <p:cNvSpPr/>
          <p:nvPr/>
        </p:nvSpPr>
        <p:spPr>
          <a:xfrm rot="-4260000">
            <a:off x="4668117" y="2394521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63" name="Freeform 62"/>
          <p:cNvSpPr/>
          <p:nvPr/>
        </p:nvSpPr>
        <p:spPr>
          <a:xfrm>
            <a:off x="3359358" y="3751780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/>
              <a:t>Survey Response</a:t>
            </a:r>
            <a:br>
              <a:rPr lang="en-US" dirty="0" smtClean="0"/>
            </a:br>
            <a:r>
              <a:rPr lang="en-US" dirty="0" smtClean="0"/>
              <a:t>Deadline</a:t>
            </a:r>
            <a:endParaRPr lang="en-US" sz="1800" kern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2665754" y="2206761"/>
            <a:ext cx="163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13 Jun 2019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47621" y="4735714"/>
            <a:ext cx="1630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trike="sngStrike" dirty="0">
                <a:latin typeface="Calibri" panose="020F0502020204030204" pitchFamily="34" charset="0"/>
                <a:cs typeface="Calibri" panose="020F0502020204030204" pitchFamily="34" charset="0"/>
              </a:rPr>
              <a:t>31 Aug </a:t>
            </a:r>
            <a:r>
              <a:rPr lang="en-US" b="1" strike="sngStrike" dirty="0" smtClean="0">
                <a:latin typeface="Calibri" panose="020F0502020204030204" pitchFamily="34" charset="0"/>
                <a:cs typeface="Calibri" panose="020F0502020204030204" pitchFamily="34" charset="0"/>
              </a:rPr>
              <a:t>2019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 Sep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2019</a:t>
            </a:r>
          </a:p>
          <a:p>
            <a:pPr algn="ctr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rot="20437710">
            <a:off x="2803334" y="2724097"/>
            <a:ext cx="1296144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Yves Guillam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20437710">
            <a:off x="3380591" y="5510852"/>
            <a:ext cx="1233507" cy="58477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Member States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Freeform 67"/>
          <p:cNvSpPr/>
          <p:nvPr/>
        </p:nvSpPr>
        <p:spPr>
          <a:xfrm rot="4283218">
            <a:off x="3580169" y="3249074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69" name="Freeform 68"/>
          <p:cNvSpPr/>
          <p:nvPr/>
        </p:nvSpPr>
        <p:spPr>
          <a:xfrm>
            <a:off x="5039437" y="1237772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Present</a:t>
            </a:r>
            <a:br>
              <a:rPr lang="en-US" sz="1600" kern="1200" dirty="0" smtClean="0"/>
            </a:br>
            <a:r>
              <a:rPr lang="en-US" sz="1600" kern="1200" dirty="0" smtClean="0"/>
              <a:t>Survey Results</a:t>
            </a:r>
            <a:br>
              <a:rPr lang="en-US" sz="1600" kern="1200" dirty="0" smtClean="0"/>
            </a:br>
            <a:r>
              <a:rPr lang="en-US" sz="1600" kern="1200" dirty="0" smtClean="0"/>
              <a:t>to NCWG-5</a:t>
            </a:r>
            <a:endParaRPr lang="en-US" sz="1600" kern="1200" dirty="0"/>
          </a:p>
        </p:txBody>
      </p:sp>
      <p:sp>
        <p:nvSpPr>
          <p:cNvPr id="70" name="Freeform 69"/>
          <p:cNvSpPr/>
          <p:nvPr/>
        </p:nvSpPr>
        <p:spPr>
          <a:xfrm rot="-4260000">
            <a:off x="6926234" y="2409466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71" name="Freeform 70"/>
          <p:cNvSpPr/>
          <p:nvPr/>
        </p:nvSpPr>
        <p:spPr>
          <a:xfrm>
            <a:off x="5617475" y="3766725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Develop FPNC </a:t>
            </a:r>
            <a:r>
              <a:rPr lang="en-US" sz="1200" kern="1200" dirty="0" smtClean="0"/>
              <a:t>Recommendations</a:t>
            </a:r>
            <a:endParaRPr lang="en-US" sz="1200" kern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4923871" y="2221706"/>
            <a:ext cx="163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5-8 Nov 2019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505738" y="4750659"/>
            <a:ext cx="163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5-8 Nov 2019</a:t>
            </a:r>
          </a:p>
        </p:txBody>
      </p:sp>
      <p:sp>
        <p:nvSpPr>
          <p:cNvPr id="74" name="TextBox 73"/>
          <p:cNvSpPr txBox="1"/>
          <p:nvPr/>
        </p:nvSpPr>
        <p:spPr>
          <a:xfrm rot="20437710">
            <a:off x="5030659" y="2745380"/>
            <a:ext cx="1424476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Colby Harmon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rot="20437710">
            <a:off x="5704182" y="5243259"/>
            <a:ext cx="1233507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All NCWG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Freeform 75"/>
          <p:cNvSpPr/>
          <p:nvPr/>
        </p:nvSpPr>
        <p:spPr>
          <a:xfrm rot="4283218">
            <a:off x="5838286" y="3249074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77" name="Freeform 76"/>
          <p:cNvSpPr/>
          <p:nvPr/>
        </p:nvSpPr>
        <p:spPr>
          <a:xfrm rot="-4260000">
            <a:off x="2060184" y="3180857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78" name="Freeform 77"/>
          <p:cNvSpPr/>
          <p:nvPr/>
        </p:nvSpPr>
        <p:spPr>
          <a:xfrm rot="-4260000">
            <a:off x="4392963" y="3180857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79" name="Freeform 78"/>
          <p:cNvSpPr/>
          <p:nvPr/>
        </p:nvSpPr>
        <p:spPr>
          <a:xfrm rot="-4260000">
            <a:off x="6651080" y="3195802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80" name="Freeform 79"/>
          <p:cNvSpPr/>
          <p:nvPr/>
        </p:nvSpPr>
        <p:spPr>
          <a:xfrm>
            <a:off x="7279903" y="1222827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/>
              <a:t>Finalize FPNC Report</a:t>
            </a:r>
          </a:p>
        </p:txBody>
      </p:sp>
      <p:sp>
        <p:nvSpPr>
          <p:cNvPr id="81" name="Freeform 80"/>
          <p:cNvSpPr/>
          <p:nvPr/>
        </p:nvSpPr>
        <p:spPr>
          <a:xfrm rot="-4260000">
            <a:off x="9174494" y="2394521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82" name="Freeform 81"/>
          <p:cNvSpPr/>
          <p:nvPr/>
        </p:nvSpPr>
        <p:spPr>
          <a:xfrm>
            <a:off x="7865735" y="3751780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/>
              <a:t>NCWG Approve Final FPNC Report</a:t>
            </a:r>
            <a:endParaRPr lang="en-US" sz="1600" kern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7172131" y="2206761"/>
            <a:ext cx="163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 Feb 2020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753998" y="4735714"/>
            <a:ext cx="163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 Mar 2020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 rot="20437710">
            <a:off x="7952442" y="5243259"/>
            <a:ext cx="1233507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NCWG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Freeform 86"/>
          <p:cNvSpPr/>
          <p:nvPr/>
        </p:nvSpPr>
        <p:spPr>
          <a:xfrm rot="4283218">
            <a:off x="8097432" y="3281732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88" name="Freeform 87"/>
          <p:cNvSpPr/>
          <p:nvPr/>
        </p:nvSpPr>
        <p:spPr>
          <a:xfrm>
            <a:off x="9616646" y="1222827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/>
              <a:t>Submit </a:t>
            </a:r>
            <a:r>
              <a:rPr lang="en-US" dirty="0" smtClean="0"/>
              <a:t>FPNC to HSSC-12</a:t>
            </a:r>
            <a:endParaRPr lang="en-US" dirty="0"/>
          </a:p>
        </p:txBody>
      </p:sp>
      <p:sp>
        <p:nvSpPr>
          <p:cNvPr id="90" name="Freeform 89"/>
          <p:cNvSpPr/>
          <p:nvPr/>
        </p:nvSpPr>
        <p:spPr>
          <a:xfrm>
            <a:off x="10198514" y="3751780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/>
              <a:t>Present FPNC at HSSC-12</a:t>
            </a:r>
            <a:endParaRPr lang="en-US" sz="1800" kern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9504910" y="2206761"/>
            <a:ext cx="163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Mar 2020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0045872" y="4735714"/>
            <a:ext cx="173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11-15 May 2020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20437710">
            <a:off x="9642490" y="2724097"/>
            <a:ext cx="1296144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Mikko Hovi</a:t>
            </a:r>
          </a:p>
        </p:txBody>
      </p:sp>
      <p:sp>
        <p:nvSpPr>
          <p:cNvPr id="95" name="Freeform 94"/>
          <p:cNvSpPr/>
          <p:nvPr/>
        </p:nvSpPr>
        <p:spPr>
          <a:xfrm rot="4283218">
            <a:off x="10419325" y="3249074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104" name="Freeform 103"/>
          <p:cNvSpPr/>
          <p:nvPr/>
        </p:nvSpPr>
        <p:spPr>
          <a:xfrm rot="-4260000">
            <a:off x="8899340" y="3180857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107" name="TextBox 106"/>
          <p:cNvSpPr txBox="1"/>
          <p:nvPr/>
        </p:nvSpPr>
        <p:spPr>
          <a:xfrm rot="20437710">
            <a:off x="7271125" y="2738410"/>
            <a:ext cx="1424476" cy="58477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Colby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Harmon</a:t>
            </a:r>
            <a:b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Task Force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 rot="20437710">
            <a:off x="10285219" y="5243259"/>
            <a:ext cx="1233507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Mikko Hovi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9437" y="895931"/>
            <a:ext cx="140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Today &lt;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08383" y="2595600"/>
            <a:ext cx="535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*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58920" y="6181715"/>
            <a:ext cx="609969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 smtClean="0"/>
              <a:t>Also received feedback from IHO Council's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Meeting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5012385" y="6031191"/>
            <a:ext cx="535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*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2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Gallery</vt:lpstr>
      <vt:lpstr>Future of the Paper Nautical Chart Report Finalization Schedule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2018-10-12T20:30:31Z</dcterms:created>
  <dcterms:modified xsi:type="dcterms:W3CDTF">2019-11-03T21:49:44Z</dcterms:modified>
</cp:coreProperties>
</file>