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00" y="114"/>
      </p:cViewPr>
      <p:guideLst>
        <p:guide orient="horz" pos="24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417780" y="3528542"/>
            <a:ext cx="7631095" cy="266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721" y="257588"/>
            <a:ext cx="9603275" cy="511533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21" y="1126969"/>
            <a:ext cx="11256017" cy="3450613"/>
          </a:xfrm>
        </p:spPr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9036" y="5593164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54038" y="958325"/>
            <a:ext cx="1126099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3"/>
          <p:cNvSpPr/>
          <p:nvPr/>
        </p:nvSpPr>
        <p:spPr>
          <a:xfrm>
            <a:off x="444711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Submit to HSSC-11</a:t>
            </a:r>
            <a:endParaRPr lang="en-US" sz="1800" kern="1200" dirty="0"/>
          </a:p>
        </p:txBody>
      </p:sp>
      <p:sp>
        <p:nvSpPr>
          <p:cNvPr id="45" name="Freeform 44"/>
          <p:cNvSpPr/>
          <p:nvPr/>
        </p:nvSpPr>
        <p:spPr>
          <a:xfrm rot="-4260000">
            <a:off x="2335338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46" name="Freeform 45"/>
          <p:cNvSpPr/>
          <p:nvPr/>
        </p:nvSpPr>
        <p:spPr>
          <a:xfrm>
            <a:off x="1026579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Present at HSSC-11</a:t>
            </a:r>
            <a:endParaRPr lang="en-US" sz="1800" kern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332975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Apr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4842" y="4735714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6-9 May 2019</a:t>
            </a:r>
          </a:p>
        </p:txBody>
      </p:sp>
      <p:sp>
        <p:nvSpPr>
          <p:cNvPr id="50" name="TextBox 49"/>
          <p:cNvSpPr txBox="1"/>
          <p:nvPr/>
        </p:nvSpPr>
        <p:spPr>
          <a:xfrm rot="20437710">
            <a:off x="531418" y="2713708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20437710">
            <a:off x="1113286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7588"/>
            <a:ext cx="12191999" cy="51153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Future of the Paper Nautical Chart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Finalization Schedule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rot="4283218">
            <a:off x="1247390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1" name="Freeform 60"/>
          <p:cNvSpPr/>
          <p:nvPr/>
        </p:nvSpPr>
        <p:spPr>
          <a:xfrm>
            <a:off x="2777490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/>
              <a:t>CL 29/2019</a:t>
            </a:r>
            <a:endParaRPr lang="en-US" sz="1800" kern="1200" dirty="0"/>
          </a:p>
        </p:txBody>
      </p:sp>
      <p:sp>
        <p:nvSpPr>
          <p:cNvPr id="62" name="Freeform 61"/>
          <p:cNvSpPr/>
          <p:nvPr/>
        </p:nvSpPr>
        <p:spPr>
          <a:xfrm rot="-4260000">
            <a:off x="4668117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3" name="Freeform 62"/>
          <p:cNvSpPr/>
          <p:nvPr/>
        </p:nvSpPr>
        <p:spPr>
          <a:xfrm>
            <a:off x="3359358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/>
              <a:t>Survey Response</a:t>
            </a:r>
            <a:br>
              <a:rPr lang="en-US" dirty="0" smtClean="0"/>
            </a:br>
            <a:r>
              <a:rPr lang="en-US" dirty="0" smtClean="0"/>
              <a:t>Deadline</a:t>
            </a:r>
            <a:endParaRPr lang="en-US" sz="1800" kern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2665754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 Jun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47621" y="4735714"/>
            <a:ext cx="163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31 Aug </a:t>
            </a:r>
            <a:r>
              <a:rPr lang="en-US" b="1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 Sep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2019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437710">
            <a:off x="2803334" y="2724097"/>
            <a:ext cx="1296144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Yves Guillam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20437710">
            <a:off x="3380591" y="5510852"/>
            <a:ext cx="1233507" cy="5847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 States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Freeform 67"/>
          <p:cNvSpPr/>
          <p:nvPr/>
        </p:nvSpPr>
        <p:spPr>
          <a:xfrm rot="4283218">
            <a:off x="3580169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69" name="Freeform 68"/>
          <p:cNvSpPr/>
          <p:nvPr/>
        </p:nvSpPr>
        <p:spPr>
          <a:xfrm>
            <a:off x="5039437" y="1237772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Present</a:t>
            </a:r>
            <a:br>
              <a:rPr lang="en-US" sz="1600" kern="1200" dirty="0" smtClean="0"/>
            </a:br>
            <a:r>
              <a:rPr lang="en-US" sz="1600" kern="1200" dirty="0" smtClean="0"/>
              <a:t>Survey Results</a:t>
            </a:r>
            <a:br>
              <a:rPr lang="en-US" sz="1600" kern="1200" dirty="0" smtClean="0"/>
            </a:br>
            <a:r>
              <a:rPr lang="en-US" sz="1600" kern="1200" dirty="0" smtClean="0"/>
              <a:t>to NCWG-5</a:t>
            </a:r>
            <a:endParaRPr lang="en-US" sz="1600" kern="1200" dirty="0"/>
          </a:p>
        </p:txBody>
      </p:sp>
      <p:sp>
        <p:nvSpPr>
          <p:cNvPr id="70" name="Freeform 69"/>
          <p:cNvSpPr/>
          <p:nvPr/>
        </p:nvSpPr>
        <p:spPr>
          <a:xfrm rot="-4260000">
            <a:off x="6926234" y="2409466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1" name="Freeform 70"/>
          <p:cNvSpPr/>
          <p:nvPr/>
        </p:nvSpPr>
        <p:spPr>
          <a:xfrm>
            <a:off x="5617475" y="3766725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Develop FPNC </a:t>
            </a:r>
            <a:r>
              <a:rPr lang="en-US" sz="1200" kern="1200" dirty="0" smtClean="0"/>
              <a:t>Recommendations</a:t>
            </a:r>
            <a:endParaRPr lang="en-US" sz="1200" kern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4923871" y="2221706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5-8 Nov 2019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5738" y="4750659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5-8 Nov 2019</a:t>
            </a:r>
          </a:p>
        </p:txBody>
      </p:sp>
      <p:sp>
        <p:nvSpPr>
          <p:cNvPr id="74" name="TextBox 73"/>
          <p:cNvSpPr txBox="1"/>
          <p:nvPr/>
        </p:nvSpPr>
        <p:spPr>
          <a:xfrm rot="20437710">
            <a:off x="5030659" y="2745380"/>
            <a:ext cx="1424476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Colby Harmon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20437710">
            <a:off x="5704182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NCWG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Freeform 75"/>
          <p:cNvSpPr/>
          <p:nvPr/>
        </p:nvSpPr>
        <p:spPr>
          <a:xfrm rot="4283218">
            <a:off x="5838286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7" name="Freeform 76"/>
          <p:cNvSpPr/>
          <p:nvPr/>
        </p:nvSpPr>
        <p:spPr>
          <a:xfrm rot="-4260000">
            <a:off x="2060184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8" name="Freeform 77"/>
          <p:cNvSpPr/>
          <p:nvPr/>
        </p:nvSpPr>
        <p:spPr>
          <a:xfrm rot="-4260000">
            <a:off x="4392963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79" name="Freeform 78"/>
          <p:cNvSpPr/>
          <p:nvPr/>
        </p:nvSpPr>
        <p:spPr>
          <a:xfrm rot="-4260000">
            <a:off x="6651080" y="3195802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0" name="Freeform 79"/>
          <p:cNvSpPr/>
          <p:nvPr/>
        </p:nvSpPr>
        <p:spPr>
          <a:xfrm>
            <a:off x="7279903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Finalize FPNC Report</a:t>
            </a:r>
          </a:p>
        </p:txBody>
      </p:sp>
      <p:sp>
        <p:nvSpPr>
          <p:cNvPr id="81" name="Freeform 80"/>
          <p:cNvSpPr/>
          <p:nvPr/>
        </p:nvSpPr>
        <p:spPr>
          <a:xfrm rot="-4260000">
            <a:off x="9174494" y="2394521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2" name="Freeform 81"/>
          <p:cNvSpPr/>
          <p:nvPr/>
        </p:nvSpPr>
        <p:spPr>
          <a:xfrm>
            <a:off x="7865735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/>
              <a:t>NCWG Approve Final FPNC Report</a:t>
            </a:r>
            <a:endParaRPr lang="en-US" sz="1600" kern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7172131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Feb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753998" y="4735714"/>
            <a:ext cx="163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Mar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20437710">
            <a:off x="7952442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NCWG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Freeform 86"/>
          <p:cNvSpPr/>
          <p:nvPr/>
        </p:nvSpPr>
        <p:spPr>
          <a:xfrm rot="4283218">
            <a:off x="8086546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88" name="Freeform 87"/>
          <p:cNvSpPr/>
          <p:nvPr/>
        </p:nvSpPr>
        <p:spPr>
          <a:xfrm>
            <a:off x="9616646" y="1222827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Submit </a:t>
            </a:r>
            <a:r>
              <a:rPr lang="en-US" dirty="0" smtClean="0"/>
              <a:t>FPNC to HSSC-12</a:t>
            </a:r>
            <a:endParaRPr lang="en-US" dirty="0"/>
          </a:p>
        </p:txBody>
      </p:sp>
      <p:sp>
        <p:nvSpPr>
          <p:cNvPr id="90" name="Freeform 89"/>
          <p:cNvSpPr/>
          <p:nvPr/>
        </p:nvSpPr>
        <p:spPr>
          <a:xfrm>
            <a:off x="10198514" y="3751780"/>
            <a:ext cx="1406921" cy="923292"/>
          </a:xfrm>
          <a:custGeom>
            <a:avLst/>
            <a:gdLst>
              <a:gd name="connsiteX0" fmla="*/ 0 w 1406921"/>
              <a:gd name="connsiteY0" fmla="*/ 92329 h 923292"/>
              <a:gd name="connsiteX1" fmla="*/ 92329 w 1406921"/>
              <a:gd name="connsiteY1" fmla="*/ 0 h 923292"/>
              <a:gd name="connsiteX2" fmla="*/ 1314592 w 1406921"/>
              <a:gd name="connsiteY2" fmla="*/ 0 h 923292"/>
              <a:gd name="connsiteX3" fmla="*/ 1406921 w 1406921"/>
              <a:gd name="connsiteY3" fmla="*/ 92329 h 923292"/>
              <a:gd name="connsiteX4" fmla="*/ 1406921 w 1406921"/>
              <a:gd name="connsiteY4" fmla="*/ 830963 h 923292"/>
              <a:gd name="connsiteX5" fmla="*/ 1314592 w 1406921"/>
              <a:gd name="connsiteY5" fmla="*/ 923292 h 923292"/>
              <a:gd name="connsiteX6" fmla="*/ 92329 w 1406921"/>
              <a:gd name="connsiteY6" fmla="*/ 923292 h 923292"/>
              <a:gd name="connsiteX7" fmla="*/ 0 w 1406921"/>
              <a:gd name="connsiteY7" fmla="*/ 830963 h 923292"/>
              <a:gd name="connsiteX8" fmla="*/ 0 w 1406921"/>
              <a:gd name="connsiteY8" fmla="*/ 92329 h 92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921" h="923292">
                <a:moveTo>
                  <a:pt x="0" y="92329"/>
                </a:moveTo>
                <a:cubicBezTo>
                  <a:pt x="0" y="41337"/>
                  <a:pt x="41337" y="0"/>
                  <a:pt x="92329" y="0"/>
                </a:cubicBezTo>
                <a:lnTo>
                  <a:pt x="1314592" y="0"/>
                </a:lnTo>
                <a:cubicBezTo>
                  <a:pt x="1365584" y="0"/>
                  <a:pt x="1406921" y="41337"/>
                  <a:pt x="1406921" y="92329"/>
                </a:cubicBezTo>
                <a:lnTo>
                  <a:pt x="1406921" y="830963"/>
                </a:lnTo>
                <a:cubicBezTo>
                  <a:pt x="1406921" y="881955"/>
                  <a:pt x="1365584" y="923292"/>
                  <a:pt x="1314592" y="923292"/>
                </a:cubicBezTo>
                <a:lnTo>
                  <a:pt x="92329" y="923292"/>
                </a:lnTo>
                <a:cubicBezTo>
                  <a:pt x="41337" y="923292"/>
                  <a:pt x="0" y="881955"/>
                  <a:pt x="0" y="830963"/>
                </a:cubicBezTo>
                <a:lnTo>
                  <a:pt x="0" y="9232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22" tIns="95622" rIns="95622" bIns="9562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/>
              <a:t>Present FPNC at HSSC-12</a:t>
            </a:r>
            <a:endParaRPr lang="en-US" sz="1800" kern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9504910" y="2206761"/>
            <a:ext cx="163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Mar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045872" y="4735714"/>
            <a:ext cx="173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11-15 May 2020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20437710">
            <a:off x="9642490" y="2724097"/>
            <a:ext cx="1296144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</a:p>
        </p:txBody>
      </p:sp>
      <p:sp>
        <p:nvSpPr>
          <p:cNvPr id="95" name="Freeform 94"/>
          <p:cNvSpPr/>
          <p:nvPr/>
        </p:nvSpPr>
        <p:spPr>
          <a:xfrm rot="4283218">
            <a:off x="10419325" y="3249074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104" name="Freeform 103"/>
          <p:cNvSpPr/>
          <p:nvPr/>
        </p:nvSpPr>
        <p:spPr>
          <a:xfrm rot="-4260000">
            <a:off x="8899340" y="3180857"/>
            <a:ext cx="298267" cy="348916"/>
          </a:xfrm>
          <a:custGeom>
            <a:avLst/>
            <a:gdLst>
              <a:gd name="connsiteX0" fmla="*/ 0 w 298267"/>
              <a:gd name="connsiteY0" fmla="*/ 69783 h 348916"/>
              <a:gd name="connsiteX1" fmla="*/ 149134 w 298267"/>
              <a:gd name="connsiteY1" fmla="*/ 69783 h 348916"/>
              <a:gd name="connsiteX2" fmla="*/ 149134 w 298267"/>
              <a:gd name="connsiteY2" fmla="*/ 0 h 348916"/>
              <a:gd name="connsiteX3" fmla="*/ 298267 w 298267"/>
              <a:gd name="connsiteY3" fmla="*/ 174458 h 348916"/>
              <a:gd name="connsiteX4" fmla="*/ 149134 w 298267"/>
              <a:gd name="connsiteY4" fmla="*/ 348916 h 348916"/>
              <a:gd name="connsiteX5" fmla="*/ 149134 w 298267"/>
              <a:gd name="connsiteY5" fmla="*/ 279133 h 348916"/>
              <a:gd name="connsiteX6" fmla="*/ 0 w 298267"/>
              <a:gd name="connsiteY6" fmla="*/ 279133 h 348916"/>
              <a:gd name="connsiteX7" fmla="*/ 0 w 298267"/>
              <a:gd name="connsiteY7" fmla="*/ 69783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267" h="348916">
                <a:moveTo>
                  <a:pt x="0" y="69783"/>
                </a:moveTo>
                <a:lnTo>
                  <a:pt x="149134" y="69783"/>
                </a:lnTo>
                <a:lnTo>
                  <a:pt x="149134" y="0"/>
                </a:lnTo>
                <a:lnTo>
                  <a:pt x="298267" y="174458"/>
                </a:lnTo>
                <a:lnTo>
                  <a:pt x="149134" y="348916"/>
                </a:lnTo>
                <a:lnTo>
                  <a:pt x="149134" y="279133"/>
                </a:lnTo>
                <a:lnTo>
                  <a:pt x="0" y="279133"/>
                </a:lnTo>
                <a:lnTo>
                  <a:pt x="0" y="697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9783" rIns="89480" bIns="697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107" name="TextBox 106"/>
          <p:cNvSpPr txBox="1"/>
          <p:nvPr/>
        </p:nvSpPr>
        <p:spPr>
          <a:xfrm rot="20437710">
            <a:off x="7271125" y="2745380"/>
            <a:ext cx="1424476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Colby Harmon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 rot="20437710">
            <a:off x="10285219" y="5243259"/>
            <a:ext cx="1233507" cy="338554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Mikko Hovi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9437" y="895931"/>
            <a:ext cx="14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Today &lt;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Gallery</vt:lpstr>
      <vt:lpstr>Future of the Paper Nautical Chart Report Finalization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2018-10-12T20:30:31Z</dcterms:created>
  <dcterms:modified xsi:type="dcterms:W3CDTF">2019-10-10T16:00:01Z</dcterms:modified>
</cp:coreProperties>
</file>