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04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NCWG-5, Workshop for Charting Regions,</a:t>
            </a:r>
            <a:b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Stockholm, Sweden, 4 November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8030" y="1617365"/>
            <a:ext cx="8875939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Workshop for </a:t>
            </a:r>
            <a:r>
              <a:rPr lang="fr-F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Charting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Regions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Coordinators</a:t>
            </a:r>
            <a:endParaRPr lang="fr-F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XX – Self </a:t>
            </a:r>
            <a:r>
              <a:rPr lang="fr-F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on the </a:t>
            </a:r>
            <a:r>
              <a:rPr lang="fr-F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Charting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Coordinators</a:t>
            </a:r>
            <a:endParaRPr lang="fr-F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</a:t>
            </a:r>
            <a:r>
              <a:rPr lang="fr-FR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4</a:t>
            </a:r>
            <a:endParaRPr lang="fr-FR" sz="3100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8735" y="1390669"/>
            <a:ext cx="10768342" cy="4351338"/>
          </a:xfrm>
        </p:spPr>
        <p:txBody>
          <a:bodyPr>
            <a:normAutofit/>
          </a:bodyPr>
          <a:lstStyle/>
          <a:p>
            <a:r>
              <a:rPr lang="fr-FR" dirty="0" err="1" smtClean="0"/>
              <a:t>Development</a:t>
            </a:r>
            <a:r>
              <a:rPr lang="fr-FR" dirty="0" smtClean="0"/>
              <a:t> and Maintenance of </a:t>
            </a:r>
            <a:r>
              <a:rPr lang="fr-FR" dirty="0" err="1" smtClean="0"/>
              <a:t>Integrated</a:t>
            </a:r>
            <a:r>
              <a:rPr lang="fr-FR" dirty="0" smtClean="0"/>
              <a:t> INT </a:t>
            </a:r>
            <a:r>
              <a:rPr lang="fr-FR" dirty="0" err="1" smtClean="0"/>
              <a:t>Chart</a:t>
            </a:r>
            <a:r>
              <a:rPr lang="fr-FR" dirty="0" smtClean="0"/>
              <a:t> / ENC </a:t>
            </a:r>
            <a:r>
              <a:rPr lang="fr-FR" dirty="0" err="1" smtClean="0"/>
              <a:t>Schemes</a:t>
            </a:r>
            <a:r>
              <a:rPr lang="fr-FR" dirty="0" smtClean="0"/>
              <a:t> in </a:t>
            </a:r>
            <a:r>
              <a:rPr lang="fr-FR" dirty="0" err="1" smtClean="0"/>
              <a:t>Region</a:t>
            </a:r>
            <a:r>
              <a:rPr lang="fr-FR" dirty="0" smtClean="0"/>
              <a:t> XX</a:t>
            </a:r>
            <a:endParaRPr lang="fr-FR" dirty="0"/>
          </a:p>
          <a:p>
            <a:r>
              <a:rPr lang="fr-FR" dirty="0" smtClean="0"/>
              <a:t>Allocation of Production </a:t>
            </a:r>
            <a:r>
              <a:rPr lang="fr-FR" dirty="0" err="1" smtClean="0"/>
              <a:t>Responsibilities</a:t>
            </a:r>
            <a:r>
              <a:rPr lang="fr-FR" dirty="0" smtClean="0"/>
              <a:t>, Coordination</a:t>
            </a:r>
          </a:p>
          <a:p>
            <a:r>
              <a:rPr lang="fr-FR" dirty="0" smtClean="0"/>
              <a:t>Existence of a </a:t>
            </a:r>
            <a:r>
              <a:rPr lang="fr-FR" dirty="0" err="1" smtClean="0"/>
              <a:t>Region</a:t>
            </a:r>
            <a:r>
              <a:rPr lang="fr-FR" dirty="0" smtClean="0"/>
              <a:t> XX ICCWG, </a:t>
            </a:r>
            <a:r>
              <a:rPr lang="fr-FR" dirty="0" err="1" smtClean="0"/>
              <a:t>Work</a:t>
            </a:r>
            <a:r>
              <a:rPr lang="fr-FR" dirty="0" smtClean="0"/>
              <a:t> by </a:t>
            </a:r>
            <a:r>
              <a:rPr lang="fr-FR" dirty="0" err="1" smtClean="0"/>
              <a:t>correspondence</a:t>
            </a:r>
            <a:r>
              <a:rPr lang="fr-FR" dirty="0" smtClean="0"/>
              <a:t>, </a:t>
            </a:r>
            <a:r>
              <a:rPr lang="fr-FR" dirty="0" err="1"/>
              <a:t>W</a:t>
            </a:r>
            <a:r>
              <a:rPr lang="fr-FR" dirty="0" err="1" smtClean="0"/>
              <a:t>orkload</a:t>
            </a:r>
            <a:endParaRPr lang="fr-FR" dirty="0" smtClean="0"/>
          </a:p>
          <a:p>
            <a:r>
              <a:rPr lang="fr-FR" dirty="0" smtClean="0"/>
              <a:t>How to </a:t>
            </a:r>
            <a:r>
              <a:rPr lang="fr-FR" dirty="0" err="1" smtClean="0"/>
              <a:t>improve</a:t>
            </a:r>
            <a:r>
              <a:rPr lang="fr-FR" dirty="0" smtClean="0"/>
              <a:t> the situation and </a:t>
            </a:r>
            <a:r>
              <a:rPr lang="fr-FR" dirty="0" err="1" smtClean="0"/>
              <a:t>grasp</a:t>
            </a:r>
            <a:r>
              <a:rPr lang="fr-FR" dirty="0" smtClean="0"/>
              <a:t> the future?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Lessons</a:t>
            </a:r>
            <a:r>
              <a:rPr lang="fr-FR" dirty="0" smtClean="0"/>
              <a:t> LEARNED and MAIN ISSUES ON…Possible ITEMS - </a:t>
            </a:r>
            <a:endParaRPr lang="fr-FR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NCWG-5, Workshop for Charting Regions,</a:t>
            </a:r>
            <a:b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Stockholm, Sweden, 4 November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264</TotalTime>
  <Words>69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Adobe Naskh Medium</vt:lpstr>
      <vt:lpstr>Arial</vt:lpstr>
      <vt:lpstr>Arial Black</vt:lpstr>
      <vt:lpstr>Calibri</vt:lpstr>
      <vt:lpstr>Calibri Light</vt:lpstr>
      <vt:lpstr>Master_IHO_New_Logo</vt:lpstr>
      <vt:lpstr>PowerPoint Presentation</vt:lpstr>
      <vt:lpstr>Lessons LEARNED and MAIN ISSUES ON…Possible ITEMS - </vt:lpstr>
    </vt:vector>
  </TitlesOfParts>
  <Company>International Hydrographic Bureau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YG</cp:lastModifiedBy>
  <cp:revision>13</cp:revision>
  <dcterms:created xsi:type="dcterms:W3CDTF">2019-06-26T12:25:46Z</dcterms:created>
  <dcterms:modified xsi:type="dcterms:W3CDTF">2019-10-24T11:42:01Z</dcterms:modified>
</cp:coreProperties>
</file>