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293D9-9D4A-4334-9E49-5C1D39003F4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23A0D-F1C4-42CD-8BD6-7DFFEC144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4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3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7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2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1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5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3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8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8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4AC43-75B6-4BBD-9D1E-49759B22C155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D462-158B-435C-BC07-71A2FD3A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5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NIPWG 1-15.1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S-126</a:t>
            </a:r>
          </a:p>
          <a:p>
            <a:r>
              <a:rPr lang="en-GB" dirty="0" smtClean="0"/>
              <a:t>Physical Environment Test Data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9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test 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Environmental features found in nautical publications</a:t>
            </a:r>
          </a:p>
          <a:p>
            <a:pPr lvl="1"/>
            <a:r>
              <a:rPr lang="en-GB" sz="2000" dirty="0" smtClean="0"/>
              <a:t>E.g. marine topography; submarine springs; volcanic; currents; tides; met-ocean; </a:t>
            </a:r>
          </a:p>
          <a:p>
            <a:r>
              <a:rPr lang="en-GB" sz="2400" dirty="0" smtClean="0"/>
              <a:t>Based on Indian Ocean and </a:t>
            </a:r>
            <a:r>
              <a:rPr lang="en-GB" sz="2400" dirty="0" err="1" smtClean="0"/>
              <a:t>Jussland</a:t>
            </a:r>
            <a:endParaRPr lang="en-GB" sz="2400" dirty="0" smtClean="0"/>
          </a:p>
          <a:p>
            <a:r>
              <a:rPr lang="en-GB" sz="2400" dirty="0" smtClean="0"/>
              <a:t>First presented at </a:t>
            </a:r>
            <a:r>
              <a:rPr lang="en-GB" sz="2400" dirty="0" err="1" smtClean="0"/>
              <a:t>SNPWG17</a:t>
            </a:r>
            <a:endParaRPr lang="en-GB" sz="2400" dirty="0" smtClean="0"/>
          </a:p>
          <a:p>
            <a:r>
              <a:rPr lang="en-GB" sz="2400" dirty="0" smtClean="0"/>
              <a:t>No work since </a:t>
            </a:r>
            <a:r>
              <a:rPr lang="en-GB" sz="2400" dirty="0" err="1" smtClean="0"/>
              <a:t>SNPWG18</a:t>
            </a:r>
            <a:r>
              <a:rPr lang="en-GB" sz="2400" dirty="0" smtClean="0"/>
              <a:t> (version 2)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224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will environmental features in S-126 relate to features in other product specifications?</a:t>
            </a:r>
          </a:p>
          <a:p>
            <a:pPr lvl="1"/>
            <a:r>
              <a:rPr lang="en-GB" sz="2000" dirty="0" smtClean="0"/>
              <a:t>S-101</a:t>
            </a:r>
          </a:p>
          <a:p>
            <a:pPr lvl="1"/>
            <a:r>
              <a:rPr lang="en-GB" sz="2000" dirty="0" err="1"/>
              <a:t>t</a:t>
            </a:r>
            <a:r>
              <a:rPr lang="en-GB" sz="2000" dirty="0" err="1" smtClean="0"/>
              <a:t>opo</a:t>
            </a:r>
            <a:r>
              <a:rPr lang="en-GB" sz="2000" dirty="0" smtClean="0"/>
              <a:t>, currents, tides, ice, met-ocean</a:t>
            </a:r>
          </a:p>
          <a:p>
            <a:r>
              <a:rPr lang="en-GB" sz="2400" dirty="0" smtClean="0"/>
              <a:t>Text </a:t>
            </a:r>
            <a:r>
              <a:rPr lang="en-GB" sz="2400" dirty="0" err="1" smtClean="0"/>
              <a:t>vs</a:t>
            </a:r>
            <a:r>
              <a:rPr lang="en-GB" sz="2400" dirty="0" smtClean="0"/>
              <a:t> graphical information </a:t>
            </a:r>
          </a:p>
          <a:p>
            <a:r>
              <a:rPr lang="en-GB" sz="2400" dirty="0" smtClean="0"/>
              <a:t>Questions listed at </a:t>
            </a:r>
            <a:r>
              <a:rPr lang="en-GB" sz="2400" dirty="0" err="1" smtClean="0"/>
              <a:t>SNPWG18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615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SNPWG18</a:t>
            </a:r>
            <a:r>
              <a:rPr lang="en-GB" dirty="0" smtClean="0"/>
              <a:t>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AU" sz="2400" dirty="0"/>
              <a:t>Is it possible to use the term ‘season’ in generalised descriptions of phenomena. (</a:t>
            </a:r>
            <a:r>
              <a:rPr lang="en-AU" sz="2400" dirty="0" err="1"/>
              <a:t>eg</a:t>
            </a:r>
            <a:r>
              <a:rPr lang="en-AU" sz="2400" dirty="0"/>
              <a:t>. Monsoon season)?</a:t>
            </a:r>
            <a:endParaRPr lang="en-GB" sz="2400" dirty="0"/>
          </a:p>
          <a:p>
            <a:pPr lvl="0"/>
            <a:r>
              <a:rPr lang="en-AU" sz="2400" dirty="0"/>
              <a:t>Is it permissible to use seasons instead of specific months (</a:t>
            </a:r>
            <a:r>
              <a:rPr lang="en-AU" sz="2400" dirty="0" err="1"/>
              <a:t>eg</a:t>
            </a:r>
            <a:r>
              <a:rPr lang="en-AU" sz="2400" dirty="0"/>
              <a:t>. summer, winter </a:t>
            </a:r>
            <a:r>
              <a:rPr lang="en-AU" sz="2400" dirty="0" err="1"/>
              <a:t>etc</a:t>
            </a:r>
            <a:r>
              <a:rPr lang="en-AU" sz="2400" dirty="0"/>
              <a:t>)?</a:t>
            </a:r>
            <a:endParaRPr lang="en-GB" sz="2400" dirty="0"/>
          </a:p>
          <a:p>
            <a:pPr lvl="0"/>
            <a:r>
              <a:rPr lang="en-AU" sz="2400" dirty="0"/>
              <a:t>Para 1.2.1 – Do we want this kind of information (Deeps) in S-126?</a:t>
            </a:r>
            <a:endParaRPr lang="en-GB" sz="2400" dirty="0"/>
          </a:p>
          <a:p>
            <a:pPr lvl="0"/>
            <a:r>
              <a:rPr lang="en-AU" sz="2400" dirty="0"/>
              <a:t>Do we need/want the ability to use links to other specialist documents where it is not appropriate to provide a full explanation of phenomena (</a:t>
            </a:r>
            <a:r>
              <a:rPr lang="en-AU" sz="2400" dirty="0" err="1"/>
              <a:t>eg</a:t>
            </a:r>
            <a:r>
              <a:rPr lang="en-AU" sz="2400" dirty="0"/>
              <a:t>. Mariner’s Handbook </a:t>
            </a:r>
            <a:r>
              <a:rPr lang="en-AU" sz="2400" dirty="0" err="1"/>
              <a:t>etc</a:t>
            </a:r>
            <a:r>
              <a:rPr lang="en-AU" sz="2400" dirty="0"/>
              <a:t>)?</a:t>
            </a:r>
            <a:endParaRPr lang="en-GB" sz="2400" dirty="0"/>
          </a:p>
          <a:p>
            <a:pPr lvl="0"/>
            <a:r>
              <a:rPr lang="en-AU" sz="2400" dirty="0"/>
              <a:t>Do we want links to specialist graphics (wind/temperature/swell/</a:t>
            </a:r>
            <a:r>
              <a:rPr lang="en-AU" sz="2400" dirty="0" err="1"/>
              <a:t>MSL</a:t>
            </a:r>
            <a:r>
              <a:rPr lang="en-AU" sz="2400" dirty="0"/>
              <a:t> </a:t>
            </a:r>
            <a:r>
              <a:rPr lang="en-AU" sz="2400" dirty="0" err="1"/>
              <a:t>etc</a:t>
            </a:r>
            <a:r>
              <a:rPr lang="en-AU" sz="2400" dirty="0"/>
              <a:t>)?</a:t>
            </a:r>
            <a:endParaRPr lang="en-GB" sz="2400" dirty="0"/>
          </a:p>
          <a:p>
            <a:pPr lvl="0"/>
            <a:r>
              <a:rPr lang="en-AU" sz="2400" dirty="0"/>
              <a:t>Do we want to include regional variants (external to region being described) of the same basic phenomenon (Hurricane/Typhoon/Cyclone)?</a:t>
            </a:r>
            <a:endParaRPr lang="en-GB" sz="2400" dirty="0"/>
          </a:p>
          <a:p>
            <a:pPr lvl="0"/>
            <a:r>
              <a:rPr lang="en-AU" sz="2400" dirty="0"/>
              <a:t>Are there any further phenomena/data types that need to be included?</a:t>
            </a:r>
            <a:endParaRPr lang="en-GB" sz="2400" dirty="0"/>
          </a:p>
          <a:p>
            <a:pPr lvl="0"/>
            <a:r>
              <a:rPr lang="en-AU" sz="2400" dirty="0"/>
              <a:t>We need to decide on whether the terrestrial environment data set needs to contain man-made structures such as towns/built up areas/water collection.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733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There are risks that:</a:t>
            </a:r>
          </a:p>
          <a:p>
            <a:r>
              <a:rPr lang="en-GB" sz="2400" dirty="0" smtClean="0"/>
              <a:t>work on S-126 is too focused on trying to replicated information in existing publications </a:t>
            </a:r>
            <a:r>
              <a:rPr lang="en-AU" sz="2400" dirty="0"/>
              <a:t>rather than an appreciation of  what S-126 will aim to achieve in combination with other S-100 </a:t>
            </a:r>
            <a:r>
              <a:rPr lang="en-AU" sz="2400" dirty="0" smtClean="0"/>
              <a:t>products</a:t>
            </a:r>
          </a:p>
          <a:p>
            <a:r>
              <a:rPr lang="en-GB" sz="2400" dirty="0" smtClean="0"/>
              <a:t>S-126 </a:t>
            </a:r>
            <a:r>
              <a:rPr lang="en-AU" sz="2400" dirty="0"/>
              <a:t>development is based on what can be done, rather than what is required by users. </a:t>
            </a:r>
            <a:r>
              <a:rPr lang="en-GB" sz="2400" dirty="0" smtClean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663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Requirements for S-126 need to be clearly defined before further work can be meaningfully progressed.  </a:t>
            </a:r>
            <a:endParaRPr lang="en-AU" sz="2400" dirty="0" smtClean="0"/>
          </a:p>
          <a:p>
            <a:r>
              <a:rPr lang="en-AU" sz="2400" dirty="0" smtClean="0"/>
              <a:t>Greater engagement </a:t>
            </a:r>
            <a:r>
              <a:rPr lang="en-AU" sz="2400" dirty="0"/>
              <a:t>with end </a:t>
            </a:r>
            <a:r>
              <a:rPr lang="en-AU" sz="2400" dirty="0" smtClean="0"/>
              <a:t>users.</a:t>
            </a:r>
          </a:p>
          <a:p>
            <a:r>
              <a:rPr lang="en-AU" sz="2400" dirty="0" smtClean="0"/>
              <a:t>Closer </a:t>
            </a:r>
            <a:r>
              <a:rPr lang="en-AU" sz="2400" dirty="0"/>
              <a:t>liaison with the S-</a:t>
            </a:r>
            <a:r>
              <a:rPr lang="en-AU" sz="2400" dirty="0" err="1"/>
              <a:t>100WG</a:t>
            </a:r>
            <a:r>
              <a:rPr lang="en-AU" sz="2400" dirty="0" smtClean="0"/>
              <a:t>. </a:t>
            </a:r>
            <a:r>
              <a:rPr lang="en-GB" sz="2400" dirty="0" smtClean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1003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Required of </a:t>
            </a:r>
            <a:r>
              <a:rPr lang="en-GB" dirty="0" err="1" smtClean="0"/>
              <a:t>NIPWG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Endorse recommended approach</a:t>
            </a:r>
          </a:p>
          <a:p>
            <a:r>
              <a:rPr lang="en-GB" sz="2400" dirty="0" smtClean="0"/>
              <a:t>Define purpose of S-126</a:t>
            </a:r>
          </a:p>
          <a:p>
            <a:r>
              <a:rPr lang="en-GB" sz="2400" dirty="0" smtClean="0"/>
              <a:t>Agree the priority for </a:t>
            </a:r>
            <a:r>
              <a:rPr lang="en-GB" sz="2400" smtClean="0"/>
              <a:t>this 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177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NIPWG 1-15.1</vt:lpstr>
      <vt:lpstr>Current test data set</vt:lpstr>
      <vt:lpstr>Current questions</vt:lpstr>
      <vt:lpstr>SNPWG18 questions</vt:lpstr>
      <vt:lpstr>Conclusions</vt:lpstr>
      <vt:lpstr>Recommendations</vt:lpstr>
      <vt:lpstr>Actions Required of NIPWG</vt:lpstr>
    </vt:vector>
  </TitlesOfParts>
  <Company>The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NIPWG1</dc:title>
  <dc:creator>Hosken Edward</dc:creator>
  <cp:lastModifiedBy>Hosken</cp:lastModifiedBy>
  <cp:revision>8</cp:revision>
  <cp:lastPrinted>2015-06-26T09:38:00Z</cp:lastPrinted>
  <dcterms:created xsi:type="dcterms:W3CDTF">2015-06-24T12:33:52Z</dcterms:created>
  <dcterms:modified xsi:type="dcterms:W3CDTF">2015-06-30T07:42:34Z</dcterms:modified>
</cp:coreProperties>
</file>