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58" r:id="rId5"/>
    <p:sldId id="263" r:id="rId6"/>
    <p:sldId id="264" r:id="rId7"/>
    <p:sldId id="268" r:id="rId8"/>
    <p:sldId id="265" r:id="rId9"/>
    <p:sldId id="266" r:id="rId10"/>
    <p:sldId id="269" r:id="rId11"/>
    <p:sldId id="261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EA78-2462-4D7B-A34A-E3E34E0042D7}" type="datetimeFigureOut">
              <a:rPr lang="sv-SE" smtClean="0"/>
              <a:t>2016-03-20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Malin Liljenborg, Swedish Maritime Administration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4F8F-6C2C-4595-86BB-06F0BFD3D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8844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12D6-DCEF-4710-B65D-7A5E182CD517}" type="datetimeFigureOut">
              <a:rPr lang="sv-SE" smtClean="0"/>
              <a:t>2016-03-20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Malin Liljenborg, Swedish Maritime Administration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E35B6-E056-4180-9169-5612EBF59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4837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Malin Liljenborg, Swedish </a:t>
            </a:r>
            <a:r>
              <a:rPr lang="sv-SE" dirty="0" err="1" smtClean="0"/>
              <a:t>Maritime</a:t>
            </a:r>
            <a:r>
              <a:rPr lang="sv-SE" smtClean="0"/>
              <a:t> Administration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9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Malin Liljenborg, Swedish Maritime Administration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61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Malin Liljenborg, Swedish Maritime Administration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9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2880000"/>
            <a:ext cx="5861782" cy="115145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00B0F0"/>
                </a:solidFill>
              </a:defRPr>
            </a:lvl1pPr>
          </a:lstStyle>
          <a:p>
            <a:r>
              <a:rPr lang="sv-SE" dirty="0" smtClean="0"/>
              <a:t>Ämne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1092" y="3617671"/>
            <a:ext cx="5888182" cy="12729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Presentatör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176" y="6328641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EAA447-A0D1-458A-A357-F2DD2D3EDEB5}" type="datetimeFigureOut">
              <a:rPr lang="sv-SE" smtClean="0">
                <a:solidFill>
                  <a:srgbClr val="0C0A08">
                    <a:lumMod val="50000"/>
                    <a:lumOff val="50000"/>
                  </a:srgbClr>
                </a:solidFill>
              </a:rPr>
              <a:pPr>
                <a:defRPr/>
              </a:pPr>
              <a:t>2016-03-20</a:t>
            </a:fld>
            <a:endParaRPr lang="sv-SE" dirty="0">
              <a:solidFill>
                <a:srgbClr val="0C0A08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924" y="661220"/>
            <a:ext cx="6580682" cy="720725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6897974" y="1941241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673603" y="1953733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2449232" y="1956231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6903799" y="3972387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4679428" y="3984879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2455057" y="3987377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56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404000" y="3240000"/>
            <a:ext cx="6480000" cy="144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sz="2800" dirty="0" smtClean="0">
                <a:solidFill>
                  <a:prstClr val="white"/>
                </a:solidFill>
              </a:rPr>
              <a:t>Rubrik</a:t>
            </a:r>
          </a:p>
          <a:p>
            <a:endParaRPr lang="sv-SE" sz="1800" dirty="0" smtClean="0">
              <a:solidFill>
                <a:prstClr val="white"/>
              </a:solidFill>
            </a:endParaRPr>
          </a:p>
          <a:p>
            <a:r>
              <a:rPr lang="sv-SE" sz="1800" dirty="0" smtClean="0">
                <a:solidFill>
                  <a:prstClr val="white"/>
                </a:solidFill>
              </a:rPr>
              <a:t>Används som paussida när man byter presentatör eller avsnitt.</a:t>
            </a:r>
            <a:endParaRPr lang="sv-SE" sz="1800" dirty="0">
              <a:solidFill>
                <a:prstClr val="white"/>
              </a:solidFill>
            </a:endParaRPr>
          </a:p>
        </p:txBody>
      </p:sp>
      <p:pic>
        <p:nvPicPr>
          <p:cNvPr id="5" name="Picture 4" descr="Kompassros_vit_NY.e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95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88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62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8754" y="209551"/>
            <a:ext cx="6840537" cy="303068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Rubrik/tema/ämne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60" y="1800000"/>
            <a:ext cx="7210269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107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600" y="1800000"/>
            <a:ext cx="3446498" cy="4360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40630" y="1800000"/>
            <a:ext cx="3446498" cy="4360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5085761" y="149440"/>
            <a:ext cx="3995738" cy="4540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sv-SE" sz="1800" dirty="0" smtClean="0"/>
              <a:t>Rubrik/tema/ämne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33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600" y="2520000"/>
            <a:ext cx="7254000" cy="72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974360" y="3357797"/>
            <a:ext cx="2338465" cy="1514006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923613" y="3345305"/>
            <a:ext cx="2338465" cy="1514006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3448986" y="3362793"/>
            <a:ext cx="2338465" cy="1514006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/>
          <a:srcRect l="42532" t="42511"/>
          <a:stretch>
            <a:fillRect/>
          </a:stretch>
        </p:blipFill>
        <p:spPr bwMode="auto">
          <a:xfrm>
            <a:off x="0" y="0"/>
            <a:ext cx="39417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tshållare för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449932" y="4952894"/>
            <a:ext cx="1790700" cy="26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sz="1600" dirty="0" smtClean="0"/>
              <a:t>Bildtext</a:t>
            </a:r>
            <a:endParaRPr lang="sv-SE" dirty="0"/>
          </a:p>
        </p:txBody>
      </p:sp>
      <p:sp>
        <p:nvSpPr>
          <p:cNvPr id="14" name="Platshållare för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5953646" y="4952894"/>
            <a:ext cx="1790700" cy="26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sz="1600" dirty="0" smtClean="0"/>
              <a:t>Bildtext</a:t>
            </a:r>
            <a:endParaRPr lang="sv-SE" dirty="0"/>
          </a:p>
        </p:txBody>
      </p:sp>
      <p:sp>
        <p:nvSpPr>
          <p:cNvPr id="15" name="Platshållare för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0796" y="4952894"/>
            <a:ext cx="1790700" cy="26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sz="1600" dirty="0" smtClean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974359" y="3357797"/>
            <a:ext cx="2520000" cy="144000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2492" y="3643313"/>
            <a:ext cx="4556333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/>
          <a:srcRect l="42532" t="42511"/>
          <a:stretch>
            <a:fillRect/>
          </a:stretch>
        </p:blipFill>
        <p:spPr bwMode="auto">
          <a:xfrm>
            <a:off x="0" y="0"/>
            <a:ext cx="39417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47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36" y="2520000"/>
            <a:ext cx="6580682" cy="720725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224861" y="3357796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6897974" y="3350301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673603" y="3362793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2449232" y="3365291"/>
            <a:ext cx="2098624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157956" y="4946755"/>
            <a:ext cx="2195500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2438959" y="4964244"/>
            <a:ext cx="2118051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2514" y="4949253"/>
            <a:ext cx="2163021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873549" y="4919272"/>
            <a:ext cx="2195500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93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362616" y="4249711"/>
            <a:ext cx="1771339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351489" y="1489022"/>
            <a:ext cx="1790190" cy="2648263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217952" y="1479029"/>
            <a:ext cx="1771339" cy="151400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7244071" y="3110458"/>
            <a:ext cx="1790190" cy="2648263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/>
          </p:nvPr>
        </p:nvSpPr>
        <p:spPr>
          <a:xfrm>
            <a:off x="509588" y="1439056"/>
            <a:ext cx="4692650" cy="4331507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5761" y="149440"/>
            <a:ext cx="3995738" cy="4540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sv-SE" sz="1800" dirty="0" smtClean="0"/>
              <a:t>Rubrik/tema/ämne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82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2"/>
          <p:cNvSpPr>
            <a:spLocks noGrp="1"/>
          </p:cNvSpPr>
          <p:nvPr>
            <p:ph sz="quarter" idx="16"/>
          </p:nvPr>
        </p:nvSpPr>
        <p:spPr>
          <a:xfrm>
            <a:off x="149902" y="3239881"/>
            <a:ext cx="2908092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innehåll 2"/>
          <p:cNvSpPr>
            <a:spLocks noGrp="1"/>
          </p:cNvSpPr>
          <p:nvPr>
            <p:ph sz="quarter" idx="17"/>
          </p:nvPr>
        </p:nvSpPr>
        <p:spPr>
          <a:xfrm>
            <a:off x="6163455" y="3242380"/>
            <a:ext cx="2820909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latshållare för innehåll 2"/>
          <p:cNvSpPr>
            <a:spLocks noGrp="1"/>
          </p:cNvSpPr>
          <p:nvPr>
            <p:ph sz="quarter" idx="18"/>
          </p:nvPr>
        </p:nvSpPr>
        <p:spPr>
          <a:xfrm>
            <a:off x="3156679" y="3242379"/>
            <a:ext cx="2908092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latshållare för innehåll 2"/>
          <p:cNvSpPr>
            <a:spLocks noGrp="1"/>
          </p:cNvSpPr>
          <p:nvPr>
            <p:ph sz="quarter" idx="19"/>
          </p:nvPr>
        </p:nvSpPr>
        <p:spPr>
          <a:xfrm>
            <a:off x="152400" y="244345"/>
            <a:ext cx="2908092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4" name="Platshållare för innehåll 2"/>
          <p:cNvSpPr>
            <a:spLocks noGrp="1"/>
          </p:cNvSpPr>
          <p:nvPr>
            <p:ph sz="quarter" idx="20"/>
          </p:nvPr>
        </p:nvSpPr>
        <p:spPr>
          <a:xfrm>
            <a:off x="6165953" y="246844"/>
            <a:ext cx="2820909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Platshållare för innehåll 2"/>
          <p:cNvSpPr>
            <a:spLocks noGrp="1"/>
          </p:cNvSpPr>
          <p:nvPr>
            <p:ph sz="quarter" idx="21"/>
          </p:nvPr>
        </p:nvSpPr>
        <p:spPr>
          <a:xfrm>
            <a:off x="3159177" y="246843"/>
            <a:ext cx="2908092" cy="286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41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6043536" y="220898"/>
            <a:ext cx="2880000" cy="2960686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3029264" y="220897"/>
            <a:ext cx="2880000" cy="297817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31044" y="3341350"/>
            <a:ext cx="2880000" cy="2960686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3016772" y="3341349"/>
            <a:ext cx="2880000" cy="297817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9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6156000"/>
            <a:ext cx="1411200" cy="42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rcRect l="42532" t="42511"/>
          <a:stretch>
            <a:fillRect/>
          </a:stretch>
        </p:blipFill>
        <p:spPr bwMode="auto">
          <a:xfrm>
            <a:off x="0" y="0"/>
            <a:ext cx="39417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3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79" y="1586639"/>
            <a:ext cx="3621179" cy="23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17" y="2916470"/>
            <a:ext cx="34448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57" y="4581128"/>
            <a:ext cx="34512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390601" y="121730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M/T Vanadis 327x57m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081405" y="252715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M/T Bro Deliverer 146x22m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122726" y="4195178"/>
            <a:ext cx="330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M/V Baltica 54x12m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984309" y="580038"/>
            <a:ext cx="275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Malin Liljenborg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1598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3203848" y="2420888"/>
            <a:ext cx="2916016" cy="765023"/>
          </a:xfrm>
        </p:spPr>
        <p:txBody>
          <a:bodyPr/>
          <a:lstStyle/>
          <a:p>
            <a:r>
              <a:rPr lang="sv-SE" sz="3600" dirty="0" err="1" smtClean="0"/>
              <a:t>Thank</a:t>
            </a:r>
            <a:r>
              <a:rPr lang="sv-SE" sz="3600" dirty="0" smtClean="0"/>
              <a:t> </a:t>
            </a:r>
            <a:r>
              <a:rPr lang="sv-SE" sz="3600" dirty="0" err="1" smtClean="0"/>
              <a:t>you</a:t>
            </a:r>
            <a:r>
              <a:rPr lang="sv-SE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17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766264" cy="48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Nautical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707904" y="3789040"/>
            <a:ext cx="1764196" cy="504056"/>
          </a:xfrm>
        </p:spPr>
        <p:txBody>
          <a:bodyPr/>
          <a:lstStyle/>
          <a:p>
            <a:r>
              <a:rPr lang="sv-SE" dirty="0" smtClean="0"/>
              <a:t>Malin Liljenborg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627784" y="22048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0C0A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400" dirty="0" err="1">
                <a:solidFill>
                  <a:srgbClr val="0C0A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sv-SE" sz="2400" dirty="0">
                <a:solidFill>
                  <a:srgbClr val="0C0A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rgbClr val="0C0A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sz="2400" dirty="0">
              <a:solidFill>
                <a:srgbClr val="0C0A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r>
              <a:rPr lang="sv-SE" dirty="0"/>
              <a:t>T</a:t>
            </a:r>
            <a:r>
              <a:rPr lang="sv-SE" dirty="0" smtClean="0"/>
              <a:t>he </a:t>
            </a:r>
            <a:r>
              <a:rPr lang="sv-SE" dirty="0" err="1" smtClean="0"/>
              <a:t>past</a:t>
            </a:r>
            <a:r>
              <a:rPr lang="sv-SE" dirty="0" smtClean="0"/>
              <a:t>…..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060848"/>
            <a:ext cx="6035563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... the present…</a:t>
            </a:r>
            <a:endParaRPr lang="sv-S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933187" cy="45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the </a:t>
            </a:r>
            <a:r>
              <a:rPr lang="sv-SE" dirty="0" err="1" smtClean="0"/>
              <a:t>future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946924" cy="545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51531" y="908720"/>
            <a:ext cx="7254000" cy="720725"/>
          </a:xfrm>
        </p:spPr>
        <p:txBody>
          <a:bodyPr/>
          <a:lstStyle/>
          <a:p>
            <a:r>
              <a:rPr lang="sv-SE" b="0" dirty="0" err="1" smtClean="0"/>
              <a:t>How</a:t>
            </a:r>
            <a:r>
              <a:rPr lang="sv-SE" b="0" dirty="0" smtClean="0"/>
              <a:t> long </a:t>
            </a:r>
            <a:r>
              <a:rPr lang="sv-SE" b="0" dirty="0" err="1" smtClean="0"/>
              <a:t>before</a:t>
            </a:r>
            <a:r>
              <a:rPr lang="sv-SE" b="0" dirty="0" smtClean="0"/>
              <a:t> the ”</a:t>
            </a:r>
            <a:r>
              <a:rPr lang="sv-SE" b="0" dirty="0" err="1" smtClean="0"/>
              <a:t>future</a:t>
            </a:r>
            <a:r>
              <a:rPr lang="sv-SE" b="0" dirty="0" smtClean="0"/>
              <a:t>” is </a:t>
            </a:r>
            <a:r>
              <a:rPr lang="sv-SE" b="0" dirty="0" err="1" smtClean="0"/>
              <a:t>here</a:t>
            </a:r>
            <a:r>
              <a:rPr lang="sv-SE" b="0" dirty="0" smtClean="0"/>
              <a:t>???</a:t>
            </a:r>
            <a:endParaRPr lang="sv-SE" b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99592" y="3212976"/>
            <a:ext cx="1790700" cy="261937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past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6228184" y="3284984"/>
            <a:ext cx="1790700" cy="261937"/>
          </a:xfrm>
        </p:spPr>
        <p:txBody>
          <a:bodyPr/>
          <a:lstStyle/>
          <a:p>
            <a:r>
              <a:rPr lang="sv-SE" dirty="0" smtClean="0"/>
              <a:t>…the </a:t>
            </a:r>
            <a:r>
              <a:rPr lang="sv-SE" dirty="0" err="1" smtClean="0"/>
              <a:t>future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3131840" y="3284984"/>
            <a:ext cx="1790700" cy="261937"/>
          </a:xfrm>
        </p:spPr>
        <p:txBody>
          <a:bodyPr/>
          <a:lstStyle/>
          <a:p>
            <a:r>
              <a:rPr lang="sv-SE" dirty="0" smtClean="0"/>
              <a:t>…the present…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6129"/>
          <a:stretch>
            <a:fillRect/>
          </a:stretch>
        </p:blipFill>
        <p:spPr bwMode="auto">
          <a:xfrm>
            <a:off x="2915816" y="1700808"/>
            <a:ext cx="2338465" cy="15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 bwMode="auto">
          <a:xfrm>
            <a:off x="467544" y="1484784"/>
            <a:ext cx="266928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 b="6733"/>
          <a:stretch>
            <a:fillRect/>
          </a:stretch>
        </p:blipFill>
        <p:spPr bwMode="auto">
          <a:xfrm>
            <a:off x="5796136" y="1628800"/>
            <a:ext cx="2338465" cy="15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>
            <a:off x="1835696" y="378904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>
            <a:off x="3059832" y="378904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115616" y="47251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improve</a:t>
            </a:r>
            <a:r>
              <a:rPr lang="sv-SE" dirty="0" smtClean="0"/>
              <a:t> the present…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4283968" y="56612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…and </a:t>
            </a:r>
            <a:r>
              <a:rPr lang="sv-SE" dirty="0" err="1" smtClean="0"/>
              <a:t>shorten</a:t>
            </a:r>
            <a:r>
              <a:rPr lang="sv-SE" dirty="0" smtClean="0"/>
              <a:t> the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until</a:t>
            </a:r>
            <a:r>
              <a:rPr lang="sv-SE" dirty="0" smtClean="0"/>
              <a:t> the </a:t>
            </a:r>
            <a:r>
              <a:rPr lang="sv-SE" dirty="0" err="1" smtClean="0"/>
              <a:t>future</a:t>
            </a:r>
            <a:r>
              <a:rPr lang="sv-SE" dirty="0" smtClean="0"/>
              <a:t>???</a:t>
            </a:r>
            <a:endParaRPr lang="sv-SE" dirty="0"/>
          </a:p>
        </p:txBody>
      </p:sp>
      <p:cxnSp>
        <p:nvCxnSpPr>
          <p:cNvPr id="18" name="Rak pil 17"/>
          <p:cNvCxnSpPr/>
          <p:nvPr/>
        </p:nvCxnSpPr>
        <p:spPr>
          <a:xfrm flipV="1">
            <a:off x="6804248" y="378904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…the present..</a:t>
            </a:r>
            <a:endParaRPr lang="en-US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820472" cy="2692877"/>
          </a:xfrm>
        </p:spPr>
      </p:pic>
    </p:spTree>
    <p:extLst>
      <p:ext uri="{BB962C8B-B14F-4D97-AF65-F5344CB8AC3E}">
        <p14:creationId xmlns:p14="http://schemas.microsoft.com/office/powerpoint/2010/main" val="7098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5656" y="1916832"/>
            <a:ext cx="72008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 err="1" smtClean="0"/>
              <a:t>Can</a:t>
            </a:r>
            <a:r>
              <a:rPr lang="sv-SE" sz="3600" dirty="0" smtClean="0"/>
              <a:t> NIPWG </a:t>
            </a:r>
            <a:r>
              <a:rPr lang="sv-SE" sz="3600" dirty="0" err="1" smtClean="0"/>
              <a:t>give</a:t>
            </a:r>
            <a:r>
              <a:rPr lang="sv-SE" sz="3600" dirty="0" smtClean="0"/>
              <a:t> </a:t>
            </a:r>
            <a:r>
              <a:rPr lang="sv-SE" sz="3600" dirty="0" err="1" smtClean="0"/>
              <a:t>guidelines</a:t>
            </a:r>
            <a:r>
              <a:rPr lang="sv-SE" sz="3600" dirty="0" smtClean="0"/>
              <a:t> </a:t>
            </a:r>
            <a:r>
              <a:rPr lang="sv-SE" sz="3600" dirty="0" err="1" smtClean="0"/>
              <a:t>to</a:t>
            </a:r>
            <a:r>
              <a:rPr lang="sv-SE" sz="3600" dirty="0" smtClean="0"/>
              <a:t> HO on </a:t>
            </a:r>
            <a:r>
              <a:rPr lang="sv-SE" sz="3600" dirty="0" err="1" smtClean="0"/>
              <a:t>how</a:t>
            </a:r>
            <a:r>
              <a:rPr lang="sv-SE" sz="3600" dirty="0" smtClean="0"/>
              <a:t> </a:t>
            </a:r>
            <a:r>
              <a:rPr lang="sv-SE" sz="3600" dirty="0" err="1" smtClean="0"/>
              <a:t>to</a:t>
            </a:r>
            <a:r>
              <a:rPr lang="sv-SE" sz="3600" dirty="0" smtClean="0"/>
              <a:t> </a:t>
            </a:r>
            <a:r>
              <a:rPr lang="sv-SE" sz="3600" dirty="0" err="1" smtClean="0"/>
              <a:t>produce</a:t>
            </a:r>
            <a:r>
              <a:rPr lang="sv-SE" sz="3600" dirty="0" smtClean="0"/>
              <a:t> digital NP information in the </a:t>
            </a:r>
            <a:r>
              <a:rPr lang="sv-SE" sz="3600" dirty="0" err="1" smtClean="0"/>
              <a:t>near</a:t>
            </a:r>
            <a:r>
              <a:rPr lang="sv-SE" sz="3600" dirty="0" smtClean="0"/>
              <a:t> </a:t>
            </a:r>
            <a:r>
              <a:rPr lang="sv-SE" sz="3600" dirty="0" err="1" smtClean="0"/>
              <a:t>future</a:t>
            </a:r>
            <a:r>
              <a:rPr lang="sv-SE" sz="3600" dirty="0" smtClean="0"/>
              <a:t>? </a:t>
            </a:r>
          </a:p>
          <a:p>
            <a:pPr marL="0" indent="0">
              <a:buNone/>
            </a:pPr>
            <a:endParaRPr lang="sv-SE" sz="3600" dirty="0" smtClean="0"/>
          </a:p>
          <a:p>
            <a:pPr marL="0" indent="0"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329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Sweden´s</a:t>
            </a:r>
            <a:r>
              <a:rPr lang="sv-SE" dirty="0" smtClean="0"/>
              <a:t> </a:t>
            </a:r>
            <a:r>
              <a:rPr lang="sv-SE" dirty="0" smtClean="0"/>
              <a:t>way forward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information </a:t>
            </a:r>
            <a:r>
              <a:rPr lang="sv-SE" dirty="0" err="1" smtClean="0"/>
              <a:t>does</a:t>
            </a:r>
            <a:r>
              <a:rPr lang="sv-SE" dirty="0" smtClean="0"/>
              <a:t> the end-</a:t>
            </a:r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as a HO </a:t>
            </a:r>
            <a:r>
              <a:rPr lang="sv-SE" dirty="0" err="1" smtClean="0"/>
              <a:t>distribute</a:t>
            </a:r>
            <a:r>
              <a:rPr lang="sv-SE" dirty="0" smtClean="0"/>
              <a:t> the information in a modern </a:t>
            </a:r>
            <a:r>
              <a:rPr lang="sv-SE" dirty="0" err="1" smtClean="0"/>
              <a:t>way</a:t>
            </a:r>
            <a:r>
              <a:rPr lang="sv-SE" dirty="0" smtClean="0"/>
              <a:t>? </a:t>
            </a:r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the end-</a:t>
            </a:r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now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the information is </a:t>
            </a:r>
            <a:r>
              <a:rPr lang="sv-SE" dirty="0" err="1" smtClean="0"/>
              <a:t>accurate</a:t>
            </a:r>
            <a:r>
              <a:rPr lang="sv-SE" dirty="0" smtClean="0"/>
              <a:t> and up-to-date?</a:t>
            </a:r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make </a:t>
            </a:r>
            <a:r>
              <a:rPr lang="sv-SE" dirty="0" err="1" smtClean="0"/>
              <a:t>our</a:t>
            </a:r>
            <a:r>
              <a:rPr lang="sv-SE" dirty="0" smtClean="0"/>
              <a:t> new system ready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meet</a:t>
            </a:r>
            <a:r>
              <a:rPr lang="sv-SE" dirty="0" smtClean="0"/>
              <a:t>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demands</a:t>
            </a:r>
            <a:r>
              <a:rPr lang="sv-SE" dirty="0" smtClean="0"/>
              <a:t>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38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öfartsverkets mall 2012_engelska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160</Words>
  <Application>Microsoft Office PowerPoint</Application>
  <PresentationFormat>Bildspel på skärmen (4:3)</PresentationFormat>
  <Paragraphs>27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Sjöfartsverkets mall 2012_engelska</vt:lpstr>
      <vt:lpstr>PowerPoint-presentation</vt:lpstr>
      <vt:lpstr>Additional Nautical Information</vt:lpstr>
      <vt:lpstr> The past…..</vt:lpstr>
      <vt:lpstr>... the present…</vt:lpstr>
      <vt:lpstr>… the future</vt:lpstr>
      <vt:lpstr>How long before the ”future” is here???</vt:lpstr>
      <vt:lpstr>…the present..</vt:lpstr>
      <vt:lpstr>PowerPoint-presentation</vt:lpstr>
      <vt:lpstr>Sweden´s way forward</vt:lpstr>
      <vt:lpstr>Thank you!</vt:lpstr>
      <vt:lpstr>PowerPoint-presentation</vt:lpstr>
    </vt:vector>
  </TitlesOfParts>
  <Company>Sjöfartsverket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Liljenborg, Malin</dc:creator>
  <cp:lastModifiedBy>Liljenborg, Malin</cp:lastModifiedBy>
  <cp:revision>19</cp:revision>
  <dcterms:created xsi:type="dcterms:W3CDTF">2016-03-19T06:10:54Z</dcterms:created>
  <dcterms:modified xsi:type="dcterms:W3CDTF">2016-03-20T15:53:40Z</dcterms:modified>
</cp:coreProperties>
</file>