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3" r:id="rId1"/>
  </p:sldMasterIdLst>
  <p:notesMasterIdLst>
    <p:notesMasterId r:id="rId9"/>
  </p:notesMasterIdLst>
  <p:sldIdLst>
    <p:sldId id="256" r:id="rId2"/>
    <p:sldId id="262" r:id="rId3"/>
    <p:sldId id="277" r:id="rId4"/>
    <p:sldId id="283" r:id="rId5"/>
    <p:sldId id="280" r:id="rId6"/>
    <p:sldId id="284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page" id="{BA522AA1-2C25-40EC-B4B3-68724C99F76A}">
          <p14:sldIdLst>
            <p14:sldId id="256"/>
            <p14:sldId id="262"/>
            <p14:sldId id="277"/>
            <p14:sldId id="283"/>
            <p14:sldId id="280"/>
            <p14:sldId id="284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83587" autoAdjust="0"/>
  </p:normalViewPr>
  <p:slideViewPr>
    <p:cSldViewPr snapToGrid="0">
      <p:cViewPr varScale="1">
        <p:scale>
          <a:sx n="66" d="100"/>
          <a:sy n="66" d="100"/>
        </p:scale>
        <p:origin x="63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D6D1E-C74E-4E2B-8812-54227A6734F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19AF0-5F64-4A42-9781-4312A7E5CC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83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16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on Edition 1.0.0 of S-127 was done before S-101 1.0.0 was finalized and a final comparison is necessary.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63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5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Replaced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20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Replaced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62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57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1E10-874C-4040-AF2D-9DDE3FBB2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0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7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71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6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64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51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21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78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B75CAD1-DA40-40B3-AF2F-A07D29D3AF04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6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7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0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1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5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5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2030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05579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05579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064421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5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  <p:sldLayoutId id="2147484125" r:id="rId12"/>
    <p:sldLayoutId id="2147484126" r:id="rId13"/>
    <p:sldLayoutId id="2147484127" r:id="rId14"/>
    <p:sldLayoutId id="2147484128" r:id="rId15"/>
    <p:sldLayoutId id="2147484129" r:id="rId16"/>
    <p:sldLayoutId id="2147484130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9C8DE-D27E-43C0-84E6-B4CD32833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3377" y="496390"/>
            <a:ext cx="6947127" cy="3488266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S-127 –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Marine Traffic Management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Release Candidate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NIPWG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30 January 2019</a:t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71ED690-4478-4417-BD8F-7777C346E028}"/>
              </a:ext>
            </a:extLst>
          </p:cNvPr>
          <p:cNvSpPr txBox="1">
            <a:spLocks/>
          </p:cNvSpPr>
          <p:nvPr/>
        </p:nvSpPr>
        <p:spPr>
          <a:xfrm>
            <a:off x="2847840" y="3984656"/>
            <a:ext cx="7162664" cy="1655762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Raphael Malyankar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Eivind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Sponsored by IHO</a:t>
            </a:r>
          </a:p>
          <a:p>
            <a:pPr algn="l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1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48FCD3-0DFA-419E-BAD9-93536D56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9"/>
            <a:ext cx="7886700" cy="749569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14A49-AB4B-4B16-8791-19C4BCA74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469" y="1271752"/>
            <a:ext cx="9659007" cy="4963587"/>
          </a:xfrm>
        </p:spPr>
        <p:txBody>
          <a:bodyPr>
            <a:normAutofit/>
          </a:bodyPr>
          <a:lstStyle/>
          <a:p>
            <a:r>
              <a:rPr lang="en-US" dirty="0"/>
              <a:t>Contracted work on development of Edition 1.0.0 of the S-127 (Marine Traffic Management) product specification has been completed.</a:t>
            </a:r>
          </a:p>
          <a:p>
            <a:pPr lvl="1"/>
            <a:r>
              <a:rPr lang="en-US" dirty="0"/>
              <a:t>The product specification and associated files (XML feature catalogue, GML schemas, data sample) are on the NIPWG product specifications site (NIPWG Letter 7/2018). URL: https://www.iho.int/mtg_docs/com_wg/NIPWG/NIPWG_Misc/NIPWG_ProdSpecs.htm</a:t>
            </a:r>
          </a:p>
          <a:p>
            <a:r>
              <a:rPr lang="en-US" dirty="0"/>
              <a:t>The current version is the </a:t>
            </a:r>
            <a:r>
              <a:rPr lang="en-US"/>
              <a:t>third iteration on </a:t>
            </a:r>
            <a:r>
              <a:rPr lang="en-US" dirty="0"/>
              <a:t>S-127. NIPWG member comments on Draft 0.2 were considered. No significant changes were requested to Draft 0.2. There are some clarifications and minor revisions.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4D7718-B44E-4C20-9EC1-D604CE58E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B75CAD1-DA40-40B3-AF2F-A07D29D3AF04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5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134" y="457201"/>
            <a:ext cx="7704667" cy="48873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Comments Received and Changes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121979"/>
            <a:ext cx="9627476" cy="4986194"/>
          </a:xfrm>
        </p:spPr>
        <p:txBody>
          <a:bodyPr>
            <a:normAutofit/>
          </a:bodyPr>
          <a:lstStyle/>
          <a:p>
            <a:r>
              <a:rPr lang="en-US" dirty="0"/>
              <a:t>Draft 0.2 incorporated revisions arising from the first round of NIPWG reviews (on Draft 0.1). Edition 1.0.0 took the second round of reviews (on Draft 0.2) into consideration.</a:t>
            </a:r>
          </a:p>
          <a:p>
            <a:r>
              <a:rPr lang="en-US" dirty="0"/>
              <a:t>A total of 34 comments were received from NIPWG members in the second round of reviews. 1 comment was held over from Draft 0.1.</a:t>
            </a:r>
          </a:p>
          <a:p>
            <a:pPr lvl="1"/>
            <a:r>
              <a:rPr lang="en-US" dirty="0"/>
              <a:t>New comments: Main document: 1 comment; DCEG, 2 comments; Application schema (data model and individual items), 31 comments.</a:t>
            </a:r>
          </a:p>
          <a:p>
            <a:pPr lvl="1"/>
            <a:r>
              <a:rPr lang="en-US" dirty="0"/>
              <a:t>The comments for the application schema included 22 related to NPUB modeling; the rest were about items originating in ENC (S-101) data modeling. The S-101 items were put off for future discussion between NIPWG and the S-101 team.</a:t>
            </a:r>
          </a:p>
          <a:p>
            <a:pPr lvl="1"/>
            <a:r>
              <a:rPr lang="en-US" dirty="0"/>
              <a:t>Another 4 items were added during work since draft 0.2 for harmonization with S-101, and 1 for general conformance to S-100.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41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134" y="457201"/>
            <a:ext cx="7704667" cy="48873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Other changes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121979"/>
            <a:ext cx="9627476" cy="4986194"/>
          </a:xfrm>
        </p:spPr>
        <p:txBody>
          <a:bodyPr>
            <a:normAutofit/>
          </a:bodyPr>
          <a:lstStyle/>
          <a:p>
            <a:r>
              <a:rPr lang="en-US" dirty="0"/>
              <a:t>The product specification was updated to conform to the (then) most current (and nearly final) draft of S-100 Edition 4.0.0 and recent decisions in the S-100 working group.</a:t>
            </a:r>
          </a:p>
          <a:p>
            <a:r>
              <a:rPr lang="en-US" dirty="0"/>
              <a:t>Metadata was updated to conform to Edition 4.0.0.</a:t>
            </a:r>
          </a:p>
          <a:p>
            <a:r>
              <a:rPr lang="en-US" dirty="0" err="1"/>
              <a:t>Schematron</a:t>
            </a:r>
            <a:r>
              <a:rPr lang="en-US" dirty="0"/>
              <a:t> rules were extended to check certain attribute value restrictions which are specific to features.</a:t>
            </a:r>
          </a:p>
          <a:p>
            <a:r>
              <a:rPr lang="en-US" dirty="0"/>
              <a:t>The GML data sample was expanded.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7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134" y="457201"/>
            <a:ext cx="7704667" cy="48873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Other matters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917" y="1121979"/>
            <a:ext cx="9732580" cy="4986194"/>
          </a:xfrm>
        </p:spPr>
        <p:txBody>
          <a:bodyPr>
            <a:normAutofit/>
          </a:bodyPr>
          <a:lstStyle/>
          <a:p>
            <a:r>
              <a:rPr lang="en-US" dirty="0"/>
              <a:t>The XML feature catalogue is still hand-crafted – determined after discussion with the NIPWG Chair and IHO.</a:t>
            </a:r>
          </a:p>
          <a:p>
            <a:pPr lvl="1"/>
            <a:r>
              <a:rPr lang="en-US" dirty="0"/>
              <a:t>This is because of (a) problems in the IHO GI registry entries and (b) problems in the feature catalogue builder as it was in October/November 2018.</a:t>
            </a:r>
          </a:p>
          <a:p>
            <a:r>
              <a:rPr lang="en-US" dirty="0"/>
              <a:t>The DCEG uses pictorial depictions of attributes and relationships in the feature tables instead of row-by-row lists. (An IHO DCEG builder is still a work in progress.)</a:t>
            </a:r>
          </a:p>
          <a:p>
            <a:r>
              <a:rPr lang="en-US" dirty="0"/>
              <a:t>The DCEG does not include content that duplicates sections of Appendix C-2 (the printable XML feature catalogue).</a:t>
            </a:r>
          </a:p>
          <a:p>
            <a:pPr lvl="1"/>
            <a:r>
              <a:rPr lang="en-US" dirty="0"/>
              <a:t>Attributes are defined there, including the listed values of enumerations and their definitions.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24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134" y="457201"/>
            <a:ext cx="7704667" cy="48873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Distribution package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917" y="1121979"/>
            <a:ext cx="9732580" cy="4986194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The main product specification.</a:t>
            </a:r>
            <a:endParaRPr lang="en-US" dirty="0"/>
          </a:p>
          <a:p>
            <a:pPr lvl="0"/>
            <a:r>
              <a:rPr lang="en-AU" dirty="0"/>
              <a:t>Data Classification and Encoding Guide (Appendix A).</a:t>
            </a:r>
            <a:endParaRPr lang="en-US" dirty="0"/>
          </a:p>
          <a:p>
            <a:pPr lvl="0"/>
            <a:r>
              <a:rPr lang="en-AU" dirty="0"/>
              <a:t>Application schema documentation (Appendix B), generated automatically.</a:t>
            </a:r>
            <a:endParaRPr lang="en-US" dirty="0"/>
          </a:p>
          <a:p>
            <a:pPr lvl="0"/>
            <a:r>
              <a:rPr lang="en-AU" dirty="0"/>
              <a:t>Feature catalogue in XML, as well as a Word file presenting the contents of the XML file in readable form (Appendixes C-1 and C-2).</a:t>
            </a:r>
            <a:endParaRPr lang="en-US" dirty="0"/>
          </a:p>
          <a:p>
            <a:pPr lvl="0"/>
            <a:r>
              <a:rPr lang="en-AU" dirty="0"/>
              <a:t>Data format specification (Appendix D) consisting of GML schemas and a </a:t>
            </a:r>
            <a:r>
              <a:rPr lang="en-AU" dirty="0" err="1"/>
              <a:t>Schematron</a:t>
            </a:r>
            <a:r>
              <a:rPr lang="en-AU" dirty="0"/>
              <a:t> file that captures many constraints on data values.</a:t>
            </a:r>
            <a:endParaRPr lang="en-US" dirty="0"/>
          </a:p>
          <a:p>
            <a:pPr lvl="0"/>
            <a:r>
              <a:rPr lang="en-AU" dirty="0"/>
              <a:t>The “schemas” portion of the distribution (the “schemas” zip folder) includes generic S-100 schemas, the S-100 GML profile, and certain ISO schemas, which are referenced in the data format or data sample.</a:t>
            </a:r>
            <a:endParaRPr lang="en-US" dirty="0"/>
          </a:p>
          <a:p>
            <a:pPr lvl="0"/>
            <a:r>
              <a:rPr lang="en-AU" dirty="0"/>
              <a:t>Specification of data validity checks (Appendix E), as a Word file.</a:t>
            </a:r>
            <a:endParaRPr lang="en-US" dirty="0"/>
          </a:p>
          <a:p>
            <a:pPr lvl="0"/>
            <a:r>
              <a:rPr lang="en-AU" dirty="0"/>
              <a:t>GML data sample created from the sample S-127 text file prepared by NGA for NIPWG and presented at earlier NIPWG meetings.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1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134" y="457201"/>
            <a:ext cx="7704667" cy="48873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447" y="1121979"/>
            <a:ext cx="9669519" cy="4986194"/>
          </a:xfrm>
        </p:spPr>
        <p:txBody>
          <a:bodyPr>
            <a:normAutofit/>
          </a:bodyPr>
          <a:lstStyle/>
          <a:p>
            <a:r>
              <a:rPr lang="en-US" dirty="0"/>
              <a:t>Any errors should be reported before 31 May 2019.</a:t>
            </a:r>
          </a:p>
          <a:p>
            <a:pPr lvl="1"/>
            <a:r>
              <a:rPr lang="en-US" dirty="0"/>
              <a:t>Don’t wait until the last minute.</a:t>
            </a:r>
          </a:p>
          <a:p>
            <a:pPr lvl="1"/>
            <a:r>
              <a:rPr lang="en-US" dirty="0"/>
              <a:t>Corrections will be applied, extensions and modifications will be for the next major version - Edition 2.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59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791</TotalTime>
  <Words>692</Words>
  <Application>Microsoft Office PowerPoint</Application>
  <PresentationFormat>Widescreen</PresentationFormat>
  <Paragraphs>54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Parallax</vt:lpstr>
      <vt:lpstr>S-127 – Marine Traffic Management  Release Candidate  NIPWG 6 30 January 2019 </vt:lpstr>
      <vt:lpstr>Overview</vt:lpstr>
      <vt:lpstr>Comments Received and Changes</vt:lpstr>
      <vt:lpstr>Other changes</vt:lpstr>
      <vt:lpstr>Other matters</vt:lpstr>
      <vt:lpstr>Distribution package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Extensions to S-100 3.0.0 Spatial Types</dc:title>
  <dc:creator>Raphael Malyankar</dc:creator>
  <cp:lastModifiedBy>R M</cp:lastModifiedBy>
  <cp:revision>106</cp:revision>
  <dcterms:created xsi:type="dcterms:W3CDTF">2017-09-19T13:11:42Z</dcterms:created>
  <dcterms:modified xsi:type="dcterms:W3CDTF">2019-01-29T22:37:37Z</dcterms:modified>
</cp:coreProperties>
</file>