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8" y="-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5EC3-D6A2-498A-97FD-E4BA0455E02C}" type="datetimeFigureOut">
              <a:rPr lang="nb-NO" smtClean="0"/>
              <a:pPr/>
              <a:t>08.07.2013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A0B7F-9E20-484D-931A-EBAF7B764C5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e 39"/>
          <p:cNvGrpSpPr/>
          <p:nvPr/>
        </p:nvGrpSpPr>
        <p:grpSpPr>
          <a:xfrm>
            <a:off x="467544" y="692696"/>
            <a:ext cx="7992888" cy="5040560"/>
            <a:chOff x="467544" y="476672"/>
            <a:chExt cx="7992888" cy="5040560"/>
          </a:xfrm>
        </p:grpSpPr>
        <p:sp>
          <p:nvSpPr>
            <p:cNvPr id="11" name="Avrundet rektangel 10"/>
            <p:cNvSpPr/>
            <p:nvPr/>
          </p:nvSpPr>
          <p:spPr>
            <a:xfrm>
              <a:off x="467544" y="3933056"/>
              <a:ext cx="1944216" cy="720080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IC-ENC</a:t>
              </a:r>
              <a:endParaRPr lang="nb-NO" sz="2800" dirty="0">
                <a:solidFill>
                  <a:schemeClr val="tx1"/>
                </a:solidFill>
              </a:endParaRPr>
            </a:p>
          </p:txBody>
        </p:sp>
        <p:sp>
          <p:nvSpPr>
            <p:cNvPr id="4" name="Avrundet rektangel 3"/>
            <p:cNvSpPr/>
            <p:nvPr/>
          </p:nvSpPr>
          <p:spPr>
            <a:xfrm>
              <a:off x="3563888" y="476672"/>
              <a:ext cx="1944216" cy="7200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IHO</a:t>
              </a:r>
              <a:br>
                <a:rPr lang="nb-NO" sz="2800" dirty="0" smtClean="0">
                  <a:solidFill>
                    <a:schemeClr val="tx1"/>
                  </a:solidFill>
                </a:rPr>
              </a:br>
              <a:r>
                <a:rPr lang="nb-NO" sz="1600" dirty="0" smtClean="0">
                  <a:solidFill>
                    <a:schemeClr val="tx1"/>
                  </a:solidFill>
                </a:rPr>
                <a:t>Management </a:t>
              </a:r>
              <a:r>
                <a:rPr lang="en-US" sz="1600" dirty="0" smtClean="0">
                  <a:solidFill>
                    <a:schemeClr val="tx1"/>
                  </a:solidFill>
                </a:rPr>
                <a:t>Board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3563888" y="4797152"/>
              <a:ext cx="1944216" cy="7200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PRIMAR</a:t>
              </a:r>
              <a:endParaRPr lang="nb-NO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6516216" y="3717032"/>
              <a:ext cx="1944216" cy="7200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EAHC</a:t>
              </a:r>
              <a:endParaRPr lang="nb-NO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971600" y="1988840"/>
              <a:ext cx="1872208" cy="7200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SC</a:t>
              </a:r>
              <a:br>
                <a:rPr lang="nb-NO" sz="2800" dirty="0" smtClean="0">
                  <a:solidFill>
                    <a:schemeClr val="tx1"/>
                  </a:solidFill>
                </a:rPr>
              </a:br>
              <a:r>
                <a:rPr lang="nb-NO" sz="1400" dirty="0" smtClean="0">
                  <a:solidFill>
                    <a:schemeClr val="tx1"/>
                  </a:solidFill>
                </a:rPr>
                <a:t>Budget/Commercial/C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3563888" y="2060848"/>
              <a:ext cx="1872208" cy="7200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PAC</a:t>
              </a:r>
              <a:br>
                <a:rPr lang="nb-NO" sz="2800" dirty="0" smtClean="0">
                  <a:solidFill>
                    <a:schemeClr val="tx1"/>
                  </a:solidFill>
                </a:rPr>
              </a:br>
              <a:r>
                <a:rPr lang="nb-NO" sz="1400" dirty="0" smtClean="0">
                  <a:solidFill>
                    <a:schemeClr val="tx1"/>
                  </a:solidFill>
                </a:rPr>
                <a:t>Budget/Commercial/C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6588224" y="2132856"/>
              <a:ext cx="1872208" cy="7200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EA.SC</a:t>
              </a:r>
              <a:br>
                <a:rPr lang="nb-NO" sz="2800" dirty="0" smtClean="0">
                  <a:solidFill>
                    <a:schemeClr val="tx1"/>
                  </a:solidFill>
                </a:rPr>
              </a:br>
              <a:r>
                <a:rPr lang="nb-NO" sz="1400" dirty="0" smtClean="0">
                  <a:solidFill>
                    <a:schemeClr val="tx1"/>
                  </a:solidFill>
                </a:rPr>
                <a:t>Budget/Commercial/C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Avrundet rektangel 4"/>
            <p:cNvSpPr/>
            <p:nvPr/>
          </p:nvSpPr>
          <p:spPr>
            <a:xfrm>
              <a:off x="827584" y="3717032"/>
              <a:ext cx="1944216" cy="7200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 smtClean="0">
                  <a:solidFill>
                    <a:schemeClr val="tx1"/>
                  </a:solidFill>
                </a:rPr>
                <a:t>IC-ENC</a:t>
              </a:r>
              <a:endParaRPr lang="nb-NO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Rett pil 12"/>
            <p:cNvCxnSpPr/>
            <p:nvPr/>
          </p:nvCxnSpPr>
          <p:spPr>
            <a:xfrm>
              <a:off x="2987824" y="4077072"/>
              <a:ext cx="324036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tt pil 13"/>
            <p:cNvCxnSpPr/>
            <p:nvPr/>
          </p:nvCxnSpPr>
          <p:spPr>
            <a:xfrm flipV="1">
              <a:off x="5580112" y="4509120"/>
              <a:ext cx="792088" cy="50405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tt pil 16"/>
            <p:cNvCxnSpPr/>
            <p:nvPr/>
          </p:nvCxnSpPr>
          <p:spPr>
            <a:xfrm flipH="1" flipV="1">
              <a:off x="2771800" y="4365104"/>
              <a:ext cx="720080" cy="50405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Rett linje 20"/>
            <p:cNvCxnSpPr/>
            <p:nvPr/>
          </p:nvCxnSpPr>
          <p:spPr>
            <a:xfrm>
              <a:off x="1835696" y="2780928"/>
              <a:ext cx="0" cy="792088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Rett linje 21"/>
            <p:cNvCxnSpPr/>
            <p:nvPr/>
          </p:nvCxnSpPr>
          <p:spPr>
            <a:xfrm>
              <a:off x="4499992" y="2852936"/>
              <a:ext cx="0" cy="1872208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tt linje 23"/>
            <p:cNvCxnSpPr/>
            <p:nvPr/>
          </p:nvCxnSpPr>
          <p:spPr>
            <a:xfrm>
              <a:off x="7524328" y="2924944"/>
              <a:ext cx="0" cy="72008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ett linje 33"/>
            <p:cNvCxnSpPr/>
            <p:nvPr/>
          </p:nvCxnSpPr>
          <p:spPr>
            <a:xfrm flipH="1">
              <a:off x="1907704" y="1268760"/>
              <a:ext cx="2520280" cy="648072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Rett linje 35"/>
            <p:cNvCxnSpPr/>
            <p:nvPr/>
          </p:nvCxnSpPr>
          <p:spPr>
            <a:xfrm>
              <a:off x="4499992" y="1268760"/>
              <a:ext cx="0" cy="792088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4572000" y="1268760"/>
              <a:ext cx="2808312" cy="792088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kstSylinder 40"/>
          <p:cNvSpPr txBox="1"/>
          <p:nvPr/>
        </p:nvSpPr>
        <p:spPr>
          <a:xfrm>
            <a:off x="3851920" y="429309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Data / QA / liaison</a:t>
            </a:r>
            <a:endParaRPr lang="nb-NO" sz="2000" dirty="0"/>
          </a:p>
        </p:txBody>
      </p:sp>
      <p:sp>
        <p:nvSpPr>
          <p:cNvPr id="2" name="Oval 1"/>
          <p:cNvSpPr/>
          <p:nvPr/>
        </p:nvSpPr>
        <p:spPr>
          <a:xfrm>
            <a:off x="107504" y="332656"/>
            <a:ext cx="8712968" cy="62646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Highlights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Board composition:</a:t>
            </a:r>
          </a:p>
          <a:p>
            <a:pPr lvl="1"/>
            <a:r>
              <a:rPr lang="en-US" dirty="0" smtClean="0"/>
              <a:t>IHB</a:t>
            </a:r>
          </a:p>
          <a:p>
            <a:pPr lvl="1"/>
            <a:r>
              <a:rPr lang="en-US" dirty="0" smtClean="0"/>
              <a:t>Host offices</a:t>
            </a:r>
          </a:p>
          <a:p>
            <a:pPr lvl="1"/>
            <a:r>
              <a:rPr lang="en-US" dirty="0" smtClean="0"/>
              <a:t>Elected Chairs of the RENC governing structures</a:t>
            </a:r>
          </a:p>
          <a:p>
            <a:pPr lvl="1"/>
            <a:r>
              <a:rPr lang="en-US" dirty="0" smtClean="0"/>
              <a:t>Elected </a:t>
            </a:r>
            <a:r>
              <a:rPr lang="en-US" dirty="0"/>
              <a:t>M</a:t>
            </a:r>
            <a:r>
              <a:rPr lang="en-US" dirty="0" smtClean="0"/>
              <a:t>ember </a:t>
            </a:r>
            <a:r>
              <a:rPr lang="en-US" dirty="0"/>
              <a:t>S</a:t>
            </a:r>
            <a:r>
              <a:rPr lang="en-US" dirty="0" smtClean="0"/>
              <a:t>tates (3)</a:t>
            </a:r>
          </a:p>
          <a:p>
            <a:pPr lvl="1"/>
            <a:r>
              <a:rPr lang="pt-BR" dirty="0" smtClean="0"/>
              <a:t>Chair of WENDWG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Board Activities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RENC offices against minimum RENC standards</a:t>
            </a:r>
          </a:p>
          <a:p>
            <a:r>
              <a:rPr lang="en-US" dirty="0" smtClean="0"/>
              <a:t>Enforce action on poor quality issues on ENC producers</a:t>
            </a:r>
          </a:p>
          <a:p>
            <a:r>
              <a:rPr lang="en-US" dirty="0" smtClean="0"/>
              <a:t>Transparent procedures</a:t>
            </a:r>
          </a:p>
          <a:p>
            <a:r>
              <a:rPr lang="en-US" dirty="0" smtClean="0"/>
              <a:t>Virtual structure to achieve WEND vision</a:t>
            </a:r>
          </a:p>
          <a:p>
            <a:r>
              <a:rPr lang="en-US" dirty="0" smtClean="0"/>
              <a:t>Host HO on MB to ensure liability is addressed.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IRCC: Introduction of concept</a:t>
            </a:r>
          </a:p>
          <a:p>
            <a:r>
              <a:rPr lang="en-US" dirty="0" smtClean="0"/>
              <a:t>June 2 RENC meetings to develop concept</a:t>
            </a:r>
          </a:p>
          <a:p>
            <a:r>
              <a:rPr lang="en-US" dirty="0" smtClean="0"/>
              <a:t>End of June: Circulate to WENDWG for comment (2 week response time)</a:t>
            </a:r>
          </a:p>
          <a:p>
            <a:r>
              <a:rPr lang="en-US" dirty="0" smtClean="0"/>
              <a:t>1st Aug: CL to IHB member states (</a:t>
            </a:r>
            <a:r>
              <a:rPr lang="en-US" dirty="0" err="1" smtClean="0"/>
              <a:t>tbc</a:t>
            </a:r>
            <a:r>
              <a:rPr lang="en-US" dirty="0" smtClean="0"/>
              <a:t>) – or working towards end Jan 2014 deadline.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Office-tema</vt:lpstr>
      <vt:lpstr>Slide 1</vt:lpstr>
      <vt:lpstr>Concept Highlights </vt:lpstr>
      <vt:lpstr>Management Board Activities</vt:lpstr>
      <vt:lpstr>Timeframe</vt:lpstr>
    </vt:vector>
  </TitlesOfParts>
  <Company>Statens kartverk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lauhan</dc:creator>
  <cp:lastModifiedBy>Alberto</cp:lastModifiedBy>
  <cp:revision>18</cp:revision>
  <dcterms:created xsi:type="dcterms:W3CDTF">2013-05-14T04:57:28Z</dcterms:created>
  <dcterms:modified xsi:type="dcterms:W3CDTF">2013-07-08T08:04:37Z</dcterms:modified>
</cp:coreProperties>
</file>