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5" r:id="rId2"/>
    <p:sldId id="286" r:id="rId3"/>
    <p:sldId id="276" r:id="rId4"/>
    <p:sldId id="281" r:id="rId5"/>
    <p:sldId id="282" r:id="rId6"/>
    <p:sldId id="283" r:id="rId7"/>
    <p:sldId id="284" r:id="rId8"/>
    <p:sldId id="285" r:id="rId9"/>
    <p:sldId id="287" r:id="rId10"/>
    <p:sldId id="280" r:id="rId11"/>
    <p:sldId id="279" r:id="rId12"/>
    <p:sldId id="27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WENDWG-9, Brest, France, 26 – 28 February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en-US" dirty="0"/>
              <a:t>WENDWG-9, Brest, France, 26 – 28 February 2019</a:t>
            </a:r>
            <a:endParaRPr lang="de-DE" dirty="0" smtClean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representative of the MACHC on the implementation of ENC Schemes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 eaLnBrk="1" hangingPunct="1">
              <a:defRPr/>
            </a:pPr>
            <a:r>
              <a:rPr lang="fr-FR" sz="3600" dirty="0" smtClean="0"/>
              <a:t>John </a:t>
            </a:r>
            <a:r>
              <a:rPr lang="fr-FR" sz="3600" dirty="0" err="1" smtClean="0"/>
              <a:t>Nyberg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US" sz="3600" dirty="0" smtClean="0"/>
              <a:t>United States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Coverage issues, gaps and risk assessment analysis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  <a:noFill/>
        </p:spPr>
        <p:txBody>
          <a:bodyPr>
            <a:normAutofit/>
          </a:bodyPr>
          <a:lstStyle/>
          <a:p>
            <a:pPr marL="2743200" lvl="6" indent="0">
              <a:buNone/>
              <a:defRPr/>
            </a:pPr>
            <a:r>
              <a:rPr lang="en-GB" sz="4000" dirty="0" smtClean="0"/>
              <a:t>         Gaps Analysis</a:t>
            </a:r>
          </a:p>
          <a:p>
            <a:pPr algn="just">
              <a:defRPr/>
            </a:pPr>
            <a:r>
              <a:rPr lang="en-GB" dirty="0" smtClean="0"/>
              <a:t>Cruise ship analysis identified 43 ports lacking large scale coverage</a:t>
            </a:r>
          </a:p>
          <a:p>
            <a:pPr lvl="1" algn="just">
              <a:defRPr/>
            </a:pPr>
            <a:r>
              <a:rPr lang="en-GB" dirty="0" smtClean="0"/>
              <a:t>14 of these 43 ports have Large Scale ENC coverage</a:t>
            </a:r>
          </a:p>
          <a:p>
            <a:pPr lvl="1" algn="just">
              <a:defRPr/>
            </a:pPr>
            <a:endParaRPr lang="en-GB" sz="20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83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Problems or outstanding issues, Recommendations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n-GB" sz="2400" dirty="0" smtClean="0"/>
          </a:p>
          <a:p>
            <a:pPr algn="just">
              <a:defRPr/>
            </a:pPr>
            <a:r>
              <a:rPr lang="en-GB" sz="2400" dirty="0" smtClean="0"/>
              <a:t>Recommend members to consider creating large scale coverage of ports identified in cruise ship analysis</a:t>
            </a:r>
          </a:p>
          <a:p>
            <a:pPr algn="just">
              <a:defRPr/>
            </a:pPr>
            <a:endParaRPr lang="en-GB" sz="2400" dirty="0" smtClean="0"/>
          </a:p>
          <a:p>
            <a:pPr algn="just">
              <a:defRPr/>
            </a:pPr>
            <a:r>
              <a:rPr lang="en-GB" sz="2400" dirty="0" smtClean="0"/>
              <a:t>Encourage members to continue to work to resolve overlaps in ENC coverage</a:t>
            </a:r>
          </a:p>
          <a:p>
            <a:pPr algn="just">
              <a:defRPr/>
            </a:pPr>
            <a:endParaRPr lang="en-GB" sz="2400" dirty="0"/>
          </a:p>
          <a:p>
            <a:pPr algn="just">
              <a:defRPr/>
            </a:pPr>
            <a:r>
              <a:rPr lang="en-GB" sz="2400" dirty="0" smtClean="0"/>
              <a:t>Recommendation to create an ENC Scheme for the MACHC region was discussed at annual meeting in December. </a:t>
            </a:r>
            <a:endParaRPr lang="en-GB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Actions requested of WENDWG/IRCC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WENDWG is invited to note the report from </a:t>
            </a:r>
            <a:r>
              <a:rPr lang="en-GB" dirty="0" smtClean="0"/>
              <a:t>MACHC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Leadership </a:t>
            </a:r>
            <a:r>
              <a:rPr lang="en-US" dirty="0"/>
              <a:t>-</a:t>
            </a:r>
            <a:r>
              <a:rPr lang="en-US" dirty="0" smtClean="0"/>
              <a:t> MACHC Charting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Bernice </a:t>
            </a:r>
            <a:r>
              <a:rPr lang="en-US" dirty="0" err="1" smtClean="0"/>
              <a:t>Mahabier</a:t>
            </a:r>
            <a:r>
              <a:rPr lang="en-US" dirty="0" smtClean="0"/>
              <a:t> (Chair)</a:t>
            </a:r>
          </a:p>
          <a:p>
            <a:pPr marL="0" indent="0" algn="ctr">
              <a:buNone/>
            </a:pPr>
            <a:r>
              <a:rPr lang="en-US" dirty="0" smtClean="0"/>
              <a:t>Suriname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Ricardo Freire (vice Chair)</a:t>
            </a:r>
          </a:p>
          <a:p>
            <a:pPr marL="0" indent="0" algn="ctr">
              <a:buNone/>
            </a:pPr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WENDWG-9, Brest, France, 26 – 28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UB1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12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WENDWG-9, Brest, France, 26 – 28 February 2019</a:t>
            </a:r>
            <a:endParaRPr lang="de-D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5782" r="4407" b="7619"/>
          <a:stretch/>
        </p:blipFill>
        <p:spPr>
          <a:xfrm>
            <a:off x="3370218" y="965723"/>
            <a:ext cx="7262947" cy="490577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UB2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35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t="25219" r="5564" b="8843"/>
          <a:stretch/>
        </p:blipFill>
        <p:spPr>
          <a:xfrm>
            <a:off x="3796246" y="936142"/>
            <a:ext cx="6817506" cy="49353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62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UB3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109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t="35393" r="11635" b="20683"/>
          <a:stretch/>
        </p:blipFill>
        <p:spPr>
          <a:xfrm>
            <a:off x="3731789" y="1063438"/>
            <a:ext cx="7312448" cy="469442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0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UB4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286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38413" r="26072" b="17208"/>
          <a:stretch/>
        </p:blipFill>
        <p:spPr>
          <a:xfrm>
            <a:off x="3996858" y="936141"/>
            <a:ext cx="6775927" cy="51376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86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UB5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424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t="37905" r="28315" b="30095"/>
          <a:stretch/>
        </p:blipFill>
        <p:spPr>
          <a:xfrm>
            <a:off x="3683727" y="936141"/>
            <a:ext cx="7446236" cy="51319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8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UB6 MACHC Region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400" b="1" dirty="0" smtClean="0"/>
              <a:t>53 ENCs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38749" r="29033" b="32448"/>
          <a:stretch/>
        </p:blipFill>
        <p:spPr>
          <a:xfrm>
            <a:off x="3643313" y="936141"/>
            <a:ext cx="7443787" cy="4935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62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WENDWG-9, Brest, France, 26 – 28 February 2019</a:t>
            </a:r>
            <a:endParaRPr lang="de-DE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69390" y="1038638"/>
            <a:ext cx="7473822" cy="100447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2400" b="1" dirty="0" smtClean="0"/>
              <a:t>One small overlap between two Venezuela cells</a:t>
            </a:r>
            <a:endParaRPr lang="en-GB" sz="2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54" y="1933303"/>
            <a:ext cx="11633316" cy="10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1527</TotalTime>
  <Words>347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Report of the representative of the MACHC on the implementation of ENC Schemes   John Nyberg  United States </vt:lpstr>
      <vt:lpstr>New Leadership - MACHC Charting Committee</vt:lpstr>
      <vt:lpstr>Status of the ENC Scheme UB1 MACHC Region</vt:lpstr>
      <vt:lpstr>Status of the ENC Scheme UB2 MACHC Region</vt:lpstr>
      <vt:lpstr>Status of the ENC Scheme UB3 MACHC Region</vt:lpstr>
      <vt:lpstr>Status of the ENC Scheme UB4 MACHC Region</vt:lpstr>
      <vt:lpstr>Status of the ENC Scheme UB5 MACHC Region</vt:lpstr>
      <vt:lpstr>Status of the ENC Scheme UB6 MACHC Region</vt:lpstr>
      <vt:lpstr>Existence of overlapping ENCs that may have a possible impact on safe navigation</vt:lpstr>
      <vt:lpstr>Coverage issues, gaps and risk assessment analysis</vt:lpstr>
      <vt:lpstr>Problems or outstanding issues, Recommendations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John Nyberg</cp:lastModifiedBy>
  <cp:revision>124</cp:revision>
  <cp:lastPrinted>2017-10-13T08:19:11Z</cp:lastPrinted>
  <dcterms:created xsi:type="dcterms:W3CDTF">2017-10-09T13:46:17Z</dcterms:created>
  <dcterms:modified xsi:type="dcterms:W3CDTF">2019-02-22T14:59:33Z</dcterms:modified>
</cp:coreProperties>
</file>