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57" r:id="rId4"/>
    <p:sldId id="258" r:id="rId5"/>
    <p:sldId id="261" r:id="rId6"/>
    <p:sldId id="262" r:id="rId7"/>
    <p:sldId id="263" r:id="rId8"/>
    <p:sldId id="267" r:id="rId9"/>
    <p:sldId id="351" r:id="rId10"/>
    <p:sldId id="265" r:id="rId11"/>
    <p:sldId id="337" r:id="rId12"/>
    <p:sldId id="332" r:id="rId13"/>
    <p:sldId id="330" r:id="rId14"/>
    <p:sldId id="345" r:id="rId15"/>
    <p:sldId id="344" r:id="rId16"/>
    <p:sldId id="349" r:id="rId17"/>
    <p:sldId id="343" r:id="rId18"/>
    <p:sldId id="347" r:id="rId19"/>
    <p:sldId id="350" r:id="rId20"/>
    <p:sldId id="340" r:id="rId21"/>
    <p:sldId id="339" r:id="rId22"/>
    <p:sldId id="334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739" autoAdjust="0"/>
    <p:restoredTop sz="89413" autoAdjust="0"/>
  </p:normalViewPr>
  <p:slideViewPr>
    <p:cSldViewPr snapToGrid="0" showGuides="1">
      <p:cViewPr>
        <p:scale>
          <a:sx n="73" d="100"/>
          <a:sy n="73" d="100"/>
        </p:scale>
        <p:origin x="-75" y="-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022F0D-33A2-C44F-8A5D-E547C3039583}" type="doc">
      <dgm:prSet loTypeId="urn:microsoft.com/office/officeart/2005/8/layout/vList4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3D80860-710D-174D-9732-C6583E07842F}">
      <dgm:prSet phldrT="[Testo]" custT="1"/>
      <dgm:spPr/>
      <dgm:t>
        <a:bodyPr/>
        <a:lstStyle/>
        <a:p>
          <a:pPr algn="l">
            <a:buFont typeface="Wingdings" panose="05000000000000000000" pitchFamily="2" charset="2"/>
            <a:buChar char="§"/>
          </a:pPr>
          <a:r>
            <a:rPr lang="en-GB" sz="2400" dirty="0"/>
            <a:t>Demonstration showcase of S-100 based </a:t>
          </a:r>
          <a:r>
            <a:rPr lang="en-GB" sz="2400" dirty="0" smtClean="0"/>
            <a:t>products</a:t>
          </a:r>
          <a:endParaRPr lang="it-IT" sz="2400" dirty="0"/>
        </a:p>
      </dgm:t>
    </dgm:pt>
    <dgm:pt modelId="{2E92C63E-3A99-4546-B9F7-A97168DAAF82}" type="parTrans" cxnId="{635EE475-0678-9F4B-AF80-3DD19F45A1A9}">
      <dgm:prSet/>
      <dgm:spPr/>
      <dgm:t>
        <a:bodyPr/>
        <a:lstStyle/>
        <a:p>
          <a:endParaRPr lang="it-IT"/>
        </a:p>
      </dgm:t>
    </dgm:pt>
    <dgm:pt modelId="{0DE80E6D-F18E-904B-99CC-BFE20A55A21C}" type="sibTrans" cxnId="{635EE475-0678-9F4B-AF80-3DD19F45A1A9}">
      <dgm:prSet/>
      <dgm:spPr/>
      <dgm:t>
        <a:bodyPr/>
        <a:lstStyle/>
        <a:p>
          <a:endParaRPr lang="it-IT"/>
        </a:p>
      </dgm:t>
    </dgm:pt>
    <dgm:pt modelId="{D60E1395-442C-9E44-8805-B7E5A77D4DD2}">
      <dgm:prSet custT="1"/>
      <dgm:spPr/>
      <dgm:t>
        <a:bodyPr/>
        <a:lstStyle/>
        <a:p>
          <a:r>
            <a:rPr lang="en-GB" sz="2800" b="1" u="none" dirty="0"/>
            <a:t>Technical level </a:t>
          </a:r>
        </a:p>
      </dgm:t>
    </dgm:pt>
    <dgm:pt modelId="{50994245-6005-754B-AFC2-2EE2A7042004}" type="sibTrans" cxnId="{ED1B8EC7-9C98-5F45-A401-0DC16A5C1B36}">
      <dgm:prSet/>
      <dgm:spPr/>
      <dgm:t>
        <a:bodyPr/>
        <a:lstStyle/>
        <a:p>
          <a:endParaRPr lang="it-IT"/>
        </a:p>
      </dgm:t>
    </dgm:pt>
    <dgm:pt modelId="{5BF5238A-28F8-3D4B-99EB-E9ABAA9C6A2C}" type="parTrans" cxnId="{ED1B8EC7-9C98-5F45-A401-0DC16A5C1B36}">
      <dgm:prSet/>
      <dgm:spPr/>
      <dgm:t>
        <a:bodyPr/>
        <a:lstStyle/>
        <a:p>
          <a:endParaRPr lang="it-IT"/>
        </a:p>
      </dgm:t>
    </dgm:pt>
    <dgm:pt modelId="{9C833E31-A153-464C-8217-EB25E3FDE619}">
      <dgm:prSet phldrT="[Testo]" custT="1"/>
      <dgm:spPr/>
      <dgm:t>
        <a:bodyPr/>
        <a:lstStyle/>
        <a:p>
          <a:r>
            <a:rPr lang="it-IT" sz="2800" b="1" dirty="0"/>
            <a:t>Strategic Level</a:t>
          </a:r>
        </a:p>
      </dgm:t>
    </dgm:pt>
    <dgm:pt modelId="{7D50D706-B6E4-5F4A-9E5A-502276F858B3}" type="sibTrans" cxnId="{670C3340-2931-C148-AB89-8874A3482F33}">
      <dgm:prSet/>
      <dgm:spPr/>
      <dgm:t>
        <a:bodyPr/>
        <a:lstStyle/>
        <a:p>
          <a:endParaRPr lang="it-IT"/>
        </a:p>
      </dgm:t>
    </dgm:pt>
    <dgm:pt modelId="{FD774AFF-4443-804C-B59F-14EB472A4B5E}" type="parTrans" cxnId="{670C3340-2931-C148-AB89-8874A3482F33}">
      <dgm:prSet/>
      <dgm:spPr/>
      <dgm:t>
        <a:bodyPr/>
        <a:lstStyle/>
        <a:p>
          <a:endParaRPr lang="it-IT"/>
        </a:p>
      </dgm:t>
    </dgm:pt>
    <dgm:pt modelId="{8D71EDA4-9017-884B-9E04-714993B6B5D1}">
      <dgm:prSet phldrT="[Testo]" custT="1"/>
      <dgm:spPr/>
      <dgm:t>
        <a:bodyPr/>
        <a:lstStyle/>
        <a:p>
          <a:pPr marL="0"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GB" sz="2400" dirty="0"/>
            <a:t>Final remarks of the Resolution 2/2007 as </a:t>
          </a:r>
          <a:r>
            <a:rPr lang="en-GB" sz="2400" dirty="0" smtClean="0"/>
            <a:t>amended</a:t>
          </a:r>
          <a:endParaRPr lang="it-IT" sz="2400" dirty="0"/>
        </a:p>
      </dgm:t>
    </dgm:pt>
    <dgm:pt modelId="{94E90026-B84D-1B43-AD78-C964762F7BF6}" type="sibTrans" cxnId="{CF5F10F6-8B62-EA4E-8F50-AB729FD2C158}">
      <dgm:prSet/>
      <dgm:spPr/>
      <dgm:t>
        <a:bodyPr/>
        <a:lstStyle/>
        <a:p>
          <a:endParaRPr lang="it-IT"/>
        </a:p>
      </dgm:t>
    </dgm:pt>
    <dgm:pt modelId="{37B867B3-FB32-E648-9236-B7135255BF2C}" type="parTrans" cxnId="{CF5F10F6-8B62-EA4E-8F50-AB729FD2C158}">
      <dgm:prSet/>
      <dgm:spPr/>
      <dgm:t>
        <a:bodyPr/>
        <a:lstStyle/>
        <a:p>
          <a:endParaRPr lang="it-IT"/>
        </a:p>
      </dgm:t>
    </dgm:pt>
    <dgm:pt modelId="{28CDA40F-D3DF-C940-B0DC-0ADDB5C0692C}">
      <dgm:prSet custT="1"/>
      <dgm:spPr/>
      <dgm:t>
        <a:bodyPr/>
        <a:lstStyle/>
        <a:p>
          <a:pPr marL="0">
            <a:spcAft>
              <a:spcPts val="0"/>
            </a:spcAft>
            <a:buFont typeface="Wingdings" panose="05000000000000000000" pitchFamily="2" charset="2"/>
            <a:buChar char="§"/>
          </a:pPr>
          <a:r>
            <a:rPr lang="en-GB" sz="2400" dirty="0"/>
            <a:t>Future of Paper charts</a:t>
          </a:r>
        </a:p>
      </dgm:t>
    </dgm:pt>
    <dgm:pt modelId="{09333C7A-F3A2-C549-9AE2-7B6C8BDA01FC}" type="sibTrans" cxnId="{536B3E12-1247-AF45-A306-389D2064049A}">
      <dgm:prSet/>
      <dgm:spPr/>
      <dgm:t>
        <a:bodyPr/>
        <a:lstStyle/>
        <a:p>
          <a:endParaRPr lang="it-IT"/>
        </a:p>
      </dgm:t>
    </dgm:pt>
    <dgm:pt modelId="{AE29B314-42FA-0E45-8C82-6ABDF3C5D6F5}" type="parTrans" cxnId="{536B3E12-1247-AF45-A306-389D2064049A}">
      <dgm:prSet/>
      <dgm:spPr/>
      <dgm:t>
        <a:bodyPr/>
        <a:lstStyle/>
        <a:p>
          <a:endParaRPr lang="it-IT"/>
        </a:p>
      </dgm:t>
    </dgm:pt>
    <dgm:pt modelId="{452122E5-D911-4CA0-9055-33C4ED1BFB98}">
      <dgm:prSet phldrT="[Testo]" custT="1"/>
      <dgm:spPr/>
      <dgm:t>
        <a:bodyPr/>
        <a:lstStyle/>
        <a:p>
          <a:pPr marL="0"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GB" sz="2400" dirty="0" smtClean="0"/>
            <a:t>Revised Strategic Plan</a:t>
          </a:r>
          <a:endParaRPr lang="it-IT" sz="2400" dirty="0"/>
        </a:p>
      </dgm:t>
    </dgm:pt>
    <dgm:pt modelId="{21C39827-7AA9-434E-B5BB-9107E8E4CB0A}" type="parTrans" cxnId="{3AD57524-A77B-4860-BF99-2CABC6DC05DA}">
      <dgm:prSet/>
      <dgm:spPr/>
      <dgm:t>
        <a:bodyPr/>
        <a:lstStyle/>
        <a:p>
          <a:endParaRPr lang="en-US"/>
        </a:p>
      </dgm:t>
    </dgm:pt>
    <dgm:pt modelId="{15E54560-AE8C-41C1-9DBF-72BD501B6D12}" type="sibTrans" cxnId="{3AD57524-A77B-4860-BF99-2CABC6DC05DA}">
      <dgm:prSet/>
      <dgm:spPr/>
      <dgm:t>
        <a:bodyPr/>
        <a:lstStyle/>
        <a:p>
          <a:endParaRPr lang="en-US"/>
        </a:p>
      </dgm:t>
    </dgm:pt>
    <dgm:pt modelId="{7CFA1CE5-3C0C-4F18-BA2D-EB3E077B7162}">
      <dgm:prSet phldrT="[Testo]" custT="1"/>
      <dgm:spPr/>
      <dgm:t>
        <a:bodyPr/>
        <a:lstStyle/>
        <a:p>
          <a:pPr marL="0"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GB" sz="2400" dirty="0" smtClean="0"/>
            <a:t>S-100 Implementation Strategy</a:t>
          </a:r>
          <a:endParaRPr lang="it-IT" sz="2400" dirty="0"/>
        </a:p>
      </dgm:t>
    </dgm:pt>
    <dgm:pt modelId="{529EC37A-8A9E-411C-A993-2FEC3FD0E6CF}" type="parTrans" cxnId="{745636DB-FACE-4AD7-928E-712F46350C43}">
      <dgm:prSet/>
      <dgm:spPr/>
      <dgm:t>
        <a:bodyPr/>
        <a:lstStyle/>
        <a:p>
          <a:endParaRPr lang="en-US"/>
        </a:p>
      </dgm:t>
    </dgm:pt>
    <dgm:pt modelId="{52923D1E-F88F-4B93-B1F9-160075005F4A}" type="sibTrans" cxnId="{745636DB-FACE-4AD7-928E-712F46350C43}">
      <dgm:prSet/>
      <dgm:spPr/>
      <dgm:t>
        <a:bodyPr/>
        <a:lstStyle/>
        <a:p>
          <a:endParaRPr lang="en-US"/>
        </a:p>
      </dgm:t>
    </dgm:pt>
    <dgm:pt modelId="{C3B305D0-0297-4C73-91A0-0EDE0F541847}">
      <dgm:prSet phldrT="[Testo]" custT="1"/>
      <dgm:spPr/>
      <dgm:t>
        <a:bodyPr/>
        <a:lstStyle/>
        <a:p>
          <a:pPr algn="l">
            <a:buFont typeface="Wingdings" panose="05000000000000000000" pitchFamily="2" charset="2"/>
            <a:buChar char="§"/>
          </a:pPr>
          <a:r>
            <a:rPr lang="en-GB" sz="2400" dirty="0" smtClean="0"/>
            <a:t>Development of the S-1xx Product Specifications and operationalization of S-1xx framework</a:t>
          </a:r>
          <a:endParaRPr lang="it-IT" sz="2400" dirty="0"/>
        </a:p>
      </dgm:t>
    </dgm:pt>
    <dgm:pt modelId="{6370B1E4-0221-4EB0-B894-762FD19F13D7}" type="parTrans" cxnId="{47F225AF-260E-4750-BD00-B92791DDB285}">
      <dgm:prSet/>
      <dgm:spPr/>
      <dgm:t>
        <a:bodyPr/>
        <a:lstStyle/>
        <a:p>
          <a:endParaRPr lang="en-US"/>
        </a:p>
      </dgm:t>
    </dgm:pt>
    <dgm:pt modelId="{EA374BA2-FD86-4DE3-864F-65BF735A7795}" type="sibTrans" cxnId="{47F225AF-260E-4750-BD00-B92791DDB285}">
      <dgm:prSet/>
      <dgm:spPr/>
      <dgm:t>
        <a:bodyPr/>
        <a:lstStyle/>
        <a:p>
          <a:endParaRPr lang="en-US"/>
        </a:p>
      </dgm:t>
    </dgm:pt>
    <dgm:pt modelId="{E7589B5E-AFFB-41E2-975B-062A49E32B30}">
      <dgm:prSet phldrT="[Testo]" custT="1"/>
      <dgm:spPr/>
      <dgm:t>
        <a:bodyPr/>
        <a:lstStyle/>
        <a:p>
          <a:pPr algn="l">
            <a:buFont typeface="Wingdings" panose="05000000000000000000" pitchFamily="2" charset="2"/>
            <a:buChar char="§"/>
          </a:pPr>
          <a:r>
            <a:rPr lang="en-GB" sz="2400" dirty="0" smtClean="0"/>
            <a:t>Priorities of IHO 2019 Work Plan 2</a:t>
          </a:r>
          <a:endParaRPr lang="it-IT" sz="2400" dirty="0"/>
        </a:p>
      </dgm:t>
    </dgm:pt>
    <dgm:pt modelId="{8EECDD69-50AF-4845-85FD-3A2F340933B7}" type="parTrans" cxnId="{BF2DF409-DD28-41CD-BF8D-DD321BE8BCEC}">
      <dgm:prSet/>
      <dgm:spPr/>
      <dgm:t>
        <a:bodyPr/>
        <a:lstStyle/>
        <a:p>
          <a:endParaRPr lang="en-US"/>
        </a:p>
      </dgm:t>
    </dgm:pt>
    <dgm:pt modelId="{11EC2082-C590-4C10-BA4B-C37CAD62B3FE}" type="sibTrans" cxnId="{BF2DF409-DD28-41CD-BF8D-DD321BE8BCEC}">
      <dgm:prSet/>
      <dgm:spPr/>
      <dgm:t>
        <a:bodyPr/>
        <a:lstStyle/>
        <a:p>
          <a:endParaRPr lang="en-US"/>
        </a:p>
      </dgm:t>
    </dgm:pt>
    <dgm:pt modelId="{503FDAFF-C335-439B-9F48-56298A036291}">
      <dgm:prSet phldrT="[Testo]" custT="1"/>
      <dgm:spPr/>
      <dgm:t>
        <a:bodyPr/>
        <a:lstStyle/>
        <a:p>
          <a:pPr algn="l">
            <a:buFont typeface="Wingdings" panose="05000000000000000000" pitchFamily="2" charset="2"/>
            <a:buChar char="§"/>
          </a:pPr>
          <a:r>
            <a:rPr lang="it-IT" sz="2400" dirty="0" smtClean="0"/>
            <a:t>Interoperability S-101 and S1XX</a:t>
          </a:r>
          <a:endParaRPr lang="it-IT" sz="2400" dirty="0"/>
        </a:p>
      </dgm:t>
    </dgm:pt>
    <dgm:pt modelId="{A987BEDF-611F-49D2-A7A8-E456AE405755}" type="parTrans" cxnId="{F653497E-A454-45A8-A7D2-569AEDB247C9}">
      <dgm:prSet/>
      <dgm:spPr/>
      <dgm:t>
        <a:bodyPr/>
        <a:lstStyle/>
        <a:p>
          <a:endParaRPr lang="en-US"/>
        </a:p>
      </dgm:t>
    </dgm:pt>
    <dgm:pt modelId="{32C2F267-4E5D-45C3-B383-47E541E54E73}" type="sibTrans" cxnId="{F653497E-A454-45A8-A7D2-569AEDB247C9}">
      <dgm:prSet/>
      <dgm:spPr/>
      <dgm:t>
        <a:bodyPr/>
        <a:lstStyle/>
        <a:p>
          <a:endParaRPr lang="en-US"/>
        </a:p>
      </dgm:t>
    </dgm:pt>
    <dgm:pt modelId="{B644D841-7906-6549-AD68-880FCBA50FE5}" type="pres">
      <dgm:prSet presAssocID="{89022F0D-33A2-C44F-8A5D-E547C303958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0E759C-6C1B-8D44-A6AA-FBE5DEF4C4A5}" type="pres">
      <dgm:prSet presAssocID="{9C833E31-A153-464C-8217-EB25E3FDE619}" presName="comp" presStyleCnt="0"/>
      <dgm:spPr/>
    </dgm:pt>
    <dgm:pt modelId="{0CA51E7E-C5E4-3646-A2F5-90B6F7EF9164}" type="pres">
      <dgm:prSet presAssocID="{9C833E31-A153-464C-8217-EB25E3FDE619}" presName="box" presStyleLbl="node1" presStyleIdx="0" presStyleCnt="2"/>
      <dgm:spPr/>
      <dgm:t>
        <a:bodyPr/>
        <a:lstStyle/>
        <a:p>
          <a:endParaRPr lang="en-US"/>
        </a:p>
      </dgm:t>
    </dgm:pt>
    <dgm:pt modelId="{73A66D70-983C-4543-B91E-3A271C5F781C}" type="pres">
      <dgm:prSet presAssocID="{9C833E31-A153-464C-8217-EB25E3FDE619}" presName="img" presStyleLbl="fgImgPlace1" presStyleIdx="0" presStyleCnt="2"/>
      <dgm:spPr/>
    </dgm:pt>
    <dgm:pt modelId="{A237CB74-1EFC-8B4D-886C-2F7491160CA1}" type="pres">
      <dgm:prSet presAssocID="{9C833E31-A153-464C-8217-EB25E3FDE619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558FF-1AED-574F-932F-10EF062D665D}" type="pres">
      <dgm:prSet presAssocID="{7D50D706-B6E4-5F4A-9E5A-502276F858B3}" presName="spacer" presStyleCnt="0"/>
      <dgm:spPr/>
    </dgm:pt>
    <dgm:pt modelId="{CDE16316-0B9A-014D-8C6D-86D154686F08}" type="pres">
      <dgm:prSet presAssocID="{D60E1395-442C-9E44-8805-B7E5A77D4DD2}" presName="comp" presStyleCnt="0"/>
      <dgm:spPr/>
    </dgm:pt>
    <dgm:pt modelId="{D3C75F89-8359-B540-A0DD-97F56547D802}" type="pres">
      <dgm:prSet presAssocID="{D60E1395-442C-9E44-8805-B7E5A77D4DD2}" presName="box" presStyleLbl="node1" presStyleIdx="1" presStyleCnt="2"/>
      <dgm:spPr/>
      <dgm:t>
        <a:bodyPr/>
        <a:lstStyle/>
        <a:p>
          <a:endParaRPr lang="en-US"/>
        </a:p>
      </dgm:t>
    </dgm:pt>
    <dgm:pt modelId="{367D92B3-4837-8344-BFD4-CEA067B39284}" type="pres">
      <dgm:prSet presAssocID="{D60E1395-442C-9E44-8805-B7E5A77D4DD2}" presName="img" presStyleLbl="fgImgPlace1" presStyleIdx="1" presStyleCnt="2"/>
      <dgm:spPr/>
    </dgm:pt>
    <dgm:pt modelId="{2DA6CBE8-1B64-4944-BD15-88CCC8CB52BB}" type="pres">
      <dgm:prSet presAssocID="{D60E1395-442C-9E44-8805-B7E5A77D4DD2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52CA5F-7E95-A043-B640-4E459C80D774}" type="presOf" srcId="{D60E1395-442C-9E44-8805-B7E5A77D4DD2}" destId="{2DA6CBE8-1B64-4944-BD15-88CCC8CB52BB}" srcOrd="1" destOrd="0" presId="urn:microsoft.com/office/officeart/2005/8/layout/vList4"/>
    <dgm:cxn modelId="{ED1B8EC7-9C98-5F45-A401-0DC16A5C1B36}" srcId="{89022F0D-33A2-C44F-8A5D-E547C3039583}" destId="{D60E1395-442C-9E44-8805-B7E5A77D4DD2}" srcOrd="1" destOrd="0" parTransId="{5BF5238A-28F8-3D4B-99EB-E9ABAA9C6A2C}" sibTransId="{50994245-6005-754B-AFC2-2EE2A7042004}"/>
    <dgm:cxn modelId="{634131C7-0A57-0841-8258-4816858536BC}" type="presOf" srcId="{28CDA40F-D3DF-C940-B0DC-0ADDB5C0692C}" destId="{A237CB74-1EFC-8B4D-886C-2F7491160CA1}" srcOrd="1" destOrd="4" presId="urn:microsoft.com/office/officeart/2005/8/layout/vList4"/>
    <dgm:cxn modelId="{957AD82B-2A69-44CF-81A3-1EE583A0FD9F}" type="presOf" srcId="{C3B305D0-0297-4C73-91A0-0EDE0F541847}" destId="{D3C75F89-8359-B540-A0DD-97F56547D802}" srcOrd="0" destOrd="2" presId="urn:microsoft.com/office/officeart/2005/8/layout/vList4"/>
    <dgm:cxn modelId="{670C3340-2931-C148-AB89-8874A3482F33}" srcId="{89022F0D-33A2-C44F-8A5D-E547C3039583}" destId="{9C833E31-A153-464C-8217-EB25E3FDE619}" srcOrd="0" destOrd="0" parTransId="{FD774AFF-4443-804C-B59F-14EB472A4B5E}" sibTransId="{7D50D706-B6E4-5F4A-9E5A-502276F858B3}"/>
    <dgm:cxn modelId="{BD2FB102-D2B0-484F-984C-5A3C520C24B8}" type="presOf" srcId="{8D71EDA4-9017-884B-9E04-714993B6B5D1}" destId="{0CA51E7E-C5E4-3646-A2F5-90B6F7EF9164}" srcOrd="0" destOrd="1" presId="urn:microsoft.com/office/officeart/2005/8/layout/vList4"/>
    <dgm:cxn modelId="{F653497E-A454-45A8-A7D2-569AEDB247C9}" srcId="{D60E1395-442C-9E44-8805-B7E5A77D4DD2}" destId="{503FDAFF-C335-439B-9F48-56298A036291}" srcOrd="3" destOrd="0" parTransId="{A987BEDF-611F-49D2-A7A8-E456AE405755}" sibTransId="{32C2F267-4E5D-45C3-B383-47E541E54E73}"/>
    <dgm:cxn modelId="{A0DD703F-BF24-D64D-BBEC-A58FEBB8FD58}" type="presOf" srcId="{9C833E31-A153-464C-8217-EB25E3FDE619}" destId="{A237CB74-1EFC-8B4D-886C-2F7491160CA1}" srcOrd="1" destOrd="0" presId="urn:microsoft.com/office/officeart/2005/8/layout/vList4"/>
    <dgm:cxn modelId="{D5AFD97B-F3E9-44E5-BABA-BA9124C86E08}" type="presOf" srcId="{C3B305D0-0297-4C73-91A0-0EDE0F541847}" destId="{2DA6CBE8-1B64-4944-BD15-88CCC8CB52BB}" srcOrd="1" destOrd="2" presId="urn:microsoft.com/office/officeart/2005/8/layout/vList4"/>
    <dgm:cxn modelId="{7860190F-5462-C748-8616-26CCCB144A89}" type="presOf" srcId="{89022F0D-33A2-C44F-8A5D-E547C3039583}" destId="{B644D841-7906-6549-AD68-880FCBA50FE5}" srcOrd="0" destOrd="0" presId="urn:microsoft.com/office/officeart/2005/8/layout/vList4"/>
    <dgm:cxn modelId="{D3276747-9222-4116-8119-3F11F1803861}" type="presOf" srcId="{503FDAFF-C335-439B-9F48-56298A036291}" destId="{D3C75F89-8359-B540-A0DD-97F56547D802}" srcOrd="0" destOrd="4" presId="urn:microsoft.com/office/officeart/2005/8/layout/vList4"/>
    <dgm:cxn modelId="{47F225AF-260E-4750-BD00-B92791DDB285}" srcId="{D60E1395-442C-9E44-8805-B7E5A77D4DD2}" destId="{C3B305D0-0297-4C73-91A0-0EDE0F541847}" srcOrd="1" destOrd="0" parTransId="{6370B1E4-0221-4EB0-B894-762FD19F13D7}" sibTransId="{EA374BA2-FD86-4DE3-864F-65BF735A7795}"/>
    <dgm:cxn modelId="{CFA0F379-3654-184E-B2A0-7386B9854B7D}" type="presOf" srcId="{B3D80860-710D-174D-9732-C6583E07842F}" destId="{2DA6CBE8-1B64-4944-BD15-88CCC8CB52BB}" srcOrd="1" destOrd="1" presId="urn:microsoft.com/office/officeart/2005/8/layout/vList4"/>
    <dgm:cxn modelId="{BF2DF409-DD28-41CD-BF8D-DD321BE8BCEC}" srcId="{D60E1395-442C-9E44-8805-B7E5A77D4DD2}" destId="{E7589B5E-AFFB-41E2-975B-062A49E32B30}" srcOrd="2" destOrd="0" parTransId="{8EECDD69-50AF-4845-85FD-3A2F340933B7}" sibTransId="{11EC2082-C590-4C10-BA4B-C37CAD62B3FE}"/>
    <dgm:cxn modelId="{177BBED7-FC56-44B1-9EDE-FA013FF772BF}" type="presOf" srcId="{7CFA1CE5-3C0C-4F18-BA2D-EB3E077B7162}" destId="{A237CB74-1EFC-8B4D-886C-2F7491160CA1}" srcOrd="1" destOrd="3" presId="urn:microsoft.com/office/officeart/2005/8/layout/vList4"/>
    <dgm:cxn modelId="{635EE475-0678-9F4B-AF80-3DD19F45A1A9}" srcId="{D60E1395-442C-9E44-8805-B7E5A77D4DD2}" destId="{B3D80860-710D-174D-9732-C6583E07842F}" srcOrd="0" destOrd="0" parTransId="{2E92C63E-3A99-4546-B9F7-A97168DAAF82}" sibTransId="{0DE80E6D-F18E-904B-99CC-BFE20A55A21C}"/>
    <dgm:cxn modelId="{4F02C307-8C18-6D4F-8C59-D6D23780FF2B}" type="presOf" srcId="{D60E1395-442C-9E44-8805-B7E5A77D4DD2}" destId="{D3C75F89-8359-B540-A0DD-97F56547D802}" srcOrd="0" destOrd="0" presId="urn:microsoft.com/office/officeart/2005/8/layout/vList4"/>
    <dgm:cxn modelId="{98C5C65F-EF72-4323-BE09-3B998E88CBC0}" type="presOf" srcId="{7CFA1CE5-3C0C-4F18-BA2D-EB3E077B7162}" destId="{0CA51E7E-C5E4-3646-A2F5-90B6F7EF9164}" srcOrd="0" destOrd="3" presId="urn:microsoft.com/office/officeart/2005/8/layout/vList4"/>
    <dgm:cxn modelId="{3AD57524-A77B-4860-BF99-2CABC6DC05DA}" srcId="{9C833E31-A153-464C-8217-EB25E3FDE619}" destId="{452122E5-D911-4CA0-9055-33C4ED1BFB98}" srcOrd="1" destOrd="0" parTransId="{21C39827-7AA9-434E-B5BB-9107E8E4CB0A}" sibTransId="{15E54560-AE8C-41C1-9DBF-72BD501B6D12}"/>
    <dgm:cxn modelId="{6AA975AB-3F25-48BA-9B04-5BFBE2C46680}" type="presOf" srcId="{503FDAFF-C335-439B-9F48-56298A036291}" destId="{2DA6CBE8-1B64-4944-BD15-88CCC8CB52BB}" srcOrd="1" destOrd="4" presId="urn:microsoft.com/office/officeart/2005/8/layout/vList4"/>
    <dgm:cxn modelId="{2C0CD55C-EC66-A248-8840-6F0200016FDD}" type="presOf" srcId="{9C833E31-A153-464C-8217-EB25E3FDE619}" destId="{0CA51E7E-C5E4-3646-A2F5-90B6F7EF9164}" srcOrd="0" destOrd="0" presId="urn:microsoft.com/office/officeart/2005/8/layout/vList4"/>
    <dgm:cxn modelId="{536B3E12-1247-AF45-A306-389D2064049A}" srcId="{9C833E31-A153-464C-8217-EB25E3FDE619}" destId="{28CDA40F-D3DF-C940-B0DC-0ADDB5C0692C}" srcOrd="3" destOrd="0" parTransId="{AE29B314-42FA-0E45-8C82-6ABDF3C5D6F5}" sibTransId="{09333C7A-F3A2-C549-9AE2-7B6C8BDA01FC}"/>
    <dgm:cxn modelId="{F21BA119-E474-2848-A137-E3FB2AD48D61}" type="presOf" srcId="{B3D80860-710D-174D-9732-C6583E07842F}" destId="{D3C75F89-8359-B540-A0DD-97F56547D802}" srcOrd="0" destOrd="1" presId="urn:microsoft.com/office/officeart/2005/8/layout/vList4"/>
    <dgm:cxn modelId="{FC65D666-07B4-48F1-A15E-DE757DE80DA8}" type="presOf" srcId="{452122E5-D911-4CA0-9055-33C4ED1BFB98}" destId="{A237CB74-1EFC-8B4D-886C-2F7491160CA1}" srcOrd="1" destOrd="2" presId="urn:microsoft.com/office/officeart/2005/8/layout/vList4"/>
    <dgm:cxn modelId="{80B1E918-8B42-4ADC-9DF1-A989A2FB51E9}" type="presOf" srcId="{E7589B5E-AFFB-41E2-975B-062A49E32B30}" destId="{2DA6CBE8-1B64-4944-BD15-88CCC8CB52BB}" srcOrd="1" destOrd="3" presId="urn:microsoft.com/office/officeart/2005/8/layout/vList4"/>
    <dgm:cxn modelId="{9464A526-1965-7447-94C8-2BEED2019C2C}" type="presOf" srcId="{28CDA40F-D3DF-C940-B0DC-0ADDB5C0692C}" destId="{0CA51E7E-C5E4-3646-A2F5-90B6F7EF9164}" srcOrd="0" destOrd="4" presId="urn:microsoft.com/office/officeart/2005/8/layout/vList4"/>
    <dgm:cxn modelId="{745636DB-FACE-4AD7-928E-712F46350C43}" srcId="{9C833E31-A153-464C-8217-EB25E3FDE619}" destId="{7CFA1CE5-3C0C-4F18-BA2D-EB3E077B7162}" srcOrd="2" destOrd="0" parTransId="{529EC37A-8A9E-411C-A993-2FEC3FD0E6CF}" sibTransId="{52923D1E-F88F-4B93-B1F9-160075005F4A}"/>
    <dgm:cxn modelId="{B776BBE9-5609-4762-8EE3-68FD44DEDCD4}" type="presOf" srcId="{E7589B5E-AFFB-41E2-975B-062A49E32B30}" destId="{D3C75F89-8359-B540-A0DD-97F56547D802}" srcOrd="0" destOrd="3" presId="urn:microsoft.com/office/officeart/2005/8/layout/vList4"/>
    <dgm:cxn modelId="{CF5F10F6-8B62-EA4E-8F50-AB729FD2C158}" srcId="{9C833E31-A153-464C-8217-EB25E3FDE619}" destId="{8D71EDA4-9017-884B-9E04-714993B6B5D1}" srcOrd="0" destOrd="0" parTransId="{37B867B3-FB32-E648-9236-B7135255BF2C}" sibTransId="{94E90026-B84D-1B43-AD78-C964762F7BF6}"/>
    <dgm:cxn modelId="{3FC50330-2B9E-2B45-BC57-A092F3E435D2}" type="presOf" srcId="{8D71EDA4-9017-884B-9E04-714993B6B5D1}" destId="{A237CB74-1EFC-8B4D-886C-2F7491160CA1}" srcOrd="1" destOrd="1" presId="urn:microsoft.com/office/officeart/2005/8/layout/vList4"/>
    <dgm:cxn modelId="{205F9A6E-7F14-4D8F-BA8B-6C3D0A453FBC}" type="presOf" srcId="{452122E5-D911-4CA0-9055-33C4ED1BFB98}" destId="{0CA51E7E-C5E4-3646-A2F5-90B6F7EF9164}" srcOrd="0" destOrd="2" presId="urn:microsoft.com/office/officeart/2005/8/layout/vList4"/>
    <dgm:cxn modelId="{3EBF0ABA-5411-DD43-8123-86BB0FA48F78}" type="presParOf" srcId="{B644D841-7906-6549-AD68-880FCBA50FE5}" destId="{550E759C-6C1B-8D44-A6AA-FBE5DEF4C4A5}" srcOrd="0" destOrd="0" presId="urn:microsoft.com/office/officeart/2005/8/layout/vList4"/>
    <dgm:cxn modelId="{3AEF5ECF-ECFB-1F48-A92D-732774FFBA17}" type="presParOf" srcId="{550E759C-6C1B-8D44-A6AA-FBE5DEF4C4A5}" destId="{0CA51E7E-C5E4-3646-A2F5-90B6F7EF9164}" srcOrd="0" destOrd="0" presId="urn:microsoft.com/office/officeart/2005/8/layout/vList4"/>
    <dgm:cxn modelId="{D29B3BB2-B503-7E42-97BB-34BC5915A1D7}" type="presParOf" srcId="{550E759C-6C1B-8D44-A6AA-FBE5DEF4C4A5}" destId="{73A66D70-983C-4543-B91E-3A271C5F781C}" srcOrd="1" destOrd="0" presId="urn:microsoft.com/office/officeart/2005/8/layout/vList4"/>
    <dgm:cxn modelId="{C9C5D4AA-8737-5246-814B-C0BEC0D6AAD8}" type="presParOf" srcId="{550E759C-6C1B-8D44-A6AA-FBE5DEF4C4A5}" destId="{A237CB74-1EFC-8B4D-886C-2F7491160CA1}" srcOrd="2" destOrd="0" presId="urn:microsoft.com/office/officeart/2005/8/layout/vList4"/>
    <dgm:cxn modelId="{6814FC65-B2AC-DA47-906E-660A1DE3D33E}" type="presParOf" srcId="{B644D841-7906-6549-AD68-880FCBA50FE5}" destId="{466558FF-1AED-574F-932F-10EF062D665D}" srcOrd="1" destOrd="0" presId="urn:microsoft.com/office/officeart/2005/8/layout/vList4"/>
    <dgm:cxn modelId="{F802F271-EF3B-C144-BEB1-2C5B01A6DE43}" type="presParOf" srcId="{B644D841-7906-6549-AD68-880FCBA50FE5}" destId="{CDE16316-0B9A-014D-8C6D-86D154686F08}" srcOrd="2" destOrd="0" presId="urn:microsoft.com/office/officeart/2005/8/layout/vList4"/>
    <dgm:cxn modelId="{3DF0FBF9-F49D-CE43-923F-8A2F20198B48}" type="presParOf" srcId="{CDE16316-0B9A-014D-8C6D-86D154686F08}" destId="{D3C75F89-8359-B540-A0DD-97F56547D802}" srcOrd="0" destOrd="0" presId="urn:microsoft.com/office/officeart/2005/8/layout/vList4"/>
    <dgm:cxn modelId="{3275ACA5-C3B1-5E4A-99CA-6FF7FDCA791E}" type="presParOf" srcId="{CDE16316-0B9A-014D-8C6D-86D154686F08}" destId="{367D92B3-4837-8344-BFD4-CEA067B39284}" srcOrd="1" destOrd="0" presId="urn:microsoft.com/office/officeart/2005/8/layout/vList4"/>
    <dgm:cxn modelId="{7C3EE0C7-93B3-6B40-96DF-013BE8D4EF54}" type="presParOf" srcId="{CDE16316-0B9A-014D-8C6D-86D154686F08}" destId="{2DA6CBE8-1B64-4944-BD15-88CCC8CB52B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ECCBC4-1150-7241-8A04-96E2292BD6E1}" type="doc">
      <dgm:prSet loTypeId="urn:microsoft.com/office/officeart/2008/layout/VerticalCurvedList" loCatId="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015A1A1D-CEBB-6F48-9174-30A5C8A9D26B}">
      <dgm:prSet phldrT="[Testo]"/>
      <dgm:spPr/>
      <dgm:t>
        <a:bodyPr/>
        <a:lstStyle/>
        <a:p>
          <a:r>
            <a:rPr lang="en-GB" dirty="0">
              <a:solidFill>
                <a:srgbClr val="000099"/>
              </a:solidFill>
            </a:rPr>
            <a:t>Evolving the hydrographic support for </a:t>
          </a:r>
          <a:r>
            <a:rPr lang="en-GB" b="1" dirty="0">
              <a:solidFill>
                <a:srgbClr val="000099"/>
              </a:solidFill>
            </a:rPr>
            <a:t>safety and efficiency </a:t>
          </a:r>
          <a:r>
            <a:rPr lang="en-GB" dirty="0">
              <a:solidFill>
                <a:srgbClr val="000099"/>
              </a:solidFill>
            </a:rPr>
            <a:t>of maritime navigation, undergoing profound </a:t>
          </a:r>
          <a:r>
            <a:rPr lang="en-GB" b="1" dirty="0">
              <a:solidFill>
                <a:srgbClr val="000099"/>
              </a:solidFill>
            </a:rPr>
            <a:t>transformation</a:t>
          </a:r>
          <a:endParaRPr lang="it-IT" b="1" dirty="0">
            <a:solidFill>
              <a:srgbClr val="000099"/>
            </a:solidFill>
          </a:endParaRPr>
        </a:p>
      </dgm:t>
    </dgm:pt>
    <dgm:pt modelId="{401D6C45-5257-714A-A111-2499749FFF1A}" type="parTrans" cxnId="{CD97D5CB-5AB5-D244-930A-940E7D144350}">
      <dgm:prSet/>
      <dgm:spPr/>
      <dgm:t>
        <a:bodyPr/>
        <a:lstStyle/>
        <a:p>
          <a:endParaRPr lang="it-IT"/>
        </a:p>
      </dgm:t>
    </dgm:pt>
    <dgm:pt modelId="{12201AF3-F9B5-514E-A29C-D265D2DB618C}" type="sibTrans" cxnId="{CD97D5CB-5AB5-D244-930A-940E7D144350}">
      <dgm:prSet/>
      <dgm:spPr/>
      <dgm:t>
        <a:bodyPr/>
        <a:lstStyle/>
        <a:p>
          <a:endParaRPr lang="it-IT"/>
        </a:p>
      </dgm:t>
    </dgm:pt>
    <dgm:pt modelId="{F9D6A89B-92DC-F84D-ADA2-7275EA3C2BA6}">
      <dgm:prSet phldrT="[Testo]"/>
      <dgm:spPr/>
      <dgm:t>
        <a:bodyPr/>
        <a:lstStyle/>
        <a:p>
          <a:r>
            <a:rPr lang="en-GB" dirty="0">
              <a:solidFill>
                <a:srgbClr val="000099"/>
              </a:solidFill>
            </a:rPr>
            <a:t>Increasing the </a:t>
          </a:r>
          <a:r>
            <a:rPr lang="en-GB" b="1" dirty="0">
              <a:solidFill>
                <a:srgbClr val="000099"/>
              </a:solidFill>
            </a:rPr>
            <a:t>use of hydrographic data </a:t>
          </a:r>
          <a:r>
            <a:rPr lang="en-GB" dirty="0">
              <a:solidFill>
                <a:srgbClr val="000099"/>
              </a:solidFill>
            </a:rPr>
            <a:t>for the benefit of society</a:t>
          </a:r>
          <a:endParaRPr lang="it-IT" dirty="0">
            <a:solidFill>
              <a:srgbClr val="000099"/>
            </a:solidFill>
          </a:endParaRPr>
        </a:p>
      </dgm:t>
    </dgm:pt>
    <dgm:pt modelId="{BB15D1C8-D256-6045-8560-786E15EAB760}" type="parTrans" cxnId="{0CC7FAFF-3231-E149-B42C-7658D43DEDE5}">
      <dgm:prSet/>
      <dgm:spPr/>
      <dgm:t>
        <a:bodyPr/>
        <a:lstStyle/>
        <a:p>
          <a:endParaRPr lang="it-IT"/>
        </a:p>
      </dgm:t>
    </dgm:pt>
    <dgm:pt modelId="{63F160A6-91D4-304F-A3E7-1843D99BF9AA}" type="sibTrans" cxnId="{0CC7FAFF-3231-E149-B42C-7658D43DEDE5}">
      <dgm:prSet/>
      <dgm:spPr/>
      <dgm:t>
        <a:bodyPr/>
        <a:lstStyle/>
        <a:p>
          <a:endParaRPr lang="it-IT"/>
        </a:p>
      </dgm:t>
    </dgm:pt>
    <dgm:pt modelId="{1968F15A-CABF-AB4F-922D-B1F8A3D4FB57}">
      <dgm:prSet phldrT="[Testo]"/>
      <dgm:spPr/>
      <dgm:t>
        <a:bodyPr/>
        <a:lstStyle/>
        <a:p>
          <a:r>
            <a:rPr lang="en-GB" dirty="0">
              <a:solidFill>
                <a:srgbClr val="000099"/>
              </a:solidFill>
            </a:rPr>
            <a:t>Participating actively in </a:t>
          </a:r>
          <a:r>
            <a:rPr lang="en-GB" b="1" dirty="0">
              <a:solidFill>
                <a:srgbClr val="000099"/>
              </a:solidFill>
            </a:rPr>
            <a:t>international initiatives </a:t>
          </a:r>
          <a:r>
            <a:rPr lang="en-GB" dirty="0">
              <a:solidFill>
                <a:srgbClr val="000099"/>
              </a:solidFill>
            </a:rPr>
            <a:t>related to the knowledge and the sustainable use of the Ocean</a:t>
          </a:r>
          <a:endParaRPr lang="it-IT" dirty="0">
            <a:solidFill>
              <a:srgbClr val="000099"/>
            </a:solidFill>
          </a:endParaRPr>
        </a:p>
      </dgm:t>
    </dgm:pt>
    <dgm:pt modelId="{BF2BEA3B-94F4-324F-AC71-22C43B7ADD69}" type="parTrans" cxnId="{0E9D89F1-49DE-BA43-8DD6-BF63EA565654}">
      <dgm:prSet/>
      <dgm:spPr/>
      <dgm:t>
        <a:bodyPr/>
        <a:lstStyle/>
        <a:p>
          <a:endParaRPr lang="it-IT"/>
        </a:p>
      </dgm:t>
    </dgm:pt>
    <dgm:pt modelId="{3D3AFEC1-139B-B041-BA89-DC0D01820A31}" type="sibTrans" cxnId="{0E9D89F1-49DE-BA43-8DD6-BF63EA565654}">
      <dgm:prSet/>
      <dgm:spPr/>
      <dgm:t>
        <a:bodyPr/>
        <a:lstStyle/>
        <a:p>
          <a:endParaRPr lang="it-IT"/>
        </a:p>
      </dgm:t>
    </dgm:pt>
    <dgm:pt modelId="{1C688161-AE62-BD49-8389-8D635D377818}" type="pres">
      <dgm:prSet presAssocID="{BEECCBC4-1150-7241-8A04-96E2292BD6E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4DDF0B6-B0D8-A14E-AF42-9EE59F909BFA}" type="pres">
      <dgm:prSet presAssocID="{BEECCBC4-1150-7241-8A04-96E2292BD6E1}" presName="Name1" presStyleCnt="0"/>
      <dgm:spPr/>
    </dgm:pt>
    <dgm:pt modelId="{A27A82E3-4403-C34D-9790-BA757D8DA0B4}" type="pres">
      <dgm:prSet presAssocID="{BEECCBC4-1150-7241-8A04-96E2292BD6E1}" presName="cycle" presStyleCnt="0"/>
      <dgm:spPr/>
    </dgm:pt>
    <dgm:pt modelId="{C455EA07-9A62-B34A-B811-32AEEB9E666C}" type="pres">
      <dgm:prSet presAssocID="{BEECCBC4-1150-7241-8A04-96E2292BD6E1}" presName="srcNode" presStyleLbl="node1" presStyleIdx="0" presStyleCnt="3"/>
      <dgm:spPr/>
    </dgm:pt>
    <dgm:pt modelId="{C3B80105-34FB-5645-91AC-5E28EA2E6853}" type="pres">
      <dgm:prSet presAssocID="{BEECCBC4-1150-7241-8A04-96E2292BD6E1}" presName="conn" presStyleLbl="parChTrans1D2" presStyleIdx="0" presStyleCnt="1"/>
      <dgm:spPr/>
      <dgm:t>
        <a:bodyPr/>
        <a:lstStyle/>
        <a:p>
          <a:endParaRPr lang="en-US"/>
        </a:p>
      </dgm:t>
    </dgm:pt>
    <dgm:pt modelId="{384095DC-785D-D146-A8DF-711E96149A2E}" type="pres">
      <dgm:prSet presAssocID="{BEECCBC4-1150-7241-8A04-96E2292BD6E1}" presName="extraNode" presStyleLbl="node1" presStyleIdx="0" presStyleCnt="3"/>
      <dgm:spPr/>
    </dgm:pt>
    <dgm:pt modelId="{91B690FE-3D45-C44D-9E69-CD66C645893F}" type="pres">
      <dgm:prSet presAssocID="{BEECCBC4-1150-7241-8A04-96E2292BD6E1}" presName="dstNode" presStyleLbl="node1" presStyleIdx="0" presStyleCnt="3"/>
      <dgm:spPr/>
    </dgm:pt>
    <dgm:pt modelId="{FC3C6F81-2CC0-EB4E-B273-775CA6FD1BFD}" type="pres">
      <dgm:prSet presAssocID="{015A1A1D-CEBB-6F48-9174-30A5C8A9D26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FB962F-BE1F-164E-A0CE-0F29EBE6CA45}" type="pres">
      <dgm:prSet presAssocID="{015A1A1D-CEBB-6F48-9174-30A5C8A9D26B}" presName="accent_1" presStyleCnt="0"/>
      <dgm:spPr/>
    </dgm:pt>
    <dgm:pt modelId="{A78CDE86-1AA9-CF44-89F2-9DFCE58E31A8}" type="pres">
      <dgm:prSet presAssocID="{015A1A1D-CEBB-6F48-9174-30A5C8A9D26B}" presName="accentRepeatNode" presStyleLbl="solidFgAcc1" presStyleIdx="0" presStyleCnt="3"/>
      <dgm:spPr/>
    </dgm:pt>
    <dgm:pt modelId="{3DBF16A8-D2A6-5B43-8349-60D464658EAF}" type="pres">
      <dgm:prSet presAssocID="{F9D6A89B-92DC-F84D-ADA2-7275EA3C2BA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574B8-D939-4548-A861-21E1C2CEF54B}" type="pres">
      <dgm:prSet presAssocID="{F9D6A89B-92DC-F84D-ADA2-7275EA3C2BA6}" presName="accent_2" presStyleCnt="0"/>
      <dgm:spPr/>
    </dgm:pt>
    <dgm:pt modelId="{1DEE955A-85E5-FB4F-9F4B-675AB71D5E5A}" type="pres">
      <dgm:prSet presAssocID="{F9D6A89B-92DC-F84D-ADA2-7275EA3C2BA6}" presName="accentRepeatNode" presStyleLbl="solidFgAcc1" presStyleIdx="1" presStyleCnt="3"/>
      <dgm:spPr/>
    </dgm:pt>
    <dgm:pt modelId="{16895C12-79C3-AF4C-BF49-35CDC416B7F4}" type="pres">
      <dgm:prSet presAssocID="{1968F15A-CABF-AB4F-922D-B1F8A3D4FB5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3520D-1049-C340-B584-B6B22E660C15}" type="pres">
      <dgm:prSet presAssocID="{1968F15A-CABF-AB4F-922D-B1F8A3D4FB57}" presName="accent_3" presStyleCnt="0"/>
      <dgm:spPr/>
    </dgm:pt>
    <dgm:pt modelId="{766EBFE3-9B47-1449-BA16-C6F7344EFB08}" type="pres">
      <dgm:prSet presAssocID="{1968F15A-CABF-AB4F-922D-B1F8A3D4FB57}" presName="accentRepeatNode" presStyleLbl="solidFgAcc1" presStyleIdx="2" presStyleCnt="3"/>
      <dgm:spPr/>
    </dgm:pt>
  </dgm:ptLst>
  <dgm:cxnLst>
    <dgm:cxn modelId="{0E9D89F1-49DE-BA43-8DD6-BF63EA565654}" srcId="{BEECCBC4-1150-7241-8A04-96E2292BD6E1}" destId="{1968F15A-CABF-AB4F-922D-B1F8A3D4FB57}" srcOrd="2" destOrd="0" parTransId="{BF2BEA3B-94F4-324F-AC71-22C43B7ADD69}" sibTransId="{3D3AFEC1-139B-B041-BA89-DC0D01820A31}"/>
    <dgm:cxn modelId="{805EB27B-3AFA-354F-822A-9E6BDF0EE42E}" type="presOf" srcId="{F9D6A89B-92DC-F84D-ADA2-7275EA3C2BA6}" destId="{3DBF16A8-D2A6-5B43-8349-60D464658EAF}" srcOrd="0" destOrd="0" presId="urn:microsoft.com/office/officeart/2008/layout/VerticalCurvedList"/>
    <dgm:cxn modelId="{12F4BD57-C297-3B43-8671-AB5B10E29790}" type="presOf" srcId="{015A1A1D-CEBB-6F48-9174-30A5C8A9D26B}" destId="{FC3C6F81-2CC0-EB4E-B273-775CA6FD1BFD}" srcOrd="0" destOrd="0" presId="urn:microsoft.com/office/officeart/2008/layout/VerticalCurvedList"/>
    <dgm:cxn modelId="{0CC7FAFF-3231-E149-B42C-7658D43DEDE5}" srcId="{BEECCBC4-1150-7241-8A04-96E2292BD6E1}" destId="{F9D6A89B-92DC-F84D-ADA2-7275EA3C2BA6}" srcOrd="1" destOrd="0" parTransId="{BB15D1C8-D256-6045-8560-786E15EAB760}" sibTransId="{63F160A6-91D4-304F-A3E7-1843D99BF9AA}"/>
    <dgm:cxn modelId="{2116F633-30CB-DC44-9946-6D5780F11033}" type="presOf" srcId="{1968F15A-CABF-AB4F-922D-B1F8A3D4FB57}" destId="{16895C12-79C3-AF4C-BF49-35CDC416B7F4}" srcOrd="0" destOrd="0" presId="urn:microsoft.com/office/officeart/2008/layout/VerticalCurvedList"/>
    <dgm:cxn modelId="{CD97D5CB-5AB5-D244-930A-940E7D144350}" srcId="{BEECCBC4-1150-7241-8A04-96E2292BD6E1}" destId="{015A1A1D-CEBB-6F48-9174-30A5C8A9D26B}" srcOrd="0" destOrd="0" parTransId="{401D6C45-5257-714A-A111-2499749FFF1A}" sibTransId="{12201AF3-F9B5-514E-A29C-D265D2DB618C}"/>
    <dgm:cxn modelId="{040BF427-0888-D746-828A-7DABDDF97AC5}" type="presOf" srcId="{BEECCBC4-1150-7241-8A04-96E2292BD6E1}" destId="{1C688161-AE62-BD49-8389-8D635D377818}" srcOrd="0" destOrd="0" presId="urn:microsoft.com/office/officeart/2008/layout/VerticalCurvedList"/>
    <dgm:cxn modelId="{6D8D6248-7F25-8546-8B64-633EC1C3373B}" type="presOf" srcId="{12201AF3-F9B5-514E-A29C-D265D2DB618C}" destId="{C3B80105-34FB-5645-91AC-5E28EA2E6853}" srcOrd="0" destOrd="0" presId="urn:microsoft.com/office/officeart/2008/layout/VerticalCurvedList"/>
    <dgm:cxn modelId="{1EF05300-9422-3040-A03C-C98919493C38}" type="presParOf" srcId="{1C688161-AE62-BD49-8389-8D635D377818}" destId="{64DDF0B6-B0D8-A14E-AF42-9EE59F909BFA}" srcOrd="0" destOrd="0" presId="urn:microsoft.com/office/officeart/2008/layout/VerticalCurvedList"/>
    <dgm:cxn modelId="{19AA119B-E89D-2D4D-98A4-FCDD6E994251}" type="presParOf" srcId="{64DDF0B6-B0D8-A14E-AF42-9EE59F909BFA}" destId="{A27A82E3-4403-C34D-9790-BA757D8DA0B4}" srcOrd="0" destOrd="0" presId="urn:microsoft.com/office/officeart/2008/layout/VerticalCurvedList"/>
    <dgm:cxn modelId="{19B16E63-0A64-DF46-90AE-80559E301DE5}" type="presParOf" srcId="{A27A82E3-4403-C34D-9790-BA757D8DA0B4}" destId="{C455EA07-9A62-B34A-B811-32AEEB9E666C}" srcOrd="0" destOrd="0" presId="urn:microsoft.com/office/officeart/2008/layout/VerticalCurvedList"/>
    <dgm:cxn modelId="{84D86AA5-DC07-F046-9838-C8E902255D6E}" type="presParOf" srcId="{A27A82E3-4403-C34D-9790-BA757D8DA0B4}" destId="{C3B80105-34FB-5645-91AC-5E28EA2E6853}" srcOrd="1" destOrd="0" presId="urn:microsoft.com/office/officeart/2008/layout/VerticalCurvedList"/>
    <dgm:cxn modelId="{330E33A7-E60D-DD4E-8E90-F0EAB36FEEA9}" type="presParOf" srcId="{A27A82E3-4403-C34D-9790-BA757D8DA0B4}" destId="{384095DC-785D-D146-A8DF-711E96149A2E}" srcOrd="2" destOrd="0" presId="urn:microsoft.com/office/officeart/2008/layout/VerticalCurvedList"/>
    <dgm:cxn modelId="{CEC2A913-E71D-6F4C-B19E-C8AB7F767248}" type="presParOf" srcId="{A27A82E3-4403-C34D-9790-BA757D8DA0B4}" destId="{91B690FE-3D45-C44D-9E69-CD66C645893F}" srcOrd="3" destOrd="0" presId="urn:microsoft.com/office/officeart/2008/layout/VerticalCurvedList"/>
    <dgm:cxn modelId="{AB448AEB-8732-D643-825E-24F89F66A044}" type="presParOf" srcId="{64DDF0B6-B0D8-A14E-AF42-9EE59F909BFA}" destId="{FC3C6F81-2CC0-EB4E-B273-775CA6FD1BFD}" srcOrd="1" destOrd="0" presId="urn:microsoft.com/office/officeart/2008/layout/VerticalCurvedList"/>
    <dgm:cxn modelId="{82A18076-49D6-5B4E-918A-3FD265764353}" type="presParOf" srcId="{64DDF0B6-B0D8-A14E-AF42-9EE59F909BFA}" destId="{1AFB962F-BE1F-164E-A0CE-0F29EBE6CA45}" srcOrd="2" destOrd="0" presId="urn:microsoft.com/office/officeart/2008/layout/VerticalCurvedList"/>
    <dgm:cxn modelId="{A16D37DC-21C4-984C-B513-76AB0EFE4274}" type="presParOf" srcId="{1AFB962F-BE1F-164E-A0CE-0F29EBE6CA45}" destId="{A78CDE86-1AA9-CF44-89F2-9DFCE58E31A8}" srcOrd="0" destOrd="0" presId="urn:microsoft.com/office/officeart/2008/layout/VerticalCurvedList"/>
    <dgm:cxn modelId="{DB394903-0346-8B4E-977A-E229E6C2B258}" type="presParOf" srcId="{64DDF0B6-B0D8-A14E-AF42-9EE59F909BFA}" destId="{3DBF16A8-D2A6-5B43-8349-60D464658EAF}" srcOrd="3" destOrd="0" presId="urn:microsoft.com/office/officeart/2008/layout/VerticalCurvedList"/>
    <dgm:cxn modelId="{D87F48F6-0886-F74B-9C3C-E92D3FC5FBCE}" type="presParOf" srcId="{64DDF0B6-B0D8-A14E-AF42-9EE59F909BFA}" destId="{4B3574B8-D939-4548-A861-21E1C2CEF54B}" srcOrd="4" destOrd="0" presId="urn:microsoft.com/office/officeart/2008/layout/VerticalCurvedList"/>
    <dgm:cxn modelId="{9E4941E6-4949-9945-87CE-DDF58EF14F7C}" type="presParOf" srcId="{4B3574B8-D939-4548-A861-21E1C2CEF54B}" destId="{1DEE955A-85E5-FB4F-9F4B-675AB71D5E5A}" srcOrd="0" destOrd="0" presId="urn:microsoft.com/office/officeart/2008/layout/VerticalCurvedList"/>
    <dgm:cxn modelId="{2E41A3B4-309C-C04A-8595-DC1EF6A2054C}" type="presParOf" srcId="{64DDF0B6-B0D8-A14E-AF42-9EE59F909BFA}" destId="{16895C12-79C3-AF4C-BF49-35CDC416B7F4}" srcOrd="5" destOrd="0" presId="urn:microsoft.com/office/officeart/2008/layout/VerticalCurvedList"/>
    <dgm:cxn modelId="{D4260A59-2C4D-534E-9E89-E8A7A40D69DD}" type="presParOf" srcId="{64DDF0B6-B0D8-A14E-AF42-9EE59F909BFA}" destId="{FA23520D-1049-C340-B584-B6B22E660C15}" srcOrd="6" destOrd="0" presId="urn:microsoft.com/office/officeart/2008/layout/VerticalCurvedList"/>
    <dgm:cxn modelId="{78D5E806-B5C2-014F-B591-5705FE047C6F}" type="presParOf" srcId="{FA23520D-1049-C340-B584-B6B22E660C15}" destId="{766EBFE3-9B47-1449-BA16-C6F7344EFB0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996C07-6D3F-AF49-A52F-DECE2366F5A8}" type="doc">
      <dgm:prSet loTypeId="urn:microsoft.com/office/officeart/2005/8/layout/matrix3" loCatId="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339DEDDD-C2D6-324E-9CF1-8885A2283109}">
      <dgm:prSet phldrT="[Testo]" custT="1"/>
      <dgm:spPr/>
      <dgm:t>
        <a:bodyPr/>
        <a:lstStyle/>
        <a:p>
          <a:r>
            <a:rPr lang="it-IT" sz="2000" b="1" dirty="0"/>
            <a:t>STANDARDIZATION</a:t>
          </a:r>
        </a:p>
      </dgm:t>
    </dgm:pt>
    <dgm:pt modelId="{9916B1E9-6655-2244-BAB5-AA7A4AB96B26}" type="parTrans" cxnId="{C1E0EB98-80ED-0A49-9EE6-A2CC4EC65ED2}">
      <dgm:prSet/>
      <dgm:spPr/>
      <dgm:t>
        <a:bodyPr/>
        <a:lstStyle/>
        <a:p>
          <a:endParaRPr lang="it-IT" sz="2000"/>
        </a:p>
      </dgm:t>
    </dgm:pt>
    <dgm:pt modelId="{D3850C05-4A0E-C64E-9C0A-61204420B7F6}" type="sibTrans" cxnId="{C1E0EB98-80ED-0A49-9EE6-A2CC4EC65ED2}">
      <dgm:prSet/>
      <dgm:spPr/>
      <dgm:t>
        <a:bodyPr/>
        <a:lstStyle/>
        <a:p>
          <a:endParaRPr lang="it-IT" sz="2000"/>
        </a:p>
      </dgm:t>
    </dgm:pt>
    <dgm:pt modelId="{FE550658-E70E-DC45-99DA-7AC3D18065F5}">
      <dgm:prSet phldrT="[Testo]" custT="1"/>
      <dgm:spPr/>
      <dgm:t>
        <a:bodyPr/>
        <a:lstStyle/>
        <a:p>
          <a:r>
            <a:rPr lang="it-IT" sz="2400" b="1" dirty="0"/>
            <a:t>QUALITY</a:t>
          </a:r>
        </a:p>
      </dgm:t>
    </dgm:pt>
    <dgm:pt modelId="{1DEE590D-62BB-2F4A-8062-ABBBE02F29CF}" type="parTrans" cxnId="{731A9EAD-857A-C243-B517-E4E9AD5B7E21}">
      <dgm:prSet/>
      <dgm:spPr/>
      <dgm:t>
        <a:bodyPr/>
        <a:lstStyle/>
        <a:p>
          <a:endParaRPr lang="it-IT" sz="2000"/>
        </a:p>
      </dgm:t>
    </dgm:pt>
    <dgm:pt modelId="{BEFBE6B3-272E-7C43-A698-BF10050E4ECE}" type="sibTrans" cxnId="{731A9EAD-857A-C243-B517-E4E9AD5B7E21}">
      <dgm:prSet/>
      <dgm:spPr/>
      <dgm:t>
        <a:bodyPr/>
        <a:lstStyle/>
        <a:p>
          <a:endParaRPr lang="it-IT" sz="2000"/>
        </a:p>
      </dgm:t>
    </dgm:pt>
    <dgm:pt modelId="{F41D549A-D2FA-904B-A247-6057092F3984}">
      <dgm:prSet phldrT="[Testo]" custT="1"/>
      <dgm:spPr/>
      <dgm:t>
        <a:bodyPr/>
        <a:lstStyle/>
        <a:p>
          <a:r>
            <a:rPr lang="it-IT" sz="2400" b="1" dirty="0"/>
            <a:t>DISSEMINATION</a:t>
          </a:r>
        </a:p>
      </dgm:t>
    </dgm:pt>
    <dgm:pt modelId="{82BD2ED5-763B-A745-BA35-947A48BA230D}" type="parTrans" cxnId="{3EDB7661-9039-B948-8C92-5CDC2D526E38}">
      <dgm:prSet/>
      <dgm:spPr/>
      <dgm:t>
        <a:bodyPr/>
        <a:lstStyle/>
        <a:p>
          <a:endParaRPr lang="it-IT" sz="2000"/>
        </a:p>
      </dgm:t>
    </dgm:pt>
    <dgm:pt modelId="{50EA813D-11EC-4144-8B04-9F4BEA7ABF68}" type="sibTrans" cxnId="{3EDB7661-9039-B948-8C92-5CDC2D526E38}">
      <dgm:prSet/>
      <dgm:spPr/>
      <dgm:t>
        <a:bodyPr/>
        <a:lstStyle/>
        <a:p>
          <a:endParaRPr lang="it-IT" sz="2000"/>
        </a:p>
      </dgm:t>
    </dgm:pt>
    <dgm:pt modelId="{7898A721-57C7-7C41-9FF3-01C8B910C60F}">
      <dgm:prSet phldrT="[Testo]" custT="1"/>
      <dgm:spPr/>
      <dgm:t>
        <a:bodyPr/>
        <a:lstStyle/>
        <a:p>
          <a:r>
            <a:rPr lang="it-IT" sz="2000" b="1" dirty="0"/>
            <a:t>INTEROPERABILITY</a:t>
          </a:r>
        </a:p>
      </dgm:t>
    </dgm:pt>
    <dgm:pt modelId="{5D4C9F2B-16FC-F544-99BE-DC625656D38E}" type="parTrans" cxnId="{87AE313F-1C89-A946-B7E7-DAB25FDA8B07}">
      <dgm:prSet/>
      <dgm:spPr/>
      <dgm:t>
        <a:bodyPr/>
        <a:lstStyle/>
        <a:p>
          <a:endParaRPr lang="it-IT" sz="2000"/>
        </a:p>
      </dgm:t>
    </dgm:pt>
    <dgm:pt modelId="{55D416AF-E1E9-074E-B5BD-57F8C6994864}" type="sibTrans" cxnId="{87AE313F-1C89-A946-B7E7-DAB25FDA8B07}">
      <dgm:prSet/>
      <dgm:spPr/>
      <dgm:t>
        <a:bodyPr/>
        <a:lstStyle/>
        <a:p>
          <a:endParaRPr lang="it-IT" sz="2000"/>
        </a:p>
      </dgm:t>
    </dgm:pt>
    <dgm:pt modelId="{D5880E12-E6CD-694C-93BC-FB0A0DC60E3D}" type="pres">
      <dgm:prSet presAssocID="{CB996C07-6D3F-AF49-A52F-DECE2366F5A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909C7D-F870-7445-B1B8-588438B2807D}" type="pres">
      <dgm:prSet presAssocID="{CB996C07-6D3F-AF49-A52F-DECE2366F5A8}" presName="diamond" presStyleLbl="bgShp" presStyleIdx="0" presStyleCnt="1"/>
      <dgm:spPr/>
    </dgm:pt>
    <dgm:pt modelId="{775F3A81-80E3-6044-9218-DED4BFEE8F4D}" type="pres">
      <dgm:prSet presAssocID="{CB996C07-6D3F-AF49-A52F-DECE2366F5A8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5C6477-7A29-844C-8C3B-F1C64AED6AD1}" type="pres">
      <dgm:prSet presAssocID="{CB996C07-6D3F-AF49-A52F-DECE2366F5A8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C829F5-5529-4146-B960-AD7893F58CFF}" type="pres">
      <dgm:prSet presAssocID="{CB996C07-6D3F-AF49-A52F-DECE2366F5A8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CFECFE-5A2C-FD46-847E-448362E6DC7C}" type="pres">
      <dgm:prSet presAssocID="{CB996C07-6D3F-AF49-A52F-DECE2366F5A8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488867-9083-7D45-8FB8-CDDE448CC8FA}" type="presOf" srcId="{7898A721-57C7-7C41-9FF3-01C8B910C60F}" destId="{BFCFECFE-5A2C-FD46-847E-448362E6DC7C}" srcOrd="0" destOrd="0" presId="urn:microsoft.com/office/officeart/2005/8/layout/matrix3"/>
    <dgm:cxn modelId="{F5616413-EFE3-414E-8D93-BDAE57FD87FA}" type="presOf" srcId="{F41D549A-D2FA-904B-A247-6057092F3984}" destId="{D2C829F5-5529-4146-B960-AD7893F58CFF}" srcOrd="0" destOrd="0" presId="urn:microsoft.com/office/officeart/2005/8/layout/matrix3"/>
    <dgm:cxn modelId="{87AE313F-1C89-A946-B7E7-DAB25FDA8B07}" srcId="{CB996C07-6D3F-AF49-A52F-DECE2366F5A8}" destId="{7898A721-57C7-7C41-9FF3-01C8B910C60F}" srcOrd="3" destOrd="0" parTransId="{5D4C9F2B-16FC-F544-99BE-DC625656D38E}" sibTransId="{55D416AF-E1E9-074E-B5BD-57F8C6994864}"/>
    <dgm:cxn modelId="{D52E8B0C-6DF5-F141-8ECC-A836BFBDA310}" type="presOf" srcId="{FE550658-E70E-DC45-99DA-7AC3D18065F5}" destId="{495C6477-7A29-844C-8C3B-F1C64AED6AD1}" srcOrd="0" destOrd="0" presId="urn:microsoft.com/office/officeart/2005/8/layout/matrix3"/>
    <dgm:cxn modelId="{C1E0EB98-80ED-0A49-9EE6-A2CC4EC65ED2}" srcId="{CB996C07-6D3F-AF49-A52F-DECE2366F5A8}" destId="{339DEDDD-C2D6-324E-9CF1-8885A2283109}" srcOrd="0" destOrd="0" parTransId="{9916B1E9-6655-2244-BAB5-AA7A4AB96B26}" sibTransId="{D3850C05-4A0E-C64E-9C0A-61204420B7F6}"/>
    <dgm:cxn modelId="{3EDB7661-9039-B948-8C92-5CDC2D526E38}" srcId="{CB996C07-6D3F-AF49-A52F-DECE2366F5A8}" destId="{F41D549A-D2FA-904B-A247-6057092F3984}" srcOrd="2" destOrd="0" parTransId="{82BD2ED5-763B-A745-BA35-947A48BA230D}" sibTransId="{50EA813D-11EC-4144-8B04-9F4BEA7ABF68}"/>
    <dgm:cxn modelId="{6ECB3951-A5F9-D144-A19A-64BD7B79B1D6}" type="presOf" srcId="{CB996C07-6D3F-AF49-A52F-DECE2366F5A8}" destId="{D5880E12-E6CD-694C-93BC-FB0A0DC60E3D}" srcOrd="0" destOrd="0" presId="urn:microsoft.com/office/officeart/2005/8/layout/matrix3"/>
    <dgm:cxn modelId="{29AABD8E-71CB-AB4B-A9AC-C71161F2B5B7}" type="presOf" srcId="{339DEDDD-C2D6-324E-9CF1-8885A2283109}" destId="{775F3A81-80E3-6044-9218-DED4BFEE8F4D}" srcOrd="0" destOrd="0" presId="urn:microsoft.com/office/officeart/2005/8/layout/matrix3"/>
    <dgm:cxn modelId="{731A9EAD-857A-C243-B517-E4E9AD5B7E21}" srcId="{CB996C07-6D3F-AF49-A52F-DECE2366F5A8}" destId="{FE550658-E70E-DC45-99DA-7AC3D18065F5}" srcOrd="1" destOrd="0" parTransId="{1DEE590D-62BB-2F4A-8062-ABBBE02F29CF}" sibTransId="{BEFBE6B3-272E-7C43-A698-BF10050E4ECE}"/>
    <dgm:cxn modelId="{341E4240-75C4-714D-ABB8-38D0DCA53060}" type="presParOf" srcId="{D5880E12-E6CD-694C-93BC-FB0A0DC60E3D}" destId="{AE909C7D-F870-7445-B1B8-588438B2807D}" srcOrd="0" destOrd="0" presId="urn:microsoft.com/office/officeart/2005/8/layout/matrix3"/>
    <dgm:cxn modelId="{AA227F97-9617-7E41-AF7E-40D55EF6077E}" type="presParOf" srcId="{D5880E12-E6CD-694C-93BC-FB0A0DC60E3D}" destId="{775F3A81-80E3-6044-9218-DED4BFEE8F4D}" srcOrd="1" destOrd="0" presId="urn:microsoft.com/office/officeart/2005/8/layout/matrix3"/>
    <dgm:cxn modelId="{E761E546-0D55-C54B-97A2-0CA300DDCA74}" type="presParOf" srcId="{D5880E12-E6CD-694C-93BC-FB0A0DC60E3D}" destId="{495C6477-7A29-844C-8C3B-F1C64AED6AD1}" srcOrd="2" destOrd="0" presId="urn:microsoft.com/office/officeart/2005/8/layout/matrix3"/>
    <dgm:cxn modelId="{B815B8C0-AE47-8F40-BB07-3BF15B69F85E}" type="presParOf" srcId="{D5880E12-E6CD-694C-93BC-FB0A0DC60E3D}" destId="{D2C829F5-5529-4146-B960-AD7893F58CFF}" srcOrd="3" destOrd="0" presId="urn:microsoft.com/office/officeart/2005/8/layout/matrix3"/>
    <dgm:cxn modelId="{83E28C94-1DBB-AD4E-BAD2-8F0FCA9A75E0}" type="presParOf" srcId="{D5880E12-E6CD-694C-93BC-FB0A0DC60E3D}" destId="{BFCFECFE-5A2C-FD46-847E-448362E6DC7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56DDCB-137B-4AB7-B2BF-0A4B0499F031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6B722919-364E-4D99-8FC5-6B0BDBD38C83}">
      <dgm:prSet phldrT="[Text]"/>
      <dgm:spPr/>
      <dgm:t>
        <a:bodyPr/>
        <a:lstStyle/>
        <a:p>
          <a:r>
            <a:rPr lang="en-US" dirty="0" smtClean="0"/>
            <a:t>2018</a:t>
          </a:r>
          <a:endParaRPr lang="en-US" dirty="0"/>
        </a:p>
      </dgm:t>
    </dgm:pt>
    <dgm:pt modelId="{267CABBC-C6F6-4C04-B12B-6E2C91A0D0D4}" type="parTrans" cxnId="{088256C9-3C2C-4C81-8D81-CAFEB0A7D314}">
      <dgm:prSet/>
      <dgm:spPr/>
      <dgm:t>
        <a:bodyPr/>
        <a:lstStyle/>
        <a:p>
          <a:endParaRPr lang="en-US"/>
        </a:p>
      </dgm:t>
    </dgm:pt>
    <dgm:pt modelId="{769664C3-5F2E-46FB-BCC6-90F9C8E329E6}" type="sibTrans" cxnId="{088256C9-3C2C-4C81-8D81-CAFEB0A7D314}">
      <dgm:prSet/>
      <dgm:spPr/>
      <dgm:t>
        <a:bodyPr/>
        <a:lstStyle/>
        <a:p>
          <a:endParaRPr lang="en-US"/>
        </a:p>
      </dgm:t>
    </dgm:pt>
    <dgm:pt modelId="{AE628A1E-4D11-4AFE-9477-E31E5DC40370}">
      <dgm:prSet phldrT="[Text]"/>
      <dgm:spPr/>
      <dgm:t>
        <a:bodyPr/>
        <a:lstStyle/>
        <a:p>
          <a:r>
            <a:rPr lang="en-US" dirty="0" smtClean="0"/>
            <a:t>2020</a:t>
          </a:r>
          <a:endParaRPr lang="en-US" dirty="0"/>
        </a:p>
      </dgm:t>
    </dgm:pt>
    <dgm:pt modelId="{B024749D-DAF8-4867-B8B7-39C78182160B}" type="parTrans" cxnId="{A8E67E11-D195-4253-9FB0-22F7F84CE726}">
      <dgm:prSet/>
      <dgm:spPr/>
      <dgm:t>
        <a:bodyPr/>
        <a:lstStyle/>
        <a:p>
          <a:endParaRPr lang="en-US"/>
        </a:p>
      </dgm:t>
    </dgm:pt>
    <dgm:pt modelId="{C16C06C7-7337-4596-9D64-6E8AFC7C08F1}" type="sibTrans" cxnId="{A8E67E11-D195-4253-9FB0-22F7F84CE726}">
      <dgm:prSet/>
      <dgm:spPr/>
      <dgm:t>
        <a:bodyPr/>
        <a:lstStyle/>
        <a:p>
          <a:endParaRPr lang="en-US"/>
        </a:p>
      </dgm:t>
    </dgm:pt>
    <dgm:pt modelId="{11E686FC-F804-4667-B30F-844E956CC26F}">
      <dgm:prSet phldrT="[Text]"/>
      <dgm:spPr/>
      <dgm:t>
        <a:bodyPr/>
        <a:lstStyle/>
        <a:p>
          <a:r>
            <a:rPr lang="en-US" dirty="0" smtClean="0"/>
            <a:t>2021</a:t>
          </a:r>
          <a:endParaRPr lang="en-US" dirty="0"/>
        </a:p>
      </dgm:t>
    </dgm:pt>
    <dgm:pt modelId="{9A46BA4B-0F2C-4261-A5D6-C5DF2AB8238C}" type="parTrans" cxnId="{A3C88D83-1B0D-4286-BF00-07283A9C8648}">
      <dgm:prSet/>
      <dgm:spPr/>
      <dgm:t>
        <a:bodyPr/>
        <a:lstStyle/>
        <a:p>
          <a:endParaRPr lang="en-US"/>
        </a:p>
      </dgm:t>
    </dgm:pt>
    <dgm:pt modelId="{EF647F63-9675-46CC-A84B-99CA0CB2E104}" type="sibTrans" cxnId="{A3C88D83-1B0D-4286-BF00-07283A9C8648}">
      <dgm:prSet/>
      <dgm:spPr/>
      <dgm:t>
        <a:bodyPr/>
        <a:lstStyle/>
        <a:p>
          <a:endParaRPr lang="en-US"/>
        </a:p>
      </dgm:t>
    </dgm:pt>
    <dgm:pt modelId="{A137BDFD-8930-45A7-B3AF-8DB45DC85FE8}">
      <dgm:prSet phldrT="[Text]"/>
      <dgm:spPr/>
      <dgm:t>
        <a:bodyPr/>
        <a:lstStyle/>
        <a:p>
          <a:r>
            <a:rPr lang="en-US" dirty="0" smtClean="0"/>
            <a:t>2019</a:t>
          </a:r>
          <a:endParaRPr lang="en-US" dirty="0"/>
        </a:p>
      </dgm:t>
    </dgm:pt>
    <dgm:pt modelId="{9113BE7D-54FB-4696-91D8-E00BB0D0FFB7}" type="parTrans" cxnId="{0CC401C4-4A9A-4216-865A-3B19545333E2}">
      <dgm:prSet/>
      <dgm:spPr/>
      <dgm:t>
        <a:bodyPr/>
        <a:lstStyle/>
        <a:p>
          <a:endParaRPr lang="en-US"/>
        </a:p>
      </dgm:t>
    </dgm:pt>
    <dgm:pt modelId="{F3E53CA7-7D25-41E5-A5B5-70DCFE23BF2D}" type="sibTrans" cxnId="{0CC401C4-4A9A-4216-865A-3B19545333E2}">
      <dgm:prSet/>
      <dgm:spPr/>
      <dgm:t>
        <a:bodyPr/>
        <a:lstStyle/>
        <a:p>
          <a:endParaRPr lang="en-US"/>
        </a:p>
      </dgm:t>
    </dgm:pt>
    <dgm:pt modelId="{7E73DC11-749E-43CE-BE2F-7D7B5869F8DC}" type="pres">
      <dgm:prSet presAssocID="{0556DDCB-137B-4AB7-B2BF-0A4B0499F031}" presName="Name0" presStyleCnt="0">
        <dgm:presLayoutVars>
          <dgm:dir/>
          <dgm:resizeHandles val="exact"/>
        </dgm:presLayoutVars>
      </dgm:prSet>
      <dgm:spPr/>
    </dgm:pt>
    <dgm:pt modelId="{2F61953D-161D-432F-9D18-B1DDEED3E1AF}" type="pres">
      <dgm:prSet presAssocID="{6B722919-364E-4D99-8FC5-6B0BDBD38C83}" presName="parTxOnly" presStyleLbl="node1" presStyleIdx="0" presStyleCnt="4" custScaleY="35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C3280-7728-462D-B7C8-64C39E3534CC}" type="pres">
      <dgm:prSet presAssocID="{769664C3-5F2E-46FB-BCC6-90F9C8E329E6}" presName="parSpace" presStyleCnt="0"/>
      <dgm:spPr/>
    </dgm:pt>
    <dgm:pt modelId="{444312C3-5E3B-453B-AF7E-9CBA0C2281B1}" type="pres">
      <dgm:prSet presAssocID="{A137BDFD-8930-45A7-B3AF-8DB45DC85FE8}" presName="parTxOnly" presStyleLbl="node1" presStyleIdx="1" presStyleCnt="4" custScaleY="35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D0CD5-B8FD-4A99-829F-BE3DCAC78389}" type="pres">
      <dgm:prSet presAssocID="{F3E53CA7-7D25-41E5-A5B5-70DCFE23BF2D}" presName="parSpace" presStyleCnt="0"/>
      <dgm:spPr/>
    </dgm:pt>
    <dgm:pt modelId="{AE487887-3DD3-4BA0-8652-BA7482850F86}" type="pres">
      <dgm:prSet presAssocID="{AE628A1E-4D11-4AFE-9477-E31E5DC40370}" presName="parTxOnly" presStyleLbl="node1" presStyleIdx="2" presStyleCnt="4" custScaleY="35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E801BC-867D-49E0-836D-F62C91145B36}" type="pres">
      <dgm:prSet presAssocID="{C16C06C7-7337-4596-9D64-6E8AFC7C08F1}" presName="parSpace" presStyleCnt="0"/>
      <dgm:spPr/>
    </dgm:pt>
    <dgm:pt modelId="{DAC648B2-DCFF-474F-9448-F5C11FDE18B2}" type="pres">
      <dgm:prSet presAssocID="{11E686FC-F804-4667-B30F-844E956CC26F}" presName="parTxOnly" presStyleLbl="node1" presStyleIdx="3" presStyleCnt="4" custScaleY="35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E67E11-D195-4253-9FB0-22F7F84CE726}" srcId="{0556DDCB-137B-4AB7-B2BF-0A4B0499F031}" destId="{AE628A1E-4D11-4AFE-9477-E31E5DC40370}" srcOrd="2" destOrd="0" parTransId="{B024749D-DAF8-4867-B8B7-39C78182160B}" sibTransId="{C16C06C7-7337-4596-9D64-6E8AFC7C08F1}"/>
    <dgm:cxn modelId="{A3C88D83-1B0D-4286-BF00-07283A9C8648}" srcId="{0556DDCB-137B-4AB7-B2BF-0A4B0499F031}" destId="{11E686FC-F804-4667-B30F-844E956CC26F}" srcOrd="3" destOrd="0" parTransId="{9A46BA4B-0F2C-4261-A5D6-C5DF2AB8238C}" sibTransId="{EF647F63-9675-46CC-A84B-99CA0CB2E104}"/>
    <dgm:cxn modelId="{488C3A8C-0E01-4382-AC06-B3D3FEEF5C24}" type="presOf" srcId="{11E686FC-F804-4667-B30F-844E956CC26F}" destId="{DAC648B2-DCFF-474F-9448-F5C11FDE18B2}" srcOrd="0" destOrd="0" presId="urn:microsoft.com/office/officeart/2005/8/layout/hChevron3"/>
    <dgm:cxn modelId="{7F6606A6-590C-4A0F-977D-161B5E7B6D84}" type="presOf" srcId="{A137BDFD-8930-45A7-B3AF-8DB45DC85FE8}" destId="{444312C3-5E3B-453B-AF7E-9CBA0C2281B1}" srcOrd="0" destOrd="0" presId="urn:microsoft.com/office/officeart/2005/8/layout/hChevron3"/>
    <dgm:cxn modelId="{69678E4A-4A9F-4B92-AABF-227E3650932C}" type="presOf" srcId="{AE628A1E-4D11-4AFE-9477-E31E5DC40370}" destId="{AE487887-3DD3-4BA0-8652-BA7482850F86}" srcOrd="0" destOrd="0" presId="urn:microsoft.com/office/officeart/2005/8/layout/hChevron3"/>
    <dgm:cxn modelId="{31A31FDB-AF5E-4EB0-A439-D970ED084AE3}" type="presOf" srcId="{6B722919-364E-4D99-8FC5-6B0BDBD38C83}" destId="{2F61953D-161D-432F-9D18-B1DDEED3E1AF}" srcOrd="0" destOrd="0" presId="urn:microsoft.com/office/officeart/2005/8/layout/hChevron3"/>
    <dgm:cxn modelId="{088256C9-3C2C-4C81-8D81-CAFEB0A7D314}" srcId="{0556DDCB-137B-4AB7-B2BF-0A4B0499F031}" destId="{6B722919-364E-4D99-8FC5-6B0BDBD38C83}" srcOrd="0" destOrd="0" parTransId="{267CABBC-C6F6-4C04-B12B-6E2C91A0D0D4}" sibTransId="{769664C3-5F2E-46FB-BCC6-90F9C8E329E6}"/>
    <dgm:cxn modelId="{C508F98E-04C0-4EBC-94B1-E55E99D9F91D}" type="presOf" srcId="{0556DDCB-137B-4AB7-B2BF-0A4B0499F031}" destId="{7E73DC11-749E-43CE-BE2F-7D7B5869F8DC}" srcOrd="0" destOrd="0" presId="urn:microsoft.com/office/officeart/2005/8/layout/hChevron3"/>
    <dgm:cxn modelId="{0CC401C4-4A9A-4216-865A-3B19545333E2}" srcId="{0556DDCB-137B-4AB7-B2BF-0A4B0499F031}" destId="{A137BDFD-8930-45A7-B3AF-8DB45DC85FE8}" srcOrd="1" destOrd="0" parTransId="{9113BE7D-54FB-4696-91D8-E00BB0D0FFB7}" sibTransId="{F3E53CA7-7D25-41E5-A5B5-70DCFE23BF2D}"/>
    <dgm:cxn modelId="{4E557150-318E-424B-AE35-BE798FACC340}" type="presParOf" srcId="{7E73DC11-749E-43CE-BE2F-7D7B5869F8DC}" destId="{2F61953D-161D-432F-9D18-B1DDEED3E1AF}" srcOrd="0" destOrd="0" presId="urn:microsoft.com/office/officeart/2005/8/layout/hChevron3"/>
    <dgm:cxn modelId="{B39F12A8-7576-4164-853B-C6D8B8690AEC}" type="presParOf" srcId="{7E73DC11-749E-43CE-BE2F-7D7B5869F8DC}" destId="{124C3280-7728-462D-B7C8-64C39E3534CC}" srcOrd="1" destOrd="0" presId="urn:microsoft.com/office/officeart/2005/8/layout/hChevron3"/>
    <dgm:cxn modelId="{0CC8C159-F09D-42BF-B074-41C4E46C806B}" type="presParOf" srcId="{7E73DC11-749E-43CE-BE2F-7D7B5869F8DC}" destId="{444312C3-5E3B-453B-AF7E-9CBA0C2281B1}" srcOrd="2" destOrd="0" presId="urn:microsoft.com/office/officeart/2005/8/layout/hChevron3"/>
    <dgm:cxn modelId="{465B7856-1AFA-404D-9DE5-334D0AB2E821}" type="presParOf" srcId="{7E73DC11-749E-43CE-BE2F-7D7B5869F8DC}" destId="{B6ED0CD5-B8FD-4A99-829F-BE3DCAC78389}" srcOrd="3" destOrd="0" presId="urn:microsoft.com/office/officeart/2005/8/layout/hChevron3"/>
    <dgm:cxn modelId="{58C59542-A2F2-4822-B46C-629F624A67B7}" type="presParOf" srcId="{7E73DC11-749E-43CE-BE2F-7D7B5869F8DC}" destId="{AE487887-3DD3-4BA0-8652-BA7482850F86}" srcOrd="4" destOrd="0" presId="urn:microsoft.com/office/officeart/2005/8/layout/hChevron3"/>
    <dgm:cxn modelId="{7DE08A80-2307-427E-B3DA-D4994B4CDFD5}" type="presParOf" srcId="{7E73DC11-749E-43CE-BE2F-7D7B5869F8DC}" destId="{05E801BC-867D-49E0-836D-F62C91145B36}" srcOrd="5" destOrd="0" presId="urn:microsoft.com/office/officeart/2005/8/layout/hChevron3"/>
    <dgm:cxn modelId="{0C2CF7B3-7421-4102-8B73-6C6264CE2C4E}" type="presParOf" srcId="{7E73DC11-749E-43CE-BE2F-7D7B5869F8DC}" destId="{DAC648B2-DCFF-474F-9448-F5C11FDE18B2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51E7E-C5E4-3646-A2F5-90B6F7EF9164}">
      <dsp:nvSpPr>
        <dsp:cNvPr id="0" name=""/>
        <dsp:cNvSpPr/>
      </dsp:nvSpPr>
      <dsp:spPr>
        <a:xfrm>
          <a:off x="0" y="0"/>
          <a:ext cx="10515600" cy="2529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/>
            <a:t>Strategic Level</a:t>
          </a:r>
        </a:p>
        <a:p>
          <a:pPr marL="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GB" sz="2400" kern="1200" dirty="0"/>
            <a:t>Final remarks of the Resolution 2/2007 as </a:t>
          </a:r>
          <a:r>
            <a:rPr lang="en-GB" sz="2400" kern="1200" dirty="0" smtClean="0"/>
            <a:t>amended</a:t>
          </a:r>
          <a:endParaRPr lang="it-IT" sz="2400" kern="1200" dirty="0"/>
        </a:p>
        <a:p>
          <a:pPr marL="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GB" sz="2400" kern="1200" dirty="0" smtClean="0"/>
            <a:t>Revised Strategic Plan</a:t>
          </a:r>
          <a:endParaRPr lang="it-IT" sz="2400" kern="1200" dirty="0"/>
        </a:p>
        <a:p>
          <a:pPr marL="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GB" sz="2400" kern="1200" dirty="0" smtClean="0"/>
            <a:t>S-100 Implementation Strategy</a:t>
          </a:r>
          <a:endParaRPr lang="it-IT" sz="2400" kern="1200" dirty="0"/>
        </a:p>
        <a:p>
          <a:pPr marL="0" lvl="1" indent="-22860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••"/>
          </a:pPr>
          <a:r>
            <a:rPr lang="en-GB" sz="2400" kern="1200" dirty="0"/>
            <a:t>Future of Paper charts</a:t>
          </a:r>
        </a:p>
      </dsp:txBody>
      <dsp:txXfrm>
        <a:off x="2356082" y="0"/>
        <a:ext cx="8159517" cy="2529624"/>
      </dsp:txXfrm>
    </dsp:sp>
    <dsp:sp modelId="{73A66D70-983C-4543-B91E-3A271C5F781C}">
      <dsp:nvSpPr>
        <dsp:cNvPr id="0" name=""/>
        <dsp:cNvSpPr/>
      </dsp:nvSpPr>
      <dsp:spPr>
        <a:xfrm>
          <a:off x="252962" y="252962"/>
          <a:ext cx="2103120" cy="202369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3C75F89-8359-B540-A0DD-97F56547D802}">
      <dsp:nvSpPr>
        <dsp:cNvPr id="0" name=""/>
        <dsp:cNvSpPr/>
      </dsp:nvSpPr>
      <dsp:spPr>
        <a:xfrm>
          <a:off x="0" y="2782587"/>
          <a:ext cx="10515600" cy="2529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u="none" kern="1200" dirty="0"/>
            <a:t>Technical level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GB" sz="2400" kern="1200" dirty="0"/>
            <a:t>Demonstration showcase of S-100 based </a:t>
          </a:r>
          <a:r>
            <a:rPr lang="en-GB" sz="2400" kern="1200" dirty="0" smtClean="0"/>
            <a:t>products</a:t>
          </a:r>
          <a:endParaRPr lang="it-I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GB" sz="2400" kern="1200" dirty="0" smtClean="0"/>
            <a:t>Development of the S-1xx Product Specifications and operationalization of S-1xx framework</a:t>
          </a:r>
          <a:endParaRPr lang="it-I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GB" sz="2400" kern="1200" dirty="0" smtClean="0"/>
            <a:t>Priorities of IHO 2019 Work Plan 2</a:t>
          </a:r>
          <a:endParaRPr lang="it-I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it-IT" sz="2400" kern="1200" dirty="0" smtClean="0"/>
            <a:t>Interoperability S-101 and S1XX</a:t>
          </a:r>
          <a:endParaRPr lang="it-IT" sz="2400" kern="1200" dirty="0"/>
        </a:p>
      </dsp:txBody>
      <dsp:txXfrm>
        <a:off x="2356082" y="2782587"/>
        <a:ext cx="8159517" cy="2529624"/>
      </dsp:txXfrm>
    </dsp:sp>
    <dsp:sp modelId="{367D92B3-4837-8344-BFD4-CEA067B39284}">
      <dsp:nvSpPr>
        <dsp:cNvPr id="0" name=""/>
        <dsp:cNvSpPr/>
      </dsp:nvSpPr>
      <dsp:spPr>
        <a:xfrm>
          <a:off x="252962" y="3035549"/>
          <a:ext cx="2103120" cy="202369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80105-34FB-5645-91AC-5E28EA2E6853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3C6F81-2CC0-EB4E-B273-775CA6FD1BFD}">
      <dsp:nvSpPr>
        <dsp:cNvPr id="0" name=""/>
        <dsp:cNvSpPr/>
      </dsp:nvSpPr>
      <dsp:spPr>
        <a:xfrm>
          <a:off x="564979" y="406400"/>
          <a:ext cx="7920132" cy="8128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516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>
              <a:solidFill>
                <a:srgbClr val="000099"/>
              </a:solidFill>
            </a:rPr>
            <a:t>Evolving the hydrographic support for </a:t>
          </a:r>
          <a:r>
            <a:rPr lang="en-GB" sz="2200" b="1" kern="1200" dirty="0">
              <a:solidFill>
                <a:srgbClr val="000099"/>
              </a:solidFill>
            </a:rPr>
            <a:t>safety and efficiency </a:t>
          </a:r>
          <a:r>
            <a:rPr lang="en-GB" sz="2200" kern="1200" dirty="0">
              <a:solidFill>
                <a:srgbClr val="000099"/>
              </a:solidFill>
            </a:rPr>
            <a:t>of maritime navigation, undergoing profound </a:t>
          </a:r>
          <a:r>
            <a:rPr lang="en-GB" sz="2200" b="1" kern="1200" dirty="0">
              <a:solidFill>
                <a:srgbClr val="000099"/>
              </a:solidFill>
            </a:rPr>
            <a:t>transformation</a:t>
          </a:r>
          <a:endParaRPr lang="it-IT" sz="2200" b="1" kern="1200" dirty="0">
            <a:solidFill>
              <a:srgbClr val="000099"/>
            </a:solidFill>
          </a:endParaRPr>
        </a:p>
      </dsp:txBody>
      <dsp:txXfrm>
        <a:off x="564979" y="406400"/>
        <a:ext cx="7920132" cy="812800"/>
      </dsp:txXfrm>
    </dsp:sp>
    <dsp:sp modelId="{A78CDE86-1AA9-CF44-89F2-9DFCE58E31A8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DBF16A8-D2A6-5B43-8349-60D464658EAF}">
      <dsp:nvSpPr>
        <dsp:cNvPr id="0" name=""/>
        <dsp:cNvSpPr/>
      </dsp:nvSpPr>
      <dsp:spPr>
        <a:xfrm>
          <a:off x="860432" y="1625599"/>
          <a:ext cx="7624679" cy="812800"/>
        </a:xfrm>
        <a:prstGeom prst="rect">
          <a:avLst/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516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>
              <a:solidFill>
                <a:srgbClr val="000099"/>
              </a:solidFill>
            </a:rPr>
            <a:t>Increasing the </a:t>
          </a:r>
          <a:r>
            <a:rPr lang="en-GB" sz="2200" b="1" kern="1200" dirty="0">
              <a:solidFill>
                <a:srgbClr val="000099"/>
              </a:solidFill>
            </a:rPr>
            <a:t>use of hydrographic data </a:t>
          </a:r>
          <a:r>
            <a:rPr lang="en-GB" sz="2200" kern="1200" dirty="0">
              <a:solidFill>
                <a:srgbClr val="000099"/>
              </a:solidFill>
            </a:rPr>
            <a:t>for the benefit of society</a:t>
          </a:r>
          <a:endParaRPr lang="it-IT" sz="2200" kern="1200" dirty="0">
            <a:solidFill>
              <a:srgbClr val="000099"/>
            </a:solidFill>
          </a:endParaRPr>
        </a:p>
      </dsp:txBody>
      <dsp:txXfrm>
        <a:off x="860432" y="1625599"/>
        <a:ext cx="7624679" cy="812800"/>
      </dsp:txXfrm>
    </dsp:sp>
    <dsp:sp modelId="{1DEE955A-85E5-FB4F-9F4B-675AB71D5E5A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6895C12-79C3-AF4C-BF49-35CDC416B7F4}">
      <dsp:nvSpPr>
        <dsp:cNvPr id="0" name=""/>
        <dsp:cNvSpPr/>
      </dsp:nvSpPr>
      <dsp:spPr>
        <a:xfrm>
          <a:off x="564979" y="2844800"/>
          <a:ext cx="7920132" cy="812800"/>
        </a:xfrm>
        <a:prstGeom prst="rec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516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>
              <a:solidFill>
                <a:srgbClr val="000099"/>
              </a:solidFill>
            </a:rPr>
            <a:t>Participating actively in </a:t>
          </a:r>
          <a:r>
            <a:rPr lang="en-GB" sz="2200" b="1" kern="1200" dirty="0">
              <a:solidFill>
                <a:srgbClr val="000099"/>
              </a:solidFill>
            </a:rPr>
            <a:t>international initiatives </a:t>
          </a:r>
          <a:r>
            <a:rPr lang="en-GB" sz="2200" kern="1200" dirty="0">
              <a:solidFill>
                <a:srgbClr val="000099"/>
              </a:solidFill>
            </a:rPr>
            <a:t>related to the knowledge and the sustainable use of the Ocean</a:t>
          </a:r>
          <a:endParaRPr lang="it-IT" sz="2200" kern="1200" dirty="0">
            <a:solidFill>
              <a:srgbClr val="000099"/>
            </a:solidFill>
          </a:endParaRPr>
        </a:p>
      </dsp:txBody>
      <dsp:txXfrm>
        <a:off x="564979" y="2844800"/>
        <a:ext cx="7920132" cy="812800"/>
      </dsp:txXfrm>
    </dsp:sp>
    <dsp:sp modelId="{766EBFE3-9B47-1449-BA16-C6F7344EFB08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09C7D-F870-7445-B1B8-588438B2807D}">
      <dsp:nvSpPr>
        <dsp:cNvPr id="0" name=""/>
        <dsp:cNvSpPr/>
      </dsp:nvSpPr>
      <dsp:spPr>
        <a:xfrm>
          <a:off x="1402080" y="0"/>
          <a:ext cx="6457070" cy="6457070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5F3A81-80E3-6044-9218-DED4BFEE8F4D}">
      <dsp:nvSpPr>
        <dsp:cNvPr id="0" name=""/>
        <dsp:cNvSpPr/>
      </dsp:nvSpPr>
      <dsp:spPr>
        <a:xfrm>
          <a:off x="2015501" y="613421"/>
          <a:ext cx="2518257" cy="25182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/>
            <a:t>STANDARDIZATION</a:t>
          </a:r>
        </a:p>
      </dsp:txBody>
      <dsp:txXfrm>
        <a:off x="2138432" y="736352"/>
        <a:ext cx="2272395" cy="2272395"/>
      </dsp:txXfrm>
    </dsp:sp>
    <dsp:sp modelId="{495C6477-7A29-844C-8C3B-F1C64AED6AD1}">
      <dsp:nvSpPr>
        <dsp:cNvPr id="0" name=""/>
        <dsp:cNvSpPr/>
      </dsp:nvSpPr>
      <dsp:spPr>
        <a:xfrm>
          <a:off x="4727471" y="613421"/>
          <a:ext cx="2518257" cy="2518257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/>
            <a:t>QUALITY</a:t>
          </a:r>
        </a:p>
      </dsp:txBody>
      <dsp:txXfrm>
        <a:off x="4850402" y="736352"/>
        <a:ext cx="2272395" cy="2272395"/>
      </dsp:txXfrm>
    </dsp:sp>
    <dsp:sp modelId="{D2C829F5-5529-4146-B960-AD7893F58CFF}">
      <dsp:nvSpPr>
        <dsp:cNvPr id="0" name=""/>
        <dsp:cNvSpPr/>
      </dsp:nvSpPr>
      <dsp:spPr>
        <a:xfrm>
          <a:off x="2015501" y="3325391"/>
          <a:ext cx="2518257" cy="2518257"/>
        </a:xfrm>
        <a:prstGeom prst="roundRect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/>
            <a:t>DISSEMINATION</a:t>
          </a:r>
        </a:p>
      </dsp:txBody>
      <dsp:txXfrm>
        <a:off x="2138432" y="3448322"/>
        <a:ext cx="2272395" cy="2272395"/>
      </dsp:txXfrm>
    </dsp:sp>
    <dsp:sp modelId="{BFCFECFE-5A2C-FD46-847E-448362E6DC7C}">
      <dsp:nvSpPr>
        <dsp:cNvPr id="0" name=""/>
        <dsp:cNvSpPr/>
      </dsp:nvSpPr>
      <dsp:spPr>
        <a:xfrm>
          <a:off x="4727471" y="3325391"/>
          <a:ext cx="2518257" cy="2518257"/>
        </a:xfrm>
        <a:prstGeom prst="round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/>
            <a:t>INTEROPERABILITY</a:t>
          </a:r>
        </a:p>
      </dsp:txBody>
      <dsp:txXfrm>
        <a:off x="4850402" y="3448322"/>
        <a:ext cx="2272395" cy="22723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1953D-161D-432F-9D18-B1DDEED3E1AF}">
      <dsp:nvSpPr>
        <dsp:cNvPr id="0" name=""/>
        <dsp:cNvSpPr/>
      </dsp:nvSpPr>
      <dsp:spPr>
        <a:xfrm>
          <a:off x="3433" y="309490"/>
          <a:ext cx="3444565" cy="49236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2018</a:t>
          </a:r>
          <a:endParaRPr lang="en-US" sz="2500" kern="1200" dirty="0"/>
        </a:p>
      </dsp:txBody>
      <dsp:txXfrm>
        <a:off x="3433" y="309490"/>
        <a:ext cx="3321474" cy="492366"/>
      </dsp:txXfrm>
    </dsp:sp>
    <dsp:sp modelId="{444312C3-5E3B-453B-AF7E-9CBA0C2281B1}">
      <dsp:nvSpPr>
        <dsp:cNvPr id="0" name=""/>
        <dsp:cNvSpPr/>
      </dsp:nvSpPr>
      <dsp:spPr>
        <a:xfrm>
          <a:off x="2759085" y="309490"/>
          <a:ext cx="3444565" cy="492366"/>
        </a:xfrm>
        <a:prstGeom prst="chevr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2019</a:t>
          </a:r>
          <a:endParaRPr lang="en-US" sz="2500" kern="1200" dirty="0"/>
        </a:p>
      </dsp:txBody>
      <dsp:txXfrm>
        <a:off x="3005268" y="309490"/>
        <a:ext cx="2952199" cy="492366"/>
      </dsp:txXfrm>
    </dsp:sp>
    <dsp:sp modelId="{AE487887-3DD3-4BA0-8652-BA7482850F86}">
      <dsp:nvSpPr>
        <dsp:cNvPr id="0" name=""/>
        <dsp:cNvSpPr/>
      </dsp:nvSpPr>
      <dsp:spPr>
        <a:xfrm>
          <a:off x="5514737" y="309490"/>
          <a:ext cx="3444565" cy="492366"/>
        </a:xfrm>
        <a:prstGeom prst="chevron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2020</a:t>
          </a:r>
          <a:endParaRPr lang="en-US" sz="2500" kern="1200" dirty="0"/>
        </a:p>
      </dsp:txBody>
      <dsp:txXfrm>
        <a:off x="5760920" y="309490"/>
        <a:ext cx="2952199" cy="492366"/>
      </dsp:txXfrm>
    </dsp:sp>
    <dsp:sp modelId="{DAC648B2-DCFF-474F-9448-F5C11FDE18B2}">
      <dsp:nvSpPr>
        <dsp:cNvPr id="0" name=""/>
        <dsp:cNvSpPr/>
      </dsp:nvSpPr>
      <dsp:spPr>
        <a:xfrm>
          <a:off x="8270389" y="309490"/>
          <a:ext cx="3444565" cy="492366"/>
        </a:xfrm>
        <a:prstGeom prst="chevron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2021</a:t>
          </a:r>
          <a:endParaRPr lang="en-US" sz="2500" kern="1200" dirty="0"/>
        </a:p>
      </dsp:txBody>
      <dsp:txXfrm>
        <a:off x="8516572" y="309490"/>
        <a:ext cx="2952199" cy="492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A763F-824A-584E-B006-2ECB28AF9184}" type="datetimeFigureOut">
              <a:rPr lang="it-IT" smtClean="0"/>
              <a:t>12/10/2019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4EC37-009F-0F40-93F5-C66B6C3798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462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4EC37-009F-0F40-93F5-C66B6C37981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7781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4EC37-009F-0F40-93F5-C66B6C37981B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770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HSSC relevant elements </a:t>
            </a:r>
            <a:r>
              <a:rPr lang="en-GB" dirty="0"/>
              <a:t>of the Future IHO Strategic Plan were considered by HSSC WGs.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 particular  ST and SPI related to SG1 and SG 2 were analysed.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following aspects were considered: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Effectiveness of SPI (measurability): general concerns arose about the effectiveness of SPIs and in particular their measurability. A correlated implementation strategy is necessary to achieve the Strategic Targets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Necessity of a connection with the implementation strategy that is under development</a:t>
            </a:r>
          </a:p>
          <a:p>
            <a:endParaRPr lang="en-US" dirty="0"/>
          </a:p>
          <a:p>
            <a:r>
              <a:rPr lang="en-US" dirty="0"/>
              <a:t>In the picture the key words that are the life motive of the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it-IT" dirty="0"/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dirty="0"/>
              <a:t>STANDARIZATION </a:t>
            </a:r>
            <a:r>
              <a:rPr lang="it-IT" dirty="0">
                <a:sym typeface="Wingdings" pitchFamily="2" charset="2"/>
              </a:rPr>
              <a:t></a:t>
            </a:r>
            <a:r>
              <a:rPr lang="it-IT" sz="1200" dirty="0" err="1"/>
              <a:t>Develop</a:t>
            </a:r>
            <a:r>
              <a:rPr lang="it-IT" sz="1200" dirty="0"/>
              <a:t> </a:t>
            </a:r>
            <a:r>
              <a:rPr lang="it-IT" sz="1200" dirty="0" err="1"/>
              <a:t>standards</a:t>
            </a:r>
            <a:r>
              <a:rPr lang="it-IT" sz="1200" dirty="0"/>
              <a:t>, best </a:t>
            </a:r>
            <a:r>
              <a:rPr lang="it-IT" sz="1200" dirty="0" err="1"/>
              <a:t>practices</a:t>
            </a:r>
            <a:r>
              <a:rPr lang="it-IT" sz="1200" dirty="0"/>
              <a:t> (</a:t>
            </a:r>
            <a:r>
              <a:rPr lang="it-IT" sz="1200" dirty="0" err="1"/>
              <a:t>eg</a:t>
            </a:r>
            <a:r>
              <a:rPr lang="it-IT" sz="1200" dirty="0"/>
              <a:t>. cyber security, data </a:t>
            </a:r>
            <a:r>
              <a:rPr lang="it-IT" sz="1200" dirty="0" err="1"/>
              <a:t>quality</a:t>
            </a:r>
            <a:r>
              <a:rPr lang="it-IT" sz="1200" dirty="0"/>
              <a:t> </a:t>
            </a:r>
            <a:r>
              <a:rPr lang="it-IT" sz="1200" dirty="0" err="1"/>
              <a:t>assessment</a:t>
            </a:r>
            <a:r>
              <a:rPr lang="it-IT" sz="1200" dirty="0"/>
              <a:t>)</a:t>
            </a:r>
            <a:endParaRPr lang="it-IT" dirty="0"/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dirty="0"/>
              <a:t>DISSEMINATION </a:t>
            </a:r>
            <a:r>
              <a:rPr lang="it-IT" dirty="0">
                <a:sym typeface="Wingdings" pitchFamily="2" charset="2"/>
              </a:rPr>
              <a:t> </a:t>
            </a:r>
            <a:r>
              <a:rPr lang="it-IT" sz="1200" dirty="0" err="1"/>
              <a:t>Deliver</a:t>
            </a:r>
            <a:r>
              <a:rPr lang="it-IT" sz="1200" dirty="0"/>
              <a:t> </a:t>
            </a:r>
            <a:r>
              <a:rPr lang="it-IT" sz="1200" dirty="0" err="1"/>
              <a:t>Standards</a:t>
            </a:r>
            <a:r>
              <a:rPr lang="it-IT" sz="1200" dirty="0"/>
              <a:t>, Product </a:t>
            </a:r>
            <a:r>
              <a:rPr lang="it-IT" sz="1200" dirty="0" err="1"/>
              <a:t>Specificatios</a:t>
            </a:r>
            <a:r>
              <a:rPr lang="it-IT" sz="1200" dirty="0"/>
              <a:t>, </a:t>
            </a:r>
            <a:r>
              <a:rPr lang="it-IT" sz="1200" dirty="0" err="1"/>
              <a:t>implementation</a:t>
            </a:r>
            <a:r>
              <a:rPr lang="it-IT" sz="1200" dirty="0"/>
              <a:t> </a:t>
            </a:r>
            <a:r>
              <a:rPr lang="it-IT" sz="1200" dirty="0" err="1"/>
              <a:t>strategy</a:t>
            </a:r>
            <a:r>
              <a:rPr lang="it-IT" sz="1200" dirty="0"/>
              <a:t> </a:t>
            </a:r>
            <a:r>
              <a:rPr lang="it-IT" sz="1200" dirty="0" err="1"/>
              <a:t>support</a:t>
            </a:r>
            <a:endParaRPr lang="it-IT" dirty="0"/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dirty="0"/>
              <a:t>QUALITY </a:t>
            </a:r>
            <a:r>
              <a:rPr lang="it-IT" dirty="0">
                <a:sym typeface="Wingdings" pitchFamily="2" charset="2"/>
              </a:rPr>
              <a:t> </a:t>
            </a:r>
            <a:r>
              <a:rPr lang="it-IT" sz="1200" dirty="0" err="1"/>
              <a:t>Adopt</a:t>
            </a:r>
            <a:r>
              <a:rPr lang="it-IT" sz="1200" dirty="0"/>
              <a:t>/</a:t>
            </a:r>
            <a:r>
              <a:rPr lang="it-IT" sz="1200" dirty="0" err="1"/>
              <a:t>Promote</a:t>
            </a:r>
            <a:r>
              <a:rPr lang="it-IT" sz="1200" dirty="0"/>
              <a:t> new </a:t>
            </a:r>
            <a:r>
              <a:rPr lang="it-IT" sz="1200" dirty="0" err="1"/>
              <a:t>tools</a:t>
            </a:r>
            <a:r>
              <a:rPr lang="it-IT" sz="1200" dirty="0"/>
              <a:t> and </a:t>
            </a:r>
            <a:r>
              <a:rPr lang="it-IT" sz="1200" dirty="0" err="1"/>
              <a:t>methods</a:t>
            </a:r>
            <a:r>
              <a:rPr lang="it-IT" sz="1200" dirty="0"/>
              <a:t> to </a:t>
            </a:r>
            <a:r>
              <a:rPr lang="it-IT" sz="1200" dirty="0" err="1"/>
              <a:t>increase</a:t>
            </a:r>
            <a:r>
              <a:rPr lang="it-IT" sz="1200" dirty="0"/>
              <a:t> </a:t>
            </a:r>
            <a:r>
              <a:rPr lang="it-IT" sz="1200" dirty="0" err="1"/>
              <a:t>coverege</a:t>
            </a:r>
            <a:r>
              <a:rPr lang="it-IT" sz="1200" dirty="0"/>
              <a:t>, </a:t>
            </a:r>
            <a:r>
              <a:rPr lang="it-IT" sz="1200" dirty="0" err="1"/>
              <a:t>contistency</a:t>
            </a:r>
            <a:r>
              <a:rPr lang="it-IT" sz="1200" dirty="0"/>
              <a:t> </a:t>
            </a:r>
            <a:r>
              <a:rPr lang="it-IT" sz="1200" dirty="0" err="1"/>
              <a:t>amd</a:t>
            </a:r>
            <a:r>
              <a:rPr lang="it-IT" sz="1200" dirty="0"/>
              <a:t> </a:t>
            </a:r>
            <a:r>
              <a:rPr lang="it-IT" sz="1200" dirty="0" err="1"/>
              <a:t>quality</a:t>
            </a:r>
            <a:r>
              <a:rPr lang="it-IT" sz="1200" dirty="0"/>
              <a:t> of </a:t>
            </a:r>
            <a:r>
              <a:rPr lang="it-IT" sz="1200" dirty="0" err="1"/>
              <a:t>surveys</a:t>
            </a:r>
            <a:endParaRPr lang="it-IT" dirty="0"/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dirty="0"/>
              <a:t>INTEROPERABILITY </a:t>
            </a:r>
            <a:r>
              <a:rPr lang="it-IT" dirty="0">
                <a:sym typeface="Wingdings" pitchFamily="2" charset="2"/>
              </a:rPr>
              <a:t></a:t>
            </a:r>
            <a:r>
              <a:rPr lang="it-IT" dirty="0" err="1"/>
              <a:t>Adopt</a:t>
            </a:r>
            <a:r>
              <a:rPr lang="it-IT" dirty="0"/>
              <a:t> and </a:t>
            </a:r>
            <a:r>
              <a:rPr lang="it-IT" dirty="0" err="1"/>
              <a:t>apply</a:t>
            </a:r>
            <a:r>
              <a:rPr lang="it-IT" dirty="0"/>
              <a:t> UN </a:t>
            </a:r>
            <a:r>
              <a:rPr lang="it-IT" dirty="0" err="1"/>
              <a:t>guiding</a:t>
            </a:r>
            <a:r>
              <a:rPr lang="it-IT" dirty="0"/>
              <a:t> </a:t>
            </a:r>
            <a:r>
              <a:rPr lang="it-IT" dirty="0" err="1"/>
              <a:t>principles</a:t>
            </a:r>
            <a:r>
              <a:rPr lang="it-IT" dirty="0"/>
              <a:t> for </a:t>
            </a:r>
            <a:r>
              <a:rPr lang="it-IT" dirty="0" err="1"/>
              <a:t>geospatial</a:t>
            </a:r>
            <a:r>
              <a:rPr lang="it-IT" dirty="0"/>
              <a:t> information management </a:t>
            </a:r>
            <a:r>
              <a:rPr lang="it-IT" dirty="0" err="1"/>
              <a:t>ensuring</a:t>
            </a:r>
            <a:r>
              <a:rPr lang="it-IT" dirty="0"/>
              <a:t> </a:t>
            </a:r>
            <a:r>
              <a:rPr lang="it-IT" dirty="0" err="1"/>
              <a:t>interoperability</a:t>
            </a:r>
            <a:r>
              <a:rPr lang="it-IT" dirty="0"/>
              <a:t> of </a:t>
            </a:r>
            <a:r>
              <a:rPr lang="it-IT" dirty="0" err="1"/>
              <a:t>Hydrographic</a:t>
            </a:r>
            <a:r>
              <a:rPr lang="it-IT" dirty="0"/>
              <a:t> data with </a:t>
            </a:r>
            <a:r>
              <a:rPr lang="it-IT" dirty="0" err="1"/>
              <a:t>their</a:t>
            </a:r>
            <a:r>
              <a:rPr lang="it-IT" dirty="0"/>
              <a:t> marine </a:t>
            </a:r>
            <a:r>
              <a:rPr lang="it-IT" dirty="0" err="1"/>
              <a:t>related</a:t>
            </a:r>
            <a:r>
              <a:rPr lang="it-IT" dirty="0"/>
              <a:t> data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4EC37-009F-0F40-93F5-C66B6C37981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136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4EC37-009F-0F40-93F5-C66B6C37981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5808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WGs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PTs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S-100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timeline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little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bit in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respect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HSSC report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posted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council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website -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especially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respect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S-104.</a:t>
            </a:r>
          </a:p>
          <a:p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Originally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submit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HSSC12 (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meeting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until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HSSC12 ),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don't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ready in time.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slide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fixes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S-104 -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slide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bit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2021 (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2017).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4EC37-009F-0F40-93F5-C66B6C37981B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597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41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784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Common needs: 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it-IT" dirty="0">
                <a:solidFill>
                  <a:srgbClr val="FF0000"/>
                </a:solidFill>
              </a:rPr>
              <a:t>Reallocate the resources</a:t>
            </a:r>
            <a:r>
              <a:rPr lang="en-US" altLang="it-IT" dirty="0"/>
              <a:t> currently dedicated to traditional paper</a:t>
            </a:r>
            <a:endParaRPr lang="en-CA" altLang="fr-FR" u="sng" dirty="0"/>
          </a:p>
          <a:p>
            <a:pPr lvl="1">
              <a:buFont typeface="Wingdings" pitchFamily="2" charset="2"/>
              <a:buChar char="§"/>
            </a:pPr>
            <a:r>
              <a:rPr lang="en-CA" altLang="fr-FR" dirty="0"/>
              <a:t>Ultimate goal is to </a:t>
            </a:r>
            <a:r>
              <a:rPr lang="en-CA" altLang="fr-FR" dirty="0">
                <a:solidFill>
                  <a:srgbClr val="FF0000"/>
                </a:solidFill>
              </a:rPr>
              <a:t>fully automate the creation of paper products </a:t>
            </a:r>
            <a:r>
              <a:rPr lang="en-CA" altLang="fr-FR" dirty="0"/>
              <a:t>from fully populated ENC vector databases</a:t>
            </a:r>
            <a:endParaRPr lang="e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63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4EC37-009F-0F40-93F5-C66B6C37981B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7793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4EC37-009F-0F40-93F5-C66B6C37981B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207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12/10/2019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‹N›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319" y="0"/>
            <a:ext cx="3437937" cy="114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4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12/10/2019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82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7015-64C3-4F9B-A630-FEBCEDA3AA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A7EF-80C9-45E9-BF0B-528FB910EA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456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7015-64C3-4F9B-A630-FEBCEDA3AA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A7EF-80C9-45E9-BF0B-528FB910EA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219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7015-64C3-4F9B-A630-FEBCEDA3AA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A7EF-80C9-45E9-BF0B-528FB910EA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33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7015-64C3-4F9B-A630-FEBCEDA3AA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A7EF-80C9-45E9-BF0B-528FB910EA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09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7015-64C3-4F9B-A630-FEBCEDA3AA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A7EF-80C9-45E9-BF0B-528FB910EA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94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7015-64C3-4F9B-A630-FEBCEDA3AA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A7EF-80C9-45E9-BF0B-528FB910EA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11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7015-64C3-4F9B-A630-FEBCEDA3AA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A7EF-80C9-45E9-BF0B-528FB910EA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917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7015-64C3-4F9B-A630-FEBCEDA3AA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A7EF-80C9-45E9-BF0B-528FB910EA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438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7015-64C3-4F9B-A630-FEBCEDA3AA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A7EF-80C9-45E9-BF0B-528FB910EA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0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12/10/2019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‹N›</a:t>
            </a:fld>
            <a:endParaRPr lang="fr-FR"/>
          </a:p>
        </p:txBody>
      </p:sp>
      <p:grpSp>
        <p:nvGrpSpPr>
          <p:cNvPr id="7" name="Group 6"/>
          <p:cNvGrpSpPr/>
          <p:nvPr/>
        </p:nvGrpSpPr>
        <p:grpSpPr>
          <a:xfrm>
            <a:off x="-2" y="0"/>
            <a:ext cx="1884105" cy="1887824"/>
            <a:chOff x="-2" y="0"/>
            <a:chExt cx="1884105" cy="1887824"/>
          </a:xfrm>
        </p:grpSpPr>
        <p:grpSp>
          <p:nvGrpSpPr>
            <p:cNvPr id="8" name="Group 7"/>
            <p:cNvGrpSpPr/>
            <p:nvPr/>
          </p:nvGrpSpPr>
          <p:grpSpPr>
            <a:xfrm>
              <a:off x="-2" y="818"/>
              <a:ext cx="1884105" cy="1887006"/>
              <a:chOff x="-2" y="818"/>
              <a:chExt cx="1884105" cy="188700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9566" y="818"/>
                <a:ext cx="944537" cy="94164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" y="942458"/>
                <a:ext cx="939567" cy="945366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39567" cy="942458"/>
            </a:xfrm>
            <a:prstGeom prst="rect">
              <a:avLst/>
            </a:prstGeom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879132" y="0"/>
            <a:ext cx="10312867" cy="883167"/>
          </a:xfrm>
        </p:spPr>
        <p:txBody>
          <a:bodyPr>
            <a:normAutofit/>
          </a:bodyPr>
          <a:lstStyle>
            <a:lvl1pPr>
              <a:defRPr sz="2400" cap="all" baseline="0">
                <a:latin typeface="Arial Black" panose="020B0A04020102020204" pitchFamily="34" charset="0"/>
                <a:cs typeface="Adobe Naskh Medium" panose="01010101010101010101" pitchFamily="50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xmlns="" id="{50A58559-FE5E-DB46-A3A4-75BD944AC6C0}"/>
              </a:ext>
            </a:extLst>
          </p:cNvPr>
          <p:cNvSpPr txBox="1">
            <a:spLocks/>
          </p:cNvSpPr>
          <p:nvPr userDrawn="1"/>
        </p:nvSpPr>
        <p:spPr>
          <a:xfrm>
            <a:off x="3438659" y="6249510"/>
            <a:ext cx="5732235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C-3, IHO Secretariat, Monaco, 15 – 17 October 2019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107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7015-64C3-4F9B-A630-FEBCEDA3AA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A7EF-80C9-45E9-BF0B-528FB910EA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8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7015-64C3-4F9B-A630-FEBCEDA3AA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A7EF-80C9-45E9-BF0B-528FB910EA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6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12/10/2019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87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12/10/2019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94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12/10/2019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80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12/10/2019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1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12/10/2019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31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12/10/2019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337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12/10/2019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755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EDD24-6168-4C6E-B4D2-E6B466BDF756}" type="datetimeFigureOut">
              <a:rPr lang="fr-FR" smtClean="0"/>
              <a:t>12/10/2019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0E966-1BD1-4C85-866E-DF3AF339519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50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67015-64C3-4F9B-A630-FEBCEDA3AA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2A7EF-80C9-45E9-BF0B-528FB910EA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54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8659" y="6249510"/>
            <a:ext cx="5732235" cy="501650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C-3, IHO Secretariat, Monaco, 15 – 17 October 2019</a:t>
            </a:r>
          </a:p>
        </p:txBody>
      </p:sp>
      <p:sp>
        <p:nvSpPr>
          <p:cNvPr id="5" name="Rectangle 4"/>
          <p:cNvSpPr/>
          <p:nvPr/>
        </p:nvSpPr>
        <p:spPr>
          <a:xfrm>
            <a:off x="1658030" y="1617365"/>
            <a:ext cx="8875939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3rd Meeting of the IHO Council</a:t>
            </a:r>
          </a:p>
          <a:p>
            <a:pPr algn="ctr"/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it-IT" sz="4000" b="1" dirty="0"/>
              <a:t>Report and Proposals from </a:t>
            </a:r>
            <a:r>
              <a:rPr lang="it-IT" sz="4000" b="1" dirty="0" smtClean="0"/>
              <a:t>HSSC</a:t>
            </a:r>
            <a:endParaRPr lang="it-IT" sz="4000" b="1" dirty="0"/>
          </a:p>
          <a:p>
            <a:pPr algn="ctr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100" b="1" dirty="0">
                <a:solidFill>
                  <a:srgbClr val="00A9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C3-04.1A</a:t>
            </a:r>
            <a:endParaRPr lang="fr-FR" sz="3100" dirty="0">
              <a:solidFill>
                <a:srgbClr val="00A9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140676" y="4839287"/>
          <a:ext cx="11718388" cy="1111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177160" y="4637705"/>
            <a:ext cx="1384940" cy="394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S-101  ENC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886613" y="5651478"/>
            <a:ext cx="10511" cy="61057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649670" y="5651479"/>
            <a:ext cx="1060" cy="3612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237039" y="5651478"/>
            <a:ext cx="10511" cy="61057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37611" y="6262049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HSSC10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54951" y="5982086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HSSC11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532415" y="5651477"/>
            <a:ext cx="0" cy="41133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370208" y="5621702"/>
            <a:ext cx="0" cy="41133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8122902" y="5640695"/>
            <a:ext cx="0" cy="41133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788037" y="6229901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HSSC12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49875" y="6041669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5785" y="6025127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10344" y="6038442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63913" y="4239809"/>
            <a:ext cx="1015768" cy="3988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black"/>
                </a:solidFill>
              </a:rPr>
              <a:t>Development and Testing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87401" y="4252905"/>
            <a:ext cx="767550" cy="3996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SR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368974" y="4247763"/>
            <a:ext cx="1058129" cy="3973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MS Vote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9" name="Pentagon 48"/>
          <p:cNvSpPr/>
          <p:nvPr/>
        </p:nvSpPr>
        <p:spPr>
          <a:xfrm>
            <a:off x="5437944" y="4252798"/>
            <a:ext cx="6030156" cy="399779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S-102 Edition 2.0.0  Released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77160" y="4241277"/>
            <a:ext cx="1387321" cy="394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S-102 Bathy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77160" y="3845601"/>
            <a:ext cx="1391834" cy="394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S-104 Water Levels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76967" y="1874439"/>
            <a:ext cx="1385390" cy="394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S-124 </a:t>
            </a:r>
            <a:r>
              <a:rPr lang="en-US" sz="1200" dirty="0" err="1" smtClean="0">
                <a:solidFill>
                  <a:prstClr val="black"/>
                </a:solidFill>
              </a:rPr>
              <a:t>Nav</a:t>
            </a:r>
            <a:r>
              <a:rPr lang="en-US" sz="1200" dirty="0" smtClean="0">
                <a:solidFill>
                  <a:prstClr val="black"/>
                </a:solidFill>
              </a:rPr>
              <a:t> Warnings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77180" y="2270469"/>
            <a:ext cx="1391834" cy="394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S-123 Radio Services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76967" y="2665219"/>
            <a:ext cx="1386781" cy="394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S-122 MPAs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77160" y="3056845"/>
            <a:ext cx="1391834" cy="394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S-121 - MLB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77352" y="3451234"/>
            <a:ext cx="1383685" cy="394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S-111 Surface Currents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76925" y="1480127"/>
            <a:ext cx="1389065" cy="394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S-127 Sea Traffic Management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76925" y="1086853"/>
            <a:ext cx="1389065" cy="394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S-128 Catalog of Catalogs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75125" y="688096"/>
            <a:ext cx="1389065" cy="394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S-129 UKC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579015" y="3854371"/>
            <a:ext cx="4799341" cy="39414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Development and Testing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6" name="Pentagon 65"/>
          <p:cNvSpPr/>
          <p:nvPr/>
        </p:nvSpPr>
        <p:spPr>
          <a:xfrm>
            <a:off x="7255290" y="3854652"/>
            <a:ext cx="4155660" cy="394306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S-104 Edition 1.0.0 Released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1" name="Pentagon 70"/>
          <p:cNvSpPr/>
          <p:nvPr/>
        </p:nvSpPr>
        <p:spPr>
          <a:xfrm>
            <a:off x="2879337" y="3454302"/>
            <a:ext cx="8531612" cy="398012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S-111 Edition 1.0.0 Released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568994" y="3448340"/>
            <a:ext cx="1187152" cy="396786"/>
          </a:xfrm>
          <a:prstGeom prst="rect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HSSC Approval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561037" y="3056613"/>
            <a:ext cx="3094633" cy="3917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SR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76" name="Pentagon 75"/>
          <p:cNvSpPr/>
          <p:nvPr/>
        </p:nvSpPr>
        <p:spPr>
          <a:xfrm>
            <a:off x="5610900" y="3064848"/>
            <a:ext cx="5800049" cy="383492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S-121 Edition 1.0.0 Released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1" name="Pentagon 80"/>
          <p:cNvSpPr/>
          <p:nvPr/>
        </p:nvSpPr>
        <p:spPr>
          <a:xfrm>
            <a:off x="2536809" y="2653458"/>
            <a:ext cx="8874140" cy="40393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 smtClean="0">
                <a:solidFill>
                  <a:prstClr val="black"/>
                </a:solidFill>
              </a:rPr>
              <a:t>S-122 Edition 1.0.0 Released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6" name="Pentagon 85"/>
          <p:cNvSpPr/>
          <p:nvPr/>
        </p:nvSpPr>
        <p:spPr>
          <a:xfrm>
            <a:off x="2607002" y="2247102"/>
            <a:ext cx="8814461" cy="417298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 smtClean="0">
                <a:solidFill>
                  <a:prstClr val="black"/>
                </a:solidFill>
              </a:rPr>
              <a:t>S-123 Edition 1.0.0 Released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6" name="Pentagon 95"/>
          <p:cNvSpPr/>
          <p:nvPr/>
        </p:nvSpPr>
        <p:spPr>
          <a:xfrm>
            <a:off x="5042386" y="692187"/>
            <a:ext cx="4882664" cy="392992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S-129 Edition 1.0.0 Released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9" name="Pentagon 98"/>
          <p:cNvSpPr/>
          <p:nvPr/>
        </p:nvSpPr>
        <p:spPr>
          <a:xfrm>
            <a:off x="1564232" y="1475520"/>
            <a:ext cx="2715776" cy="39911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Development (TBD)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0" name="Pentagon 99"/>
          <p:cNvSpPr/>
          <p:nvPr/>
        </p:nvSpPr>
        <p:spPr>
          <a:xfrm>
            <a:off x="1564232" y="1082828"/>
            <a:ext cx="2715776" cy="397299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Development (TBD)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565991" y="688096"/>
            <a:ext cx="1672510" cy="3938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Development and Testing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242566" y="685795"/>
            <a:ext cx="588604" cy="4004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SR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564737" y="1873910"/>
            <a:ext cx="5406524" cy="3954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Development and Testing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7" name="Pentagon 96"/>
          <p:cNvSpPr/>
          <p:nvPr/>
        </p:nvSpPr>
        <p:spPr>
          <a:xfrm>
            <a:off x="8114261" y="1866014"/>
            <a:ext cx="3317223" cy="395421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S-124 Edition 1.0.0Released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71555" y="115474"/>
            <a:ext cx="171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C=Council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A = Assembly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SR = Stakeholder Review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MS = IHO Member State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 flipV="1">
            <a:off x="5979002" y="5630332"/>
            <a:ext cx="3740" cy="2338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78980" y="5828057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A2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823465" y="5100475"/>
            <a:ext cx="6608" cy="1388052"/>
          </a:xfrm>
          <a:prstGeom prst="straightConnector1">
            <a:avLst/>
          </a:prstGeom>
          <a:ln w="15875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1831256" y="6487004"/>
            <a:ext cx="194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S-100 Edition 4.0.0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359512" y="3845518"/>
            <a:ext cx="958873" cy="400238"/>
          </a:xfrm>
          <a:prstGeom prst="rect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HSSC Approval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971261" y="1866014"/>
            <a:ext cx="1143000" cy="373628"/>
          </a:xfrm>
          <a:prstGeom prst="rect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IRCC Approval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842235" y="692670"/>
            <a:ext cx="1200151" cy="378993"/>
          </a:xfrm>
          <a:prstGeom prst="rect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HSSC Approval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572929" y="4643944"/>
            <a:ext cx="1183217" cy="386143"/>
          </a:xfrm>
          <a:prstGeom prst="rect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HSSC Approval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488668"/>
            <a:ext cx="173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September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321633" y="4254674"/>
            <a:ext cx="1050898" cy="387067"/>
          </a:xfrm>
          <a:prstGeom prst="rect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HSSC Approval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66167" y="602756"/>
            <a:ext cx="106218" cy="45172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655670" y="3057389"/>
            <a:ext cx="1085850" cy="390952"/>
          </a:xfrm>
          <a:prstGeom prst="rect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HSSC Approval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569184" y="2662229"/>
            <a:ext cx="1060622" cy="386965"/>
          </a:xfrm>
          <a:prstGeom prst="rect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HSSC Approval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568994" y="2258832"/>
            <a:ext cx="1040471" cy="398347"/>
          </a:xfrm>
          <a:prstGeom prst="rect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HSSC Approval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10" name="Pentagon 109"/>
          <p:cNvSpPr/>
          <p:nvPr/>
        </p:nvSpPr>
        <p:spPr>
          <a:xfrm>
            <a:off x="5611014" y="4655410"/>
            <a:ext cx="5914235" cy="397303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                                     S-101 Edition 1.X.X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2863709" y="4647139"/>
            <a:ext cx="2763899" cy="3971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S-101 Edition 1.0.0 Released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349075" y="610174"/>
            <a:ext cx="106218" cy="45172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484610" y="6394459"/>
            <a:ext cx="194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S-100 Edition 5.0.0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2" name="Straight Arrow Connector 81"/>
          <p:cNvCxnSpPr>
            <a:stCxn id="79" idx="0"/>
          </p:cNvCxnSpPr>
          <p:nvPr/>
        </p:nvCxnSpPr>
        <p:spPr>
          <a:xfrm flipH="1" flipV="1">
            <a:off x="8416319" y="5209419"/>
            <a:ext cx="38974" cy="118504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35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1948067" y="277815"/>
            <a:ext cx="10773321" cy="636589"/>
          </a:xfrm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3600"/>
            </a:lvl1pPr>
          </a:lstStyle>
          <a:p>
            <a:r>
              <a:rPr lang="it-IT" sz="2400" dirty="0"/>
              <a:t>MAKING THE S-100 a reality</a:t>
            </a:r>
            <a:endParaRPr sz="2400" b="1" dirty="0"/>
          </a:p>
        </p:txBody>
      </p:sp>
      <p:sp>
        <p:nvSpPr>
          <p:cNvPr id="7" name="Shape 134">
            <a:extLst>
              <a:ext uri="{FF2B5EF4-FFF2-40B4-BE49-F238E27FC236}">
                <a16:creationId xmlns:a16="http://schemas.microsoft.com/office/drawing/2014/main" xmlns="" id="{B986B451-B072-7D4D-99C4-03D322844752}"/>
              </a:ext>
            </a:extLst>
          </p:cNvPr>
          <p:cNvSpPr txBox="1">
            <a:spLocks/>
          </p:cNvSpPr>
          <p:nvPr/>
        </p:nvSpPr>
        <p:spPr>
          <a:xfrm>
            <a:off x="1112839" y="1435329"/>
            <a:ext cx="10322961" cy="4530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MSs approved S-100 Ed. 4.0.0 </a:t>
            </a:r>
          </a:p>
          <a:p>
            <a:pPr algn="just"/>
            <a:r>
              <a:rPr lang="en-US" dirty="0" smtClean="0"/>
              <a:t>MSs </a:t>
            </a:r>
            <a:r>
              <a:rPr lang="en-US" dirty="0"/>
              <a:t>approved S-122 Ed. 1.0.0 – </a:t>
            </a:r>
            <a:r>
              <a:rPr lang="en-US" i="1" dirty="0"/>
              <a:t>Marine Protected Areas </a:t>
            </a:r>
          </a:p>
          <a:p>
            <a:pPr algn="just"/>
            <a:r>
              <a:rPr lang="en-US" dirty="0"/>
              <a:t>MSs approved S-123 Ed. 1.0.0 – Marine </a:t>
            </a:r>
            <a:r>
              <a:rPr lang="en-US" i="1" dirty="0"/>
              <a:t>Radio Services</a:t>
            </a:r>
          </a:p>
          <a:p>
            <a:pPr algn="just"/>
            <a:r>
              <a:rPr lang="en-US" dirty="0"/>
              <a:t>HSSC approved S-101 Ed. 1.0.0 – </a:t>
            </a:r>
            <a:r>
              <a:rPr lang="en-US" i="1" dirty="0"/>
              <a:t>ENC</a:t>
            </a:r>
          </a:p>
          <a:p>
            <a:pPr algn="just"/>
            <a:r>
              <a:rPr lang="en-US" dirty="0"/>
              <a:t>HSSC approved S-111 Ed. 1.0.0 – </a:t>
            </a:r>
            <a:r>
              <a:rPr lang="en-US" i="1" dirty="0"/>
              <a:t>Surface Currents</a:t>
            </a:r>
          </a:p>
          <a:p>
            <a:pPr algn="just"/>
            <a:r>
              <a:rPr lang="en-US" dirty="0"/>
              <a:t>HSSC endorsed S-102 Ed. 2.0.0 – </a:t>
            </a:r>
            <a:r>
              <a:rPr lang="en-US" i="1" dirty="0"/>
              <a:t>Bathymetric </a:t>
            </a:r>
            <a:r>
              <a:rPr lang="en-US" i="1" dirty="0" smtClean="0"/>
              <a:t>Surface (CL 35/2019)</a:t>
            </a:r>
            <a:endParaRPr lang="en-US" i="1" dirty="0"/>
          </a:p>
          <a:p>
            <a:pPr algn="just"/>
            <a:r>
              <a:rPr lang="en-GB" dirty="0"/>
              <a:t>HSSC approved Ed. 1.0.0 of S-97 – </a:t>
            </a:r>
            <a:r>
              <a:rPr lang="en-US" i="1" dirty="0"/>
              <a:t>Guidance for PS developers</a:t>
            </a:r>
            <a:endParaRPr lang="en-GB" i="1" dirty="0"/>
          </a:p>
          <a:p>
            <a:pPr algn="just"/>
            <a:r>
              <a:rPr lang="en-GB" dirty="0"/>
              <a:t>HSSC approved Ed.1.0.0 of S-127 – </a:t>
            </a:r>
            <a:r>
              <a:rPr lang="en-GB" i="1" dirty="0"/>
              <a:t>Marine Traffic Management</a:t>
            </a:r>
          </a:p>
          <a:p>
            <a:pPr algn="just"/>
            <a:r>
              <a:rPr lang="en-GB" dirty="0"/>
              <a:t>HSSC approved Edition 1.0.0 of S-129 – </a:t>
            </a:r>
            <a:r>
              <a:rPr lang="en-GB" i="1" dirty="0"/>
              <a:t>Under Keel Clearance Management Information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GB" sz="2400" dirty="0"/>
          </a:p>
          <a:p>
            <a:pPr algn="just"/>
            <a:r>
              <a:rPr lang="en-GB" sz="2900" dirty="0"/>
              <a:t>S-100 Ed. 5.0.0 shifted to 2021</a:t>
            </a:r>
          </a:p>
          <a:p>
            <a:pPr algn="just"/>
            <a:r>
              <a:rPr lang="en-GB" sz="2900" dirty="0"/>
              <a:t>S-98 to be submitted for endorsement in </a:t>
            </a:r>
            <a:r>
              <a:rPr lang="en-GB" sz="2900" dirty="0" smtClean="0"/>
              <a:t>2020/2021</a:t>
            </a:r>
            <a:endParaRPr lang="en-GB" sz="2900" dirty="0"/>
          </a:p>
        </p:txBody>
      </p:sp>
    </p:spTree>
    <p:extLst>
      <p:ext uri="{BB962C8B-B14F-4D97-AF65-F5344CB8AC3E}">
        <p14:creationId xmlns:p14="http://schemas.microsoft.com/office/powerpoint/2010/main" val="37721111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1948067" y="277815"/>
            <a:ext cx="10773321" cy="636589"/>
          </a:xfrm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3600"/>
            </a:lvl1pPr>
          </a:lstStyle>
          <a:p>
            <a:r>
              <a:rPr lang="en-GB" sz="2400" b="1" dirty="0"/>
              <a:t>Priorities of IHO 2019 Work Plan 2</a:t>
            </a:r>
            <a:endParaRPr sz="2400" b="1" dirty="0"/>
          </a:p>
        </p:txBody>
      </p:sp>
      <p:sp>
        <p:nvSpPr>
          <p:cNvPr id="6" name="Shape 134">
            <a:extLst>
              <a:ext uri="{FF2B5EF4-FFF2-40B4-BE49-F238E27FC236}">
                <a16:creationId xmlns:a16="http://schemas.microsoft.com/office/drawing/2014/main" xmlns="" id="{10CD31CA-6FFE-B146-A011-EF84B3E85963}"/>
              </a:ext>
            </a:extLst>
          </p:cNvPr>
          <p:cNvSpPr txBox="1">
            <a:spLocks/>
          </p:cNvSpPr>
          <p:nvPr/>
        </p:nvSpPr>
        <p:spPr>
          <a:xfrm>
            <a:off x="1200151" y="914403"/>
            <a:ext cx="10847420" cy="51149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  <a:p>
            <a:r>
              <a:rPr lang="en-GB" sz="2400" b="1" dirty="0"/>
              <a:t>Develop an S-100 interoperability specification</a:t>
            </a:r>
          </a:p>
          <a:p>
            <a:pPr lvl="1"/>
            <a:r>
              <a:rPr lang="en-GB" dirty="0"/>
              <a:t>Ed. 1.0.0. of S-98 final approval is part of S-100 Implementation Strategy </a:t>
            </a:r>
          </a:p>
          <a:p>
            <a:pPr lvl="1"/>
            <a:r>
              <a:rPr lang="en-GB" dirty="0"/>
              <a:t>Ed. 1.0.0 of S-98 to be submitted for endorsement in 2020/2021</a:t>
            </a:r>
          </a:p>
          <a:p>
            <a:pPr lvl="1"/>
            <a:r>
              <a:rPr lang="en-GB" dirty="0"/>
              <a:t>HSSC-11 agreed to organize a S-100 Test Strategy Meeting (TSM) in liaison with IEC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/>
          </a:p>
          <a:p>
            <a:r>
              <a:rPr lang="en-GB" sz="2400" b="1" dirty="0"/>
              <a:t>Develop S-121 Product Spec for Maritime Limits and Boundaries </a:t>
            </a:r>
          </a:p>
          <a:p>
            <a:pPr lvl="1"/>
            <a:r>
              <a:rPr lang="en-GB" dirty="0"/>
              <a:t>HSSC </a:t>
            </a:r>
            <a:r>
              <a:rPr lang="en-GB" dirty="0" smtClean="0"/>
              <a:t>endorsed </a:t>
            </a:r>
            <a:r>
              <a:rPr lang="en-GB" dirty="0"/>
              <a:t>the S-121PT to pursue the development of Ed. 1.0.0</a:t>
            </a:r>
          </a:p>
          <a:p>
            <a:pPr lvl="1"/>
            <a:r>
              <a:rPr lang="en-GB" dirty="0"/>
              <a:t>HSSC encouraged the IHO Member States to participate in the S-100 WG review process of </a:t>
            </a:r>
            <a:r>
              <a:rPr lang="en-GB" dirty="0" smtClean="0"/>
              <a:t>S-121</a:t>
            </a:r>
          </a:p>
          <a:p>
            <a:pPr lvl="1"/>
            <a:r>
              <a:rPr lang="en-GB" dirty="0" smtClean="0"/>
              <a:t>From the S-121PT meeting held in August 2019: </a:t>
            </a:r>
          </a:p>
          <a:p>
            <a:pPr lvl="2"/>
            <a:r>
              <a:rPr lang="en-GB" dirty="0" smtClean="0"/>
              <a:t>MSs comments discussed, consolidated and incorporated</a:t>
            </a:r>
          </a:p>
          <a:p>
            <a:pPr lvl="2"/>
            <a:r>
              <a:rPr lang="en-GB" dirty="0" smtClean="0"/>
              <a:t>S-121 </a:t>
            </a:r>
            <a:r>
              <a:rPr lang="en-GB" dirty="0" smtClean="0"/>
              <a:t>Ed.1.0.0 </a:t>
            </a:r>
            <a:r>
              <a:rPr lang="en-GB" dirty="0" smtClean="0"/>
              <a:t>to be release in October for test and evaluation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37054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Priorities of IHO 2019 Work Plan 2</a:t>
            </a:r>
            <a:endParaRPr lang="en-US" dirty="0"/>
          </a:p>
        </p:txBody>
      </p:sp>
      <p:sp>
        <p:nvSpPr>
          <p:cNvPr id="4" name="Shape 134"/>
          <p:cNvSpPr txBox="1">
            <a:spLocks/>
          </p:cNvSpPr>
          <p:nvPr/>
        </p:nvSpPr>
        <p:spPr>
          <a:xfrm>
            <a:off x="-319502" y="2343348"/>
            <a:ext cx="4715650" cy="46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GB" smtClean="0"/>
              <a:t>Ed. 1.1.0 of S-101 to be expected in December 2020 </a:t>
            </a:r>
          </a:p>
          <a:p>
            <a:pPr lvl="1">
              <a:spcAft>
                <a:spcPts val="600"/>
              </a:spcAft>
            </a:pPr>
            <a:r>
              <a:rPr lang="en-GB" smtClean="0"/>
              <a:t>Ed. 2.0.0 to be expected in December 2022</a:t>
            </a:r>
          </a:p>
          <a:p>
            <a:pPr lvl="1"/>
            <a:r>
              <a:rPr lang="en-GB" smtClean="0"/>
              <a:t>S-101 components for Encryption, Alerts and Indications to be fully developed</a:t>
            </a:r>
            <a:endParaRPr lang="en-US" dirty="0"/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6849" y="1526631"/>
            <a:ext cx="7737230" cy="4503437"/>
          </a:xfrm>
          <a:prstGeom prst="rect">
            <a:avLst/>
          </a:prstGeom>
        </p:spPr>
      </p:pic>
      <p:sp>
        <p:nvSpPr>
          <p:cNvPr id="6" name="Shape 134"/>
          <p:cNvSpPr txBox="1">
            <a:spLocks/>
          </p:cNvSpPr>
          <p:nvPr/>
        </p:nvSpPr>
        <p:spPr>
          <a:xfrm>
            <a:off x="999341" y="984164"/>
            <a:ext cx="10600644" cy="816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buNone/>
            </a:pPr>
            <a:r>
              <a:rPr lang="en-GB" b="1" dirty="0"/>
              <a:t>Develop all the components </a:t>
            </a:r>
            <a:r>
              <a:rPr lang="en-GB" b="1" dirty="0" smtClean="0"/>
              <a:t>to </a:t>
            </a:r>
            <a:r>
              <a:rPr lang="en-GB" b="1" dirty="0"/>
              <a:t>make S-101 a </a:t>
            </a:r>
            <a:r>
              <a:rPr lang="en-GB" b="1" dirty="0" smtClean="0"/>
              <a:t>reality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56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Priorities of IHO 2019 Work Plan 2</a:t>
            </a:r>
          </a:p>
        </p:txBody>
      </p:sp>
      <p:sp>
        <p:nvSpPr>
          <p:cNvPr id="4" name="Shape 134"/>
          <p:cNvSpPr>
            <a:spLocks noGrp="1"/>
          </p:cNvSpPr>
          <p:nvPr>
            <p:ph idx="1"/>
          </p:nvPr>
        </p:nvSpPr>
        <p:spPr>
          <a:xfrm>
            <a:off x="1189075" y="1187671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b="1" dirty="0"/>
              <a:t>Consolidation and clarification of standards in relation to ECDIS/ENC</a:t>
            </a:r>
            <a:r>
              <a:rPr lang="en-GB" dirty="0"/>
              <a:t>:</a:t>
            </a:r>
          </a:p>
          <a:p>
            <a:pPr lvl="1"/>
            <a:r>
              <a:rPr lang="en-GB" dirty="0" smtClean="0"/>
              <a:t>HSSC </a:t>
            </a:r>
            <a:r>
              <a:rPr lang="en-GB" dirty="0"/>
              <a:t>tasked ENCWG to develop a draft proposal for mitigation measures for cyber security and to make an impact assessment </a:t>
            </a:r>
          </a:p>
          <a:p>
            <a:pPr lvl="1"/>
            <a:r>
              <a:rPr lang="en-GB" dirty="0"/>
              <a:t>HOs to review the current ENC production process and make changes where necessary to encode meaningful values of CATZOC</a:t>
            </a:r>
          </a:p>
        </p:txBody>
      </p:sp>
    </p:spTree>
    <p:extLst>
      <p:ext uri="{BB962C8B-B14F-4D97-AF65-F5344CB8AC3E}">
        <p14:creationId xmlns:p14="http://schemas.microsoft.com/office/powerpoint/2010/main" val="112457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1924621" y="260820"/>
            <a:ext cx="10773321" cy="636589"/>
          </a:xfrm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3600"/>
            </a:lvl1pPr>
          </a:lstStyle>
          <a:p>
            <a:r>
              <a:rPr lang="en-US" sz="2400" dirty="0"/>
              <a:t>Priorities of IHO 2019 Work Plan 2</a:t>
            </a:r>
            <a:endParaRPr sz="2400" b="1" dirty="0"/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1105380" y="1163636"/>
            <a:ext cx="10641495" cy="45307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" sz="2400" b="1" dirty="0" smtClean="0"/>
              <a:t>Future of Paper Charts</a:t>
            </a:r>
          </a:p>
          <a:p>
            <a:pPr lvl="1"/>
            <a:r>
              <a:rPr lang="en" sz="2000" dirty="0"/>
              <a:t>Sales and use of paper nautical charts is declining</a:t>
            </a:r>
          </a:p>
          <a:p>
            <a:pPr lvl="1"/>
            <a:r>
              <a:rPr lang="en" sz="2000" dirty="0" smtClean="0"/>
              <a:t>NCWG </a:t>
            </a:r>
            <a:r>
              <a:rPr lang="en" sz="2000" dirty="0"/>
              <a:t>drafted a document about PC’s Future</a:t>
            </a:r>
          </a:p>
          <a:p>
            <a:pPr lvl="1"/>
            <a:r>
              <a:rPr lang="it-IT" sz="2000" dirty="0"/>
              <a:t>Preliminary</a:t>
            </a:r>
            <a:r>
              <a:rPr lang="en" sz="2000" dirty="0"/>
              <a:t> comments received from HOs</a:t>
            </a:r>
          </a:p>
          <a:p>
            <a:pPr lvl="1"/>
            <a:r>
              <a:rPr lang="en" sz="2000" dirty="0"/>
              <a:t>Q</a:t>
            </a:r>
            <a:r>
              <a:rPr lang="it-IT" sz="2000" dirty="0"/>
              <a:t>u</a:t>
            </a:r>
            <a:r>
              <a:rPr lang="en" sz="2000" dirty="0" smtClean="0"/>
              <a:t>estionnaire </a:t>
            </a:r>
            <a:r>
              <a:rPr lang="en" sz="2000" dirty="0"/>
              <a:t>to MSs (CL 29/2019</a:t>
            </a:r>
            <a:r>
              <a:rPr lang="en" sz="2000" dirty="0" smtClean="0"/>
              <a:t>)</a:t>
            </a:r>
          </a:p>
          <a:p>
            <a:pPr lvl="1"/>
            <a:r>
              <a:rPr lang="en" sz="2000" dirty="0" smtClean="0"/>
              <a:t>Survey outcome to be discussed at NCWG5 (5-8 Nov) </a:t>
            </a:r>
          </a:p>
          <a:p>
            <a:pPr lvl="1"/>
            <a:r>
              <a:rPr lang="en" sz="2000" dirty="0" smtClean="0"/>
              <a:t>Final Report at HSSC 12</a:t>
            </a:r>
            <a:endParaRPr lang="en" sz="2000" dirty="0"/>
          </a:p>
          <a:p>
            <a:endParaRPr lang="en" sz="2400" dirty="0"/>
          </a:p>
          <a:p>
            <a:endParaRPr lang="en" sz="2400" dirty="0"/>
          </a:p>
          <a:p>
            <a:endParaRPr lang="en" sz="2400" dirty="0"/>
          </a:p>
        </p:txBody>
      </p:sp>
      <p:pic>
        <p:nvPicPr>
          <p:cNvPr id="6" name="Immagine 5" descr="Immagine che contiene fotografia, sedendo&#10;&#10;&#10;&#10;Descrizione generata automaticamente">
            <a:extLst>
              <a:ext uri="{FF2B5EF4-FFF2-40B4-BE49-F238E27FC236}">
                <a16:creationId xmlns:a16="http://schemas.microsoft.com/office/drawing/2014/main" xmlns="" id="{23DB24E9-9C93-D54D-ACC0-230B913D0F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2837" y="3715832"/>
            <a:ext cx="7728418" cy="3142168"/>
          </a:xfrm>
          <a:prstGeom prst="rect">
            <a:avLst/>
          </a:prstGeom>
        </p:spPr>
      </p:pic>
      <p:pic>
        <p:nvPicPr>
          <p:cNvPr id="7" name="Immagine 6" descr="Immagine che contiene screenshot&#10;&#10;&#10;&#10;Descrizione generata automaticamente">
            <a:extLst>
              <a:ext uri="{FF2B5EF4-FFF2-40B4-BE49-F238E27FC236}">
                <a16:creationId xmlns:a16="http://schemas.microsoft.com/office/drawing/2014/main" xmlns="" id="{F06315E7-0D2A-A24F-830B-E4579ADE7B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1920" y="3851315"/>
            <a:ext cx="2267697" cy="105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807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Priorities of IHO 2019 Work Plan 2</a:t>
            </a:r>
            <a:endParaRPr lang="en-US" dirty="0"/>
          </a:p>
        </p:txBody>
      </p:sp>
      <p:sp>
        <p:nvSpPr>
          <p:cNvPr id="4" name="Shape 134"/>
          <p:cNvSpPr txBox="1">
            <a:spLocks/>
          </p:cNvSpPr>
          <p:nvPr/>
        </p:nvSpPr>
        <p:spPr>
          <a:xfrm>
            <a:off x="924690" y="1376333"/>
            <a:ext cx="7349960" cy="453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2400" b="1" dirty="0" smtClean="0"/>
              <a:t>Prepare Ed. 6.0.0 of S-44:</a:t>
            </a:r>
          </a:p>
          <a:p>
            <a:pPr marL="271463" indent="-271463">
              <a:spcAft>
                <a:spcPts val="600"/>
              </a:spcAft>
              <a:tabLst>
                <a:tab pos="3225800" algn="l"/>
              </a:tabLst>
            </a:pPr>
            <a:r>
              <a:rPr lang="en-GB" sz="2400" dirty="0" smtClean="0"/>
              <a:t>May/June 2019 - HSPT: draft of the </a:t>
            </a:r>
            <a:r>
              <a:rPr lang="en-GB" sz="2400" u="sng" dirty="0" smtClean="0"/>
              <a:t>6th Edition (v1.7.0) for review </a:t>
            </a:r>
            <a:r>
              <a:rPr lang="en-GB" sz="2400" dirty="0" smtClean="0"/>
              <a:t>and comments by MSs and stakeholders</a:t>
            </a:r>
          </a:p>
          <a:p>
            <a:pPr marL="271463" indent="-271463">
              <a:spcAft>
                <a:spcPts val="600"/>
              </a:spcAft>
              <a:tabLst>
                <a:tab pos="3225800" algn="l"/>
              </a:tabLst>
            </a:pPr>
            <a:r>
              <a:rPr lang="en-GB" sz="2400" dirty="0" smtClean="0"/>
              <a:t>HSSC Letter 3/2019 dated16/7/19: seek for comments on version 1.7.0</a:t>
            </a:r>
          </a:p>
          <a:p>
            <a:pPr marL="271463" indent="-271463">
              <a:spcAft>
                <a:spcPts val="600"/>
              </a:spcAft>
              <a:tabLst>
                <a:tab pos="3225800" algn="l"/>
              </a:tabLst>
            </a:pPr>
            <a:r>
              <a:rPr lang="en-GB" sz="2400" dirty="0" smtClean="0"/>
              <a:t>March 2020: </a:t>
            </a:r>
            <a:r>
              <a:rPr lang="en-GB" sz="2400" u="sng" dirty="0" smtClean="0"/>
              <a:t>S-44 6th Edition (v2.0.0) </a:t>
            </a:r>
            <a:r>
              <a:rPr lang="en-GB" sz="2400" dirty="0" smtClean="0"/>
              <a:t>delivered to HSSC for endorsement</a:t>
            </a:r>
          </a:p>
          <a:p>
            <a:r>
              <a:rPr lang="en-GB" sz="2400" dirty="0" smtClean="0"/>
              <a:t>End 2020: </a:t>
            </a:r>
            <a:r>
              <a:rPr lang="en-GB" sz="2400" u="sng" dirty="0" smtClean="0"/>
              <a:t>Approval  of the S-44 6th Edition</a:t>
            </a:r>
          </a:p>
          <a:p>
            <a:endParaRPr lang="en-GB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1745" y="653889"/>
            <a:ext cx="3361761" cy="4813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CasellaDiTesto 5"/>
          <p:cNvSpPr txBox="1"/>
          <p:nvPr/>
        </p:nvSpPr>
        <p:spPr>
          <a:xfrm>
            <a:off x="7181692" y="5467296"/>
            <a:ext cx="4683832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Contest</a:t>
            </a:r>
            <a:r>
              <a:rPr kumimoji="0" lang="en-US" sz="1800" b="0" i="1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for designing the cover page of Edition 6 of S-44 to be advertised among MSs</a:t>
            </a:r>
            <a:endParaRPr kumimoji="0" lang="en-US" sz="1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3611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Priorities of IHO 2019 Work Plan 2</a:t>
            </a:r>
          </a:p>
        </p:txBody>
      </p:sp>
      <p:sp>
        <p:nvSpPr>
          <p:cNvPr id="9" name="Rettangolo 8"/>
          <p:cNvSpPr/>
          <p:nvPr/>
        </p:nvSpPr>
        <p:spPr>
          <a:xfrm>
            <a:off x="851642" y="1082635"/>
            <a:ext cx="11340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Consider data quality aspects in harmonized way for all S-100 based PSs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037492" y="1805323"/>
            <a:ext cx="912641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Transversal role between Committees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of S-100 based products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support for decision making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Response to the request of automation for the production of charts from ENCs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Contribution to S-100 Test Strategy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2400" dirty="0"/>
              <a:t>Visualization methodology of Quality of Bathymetric </a:t>
            </a:r>
            <a:r>
              <a:rPr lang="en" sz="2400" dirty="0" smtClean="0"/>
              <a:t>Data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/>
            <a:r>
              <a:rPr lang="en-GB" sz="2400" dirty="0"/>
              <a:t>HSSC amended DQWG </a:t>
            </a:r>
            <a:r>
              <a:rPr lang="en-GB" sz="2400" dirty="0" err="1"/>
              <a:t>ToRs</a:t>
            </a:r>
            <a:r>
              <a:rPr lang="en-GB" sz="2400" dirty="0"/>
              <a:t> </a:t>
            </a:r>
            <a:r>
              <a:rPr lang="en-GB" sz="2400" dirty="0">
                <a:sym typeface="Wingdings" pitchFamily="2" charset="2"/>
              </a:rPr>
              <a:t> DQWG to support IRCC WGs and sub-committees on request (MSDI, CSBWG, S-124 PT)</a:t>
            </a:r>
            <a:endParaRPr lang="en-GB" sz="2400" dirty="0"/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1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Priorities of IHO 2019 Work Plan 2</a:t>
            </a:r>
            <a:endParaRPr lang="en-US" dirty="0"/>
          </a:p>
        </p:txBody>
      </p:sp>
      <p:sp>
        <p:nvSpPr>
          <p:cNvPr id="4" name="Shape 134"/>
          <p:cNvSpPr txBox="1">
            <a:spLocks/>
          </p:cNvSpPr>
          <p:nvPr/>
        </p:nvSpPr>
        <p:spPr>
          <a:xfrm>
            <a:off x="970776" y="1042896"/>
            <a:ext cx="11025577" cy="453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 smtClean="0"/>
              <a:t>Consider data quality aspects in harmonized way for all S-100 based PSs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" sz="2400" u="sng" dirty="0" smtClean="0"/>
              <a:t>Visualization methodology of Quality of Bathymetric Data</a:t>
            </a:r>
            <a:endParaRPr lang="en-US" sz="2400" u="sng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34" name="Tekstvak 5">
            <a:extLst>
              <a:ext uri="{FF2B5EF4-FFF2-40B4-BE49-F238E27FC236}">
                <a16:creationId xmlns:a16="http://schemas.microsoft.com/office/drawing/2014/main" xmlns="" id="{C29F4DF1-4797-864F-8647-3F5EF4F64886}"/>
              </a:ext>
            </a:extLst>
          </p:cNvPr>
          <p:cNvSpPr txBox="1"/>
          <p:nvPr/>
        </p:nvSpPr>
        <p:spPr>
          <a:xfrm>
            <a:off x="1528714" y="2562207"/>
            <a:ext cx="6020828" cy="25545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Method to depict the quality of the bathymetry and isolated features hazardous to the safety of navigation (wrecks, rocks, obstructions)</a:t>
            </a:r>
          </a:p>
          <a:p>
            <a:endParaRPr lang="e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Also supportive for decision making and autonomous shipping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Raised awareness of this methodology at IRCC</a:t>
            </a:r>
            <a:endParaRPr lang="e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480" y="2229500"/>
            <a:ext cx="3817821" cy="409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2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933893" y="1081347"/>
            <a:ext cx="1115178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HSSC11 noted the work done in the development of S-32 IHO HD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Hydrographic</a:t>
            </a:r>
            <a:r>
              <a:rPr lang="it-IT" b="1" dirty="0"/>
              <a:t> Dictionary (HD)</a:t>
            </a:r>
            <a:endParaRPr lang="en-US" dirty="0"/>
          </a:p>
        </p:txBody>
      </p:sp>
      <p:sp>
        <p:nvSpPr>
          <p:cNvPr id="4" name="Segnaposto testo 2"/>
          <p:cNvSpPr txBox="1">
            <a:spLocks/>
          </p:cNvSpPr>
          <p:nvPr/>
        </p:nvSpPr>
        <p:spPr>
          <a:xfrm>
            <a:off x="1102241" y="1421533"/>
            <a:ext cx="108150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sz="2400" u="sng" dirty="0" smtClean="0"/>
              <a:t>Achievements</a:t>
            </a:r>
            <a:r>
              <a:rPr lang="en-US" sz="2400" dirty="0" smtClean="0"/>
              <a:t>: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GB" dirty="0" smtClean="0"/>
              <a:t>The HD and the IHO GI Registry will share the same management system, use the same metadata and will be enriched and maintained by using the same procedure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GB" dirty="0" smtClean="0"/>
              <a:t>Language improvements (New HDs)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GB" dirty="0" smtClean="0"/>
              <a:t>SPAIN joined HDWG in September 2019</a:t>
            </a:r>
          </a:p>
          <a:p>
            <a:pPr algn="just"/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en-GB" sz="2400" dirty="0" smtClean="0"/>
              <a:t>HDWG template to be used by WGs when                                                         submitting new terms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>
                <a:sym typeface="Calibri"/>
              </a:rPr>
              <a:t>RHCs to support the </a:t>
            </a:r>
            <a:r>
              <a:rPr lang="en-GB" sz="2400" dirty="0" smtClean="0">
                <a:sym typeface="Calibri"/>
              </a:rPr>
              <a:t>HD (Ambassador Role)</a:t>
            </a:r>
          </a:p>
          <a:p>
            <a:pPr algn="just"/>
            <a:endParaRPr lang="en-GB" sz="2400" dirty="0">
              <a:sym typeface="Calibri"/>
            </a:endParaRPr>
          </a:p>
          <a:p>
            <a:pPr algn="just"/>
            <a:r>
              <a:rPr lang="en-GB" sz="2400" b="1" dirty="0"/>
              <a:t>MS are invited to develop their National variants</a:t>
            </a:r>
            <a:endParaRPr lang="en-GB" sz="2400" dirty="0">
              <a:sym typeface="Calibri"/>
            </a:endParaRPr>
          </a:p>
          <a:p>
            <a:pPr algn="just"/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533" y="2914662"/>
            <a:ext cx="3886752" cy="268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Introduction</a:t>
            </a:r>
            <a:r>
              <a:rPr lang="it-IT" dirty="0"/>
              <a:t> </a:t>
            </a:r>
            <a:endParaRPr lang="fr-FR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8659" y="6249510"/>
            <a:ext cx="5732235" cy="501650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C-3, IHO Secretariat, Monaco, 15 – 17 October 2019</a:t>
            </a:r>
          </a:p>
        </p:txBody>
      </p:sp>
      <p:sp>
        <p:nvSpPr>
          <p:cNvPr id="5" name="Shape 134">
            <a:extLst>
              <a:ext uri="{FF2B5EF4-FFF2-40B4-BE49-F238E27FC236}">
                <a16:creationId xmlns:a16="http://schemas.microsoft.com/office/drawing/2014/main" xmlns="" id="{08DAB336-C1A6-444E-853F-6F416F681976}"/>
              </a:ext>
            </a:extLst>
          </p:cNvPr>
          <p:cNvSpPr txBox="1">
            <a:spLocks/>
          </p:cNvSpPr>
          <p:nvPr/>
        </p:nvSpPr>
        <p:spPr>
          <a:xfrm>
            <a:off x="718144" y="1163636"/>
            <a:ext cx="11173264" cy="45307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" sz="2500" b="1" i="1" dirty="0"/>
              <a:t>HSSC work is guided by the IHO Work </a:t>
            </a:r>
            <a:r>
              <a:rPr lang="en" sz="2500" b="1" i="1" dirty="0" err="1"/>
              <a:t>Programme</a:t>
            </a:r>
            <a:r>
              <a:rPr lang="en" sz="2500" b="1" i="1" dirty="0"/>
              <a:t> 2 “Hydrographic Services and Standards” and by the Council key priorities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" sz="250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n" sz="2500" dirty="0"/>
          </a:p>
          <a:p>
            <a:pPr marL="230400" lvl="1" indent="-230400" algn="just"/>
            <a:r>
              <a:rPr lang="en" sz="2500" b="1" dirty="0"/>
              <a:t>Meetings since </a:t>
            </a:r>
            <a:r>
              <a:rPr lang="en" sz="2500" b="1" dirty="0" smtClean="0"/>
              <a:t>C-2:</a:t>
            </a:r>
            <a:endParaRPr lang="en" sz="2500" b="1" dirty="0"/>
          </a:p>
          <a:p>
            <a:pPr marL="687599" lvl="2" indent="-230399" algn="just"/>
            <a:r>
              <a:rPr lang="en" sz="2400" dirty="0" smtClean="0"/>
              <a:t>HSSC-11 Cape </a:t>
            </a:r>
            <a:r>
              <a:rPr lang="en" sz="2400" dirty="0"/>
              <a:t>Town, </a:t>
            </a:r>
            <a:endParaRPr lang="en" sz="2400" dirty="0" smtClean="0"/>
          </a:p>
          <a:p>
            <a:pPr marL="457200" lvl="2" indent="0" algn="just">
              <a:buNone/>
            </a:pPr>
            <a:r>
              <a:rPr lang="en" sz="2400" dirty="0" smtClean="0"/>
              <a:t>    South </a:t>
            </a:r>
            <a:r>
              <a:rPr lang="en" sz="2400" dirty="0"/>
              <a:t>Africa                                                                       </a:t>
            </a:r>
            <a:endParaRPr lang="en" sz="2400" dirty="0" smtClean="0"/>
          </a:p>
          <a:p>
            <a:pPr marL="457200" lvl="2" indent="0" algn="just">
              <a:buNone/>
            </a:pPr>
            <a:r>
              <a:rPr lang="en" sz="2400" dirty="0"/>
              <a:t> </a:t>
            </a:r>
            <a:r>
              <a:rPr lang="en" sz="2400" dirty="0" smtClean="0"/>
              <a:t>   </a:t>
            </a:r>
            <a:r>
              <a:rPr lang="en" sz="2400" dirty="0"/>
              <a:t>(6-(10 May 2019)</a:t>
            </a:r>
          </a:p>
          <a:p>
            <a:pPr marL="457200" lvl="2" indent="0" algn="just">
              <a:buFont typeface="Arial" panose="020B0604020202020204" pitchFamily="34" charset="0"/>
              <a:buNone/>
            </a:pPr>
            <a:endParaRPr lang="en" sz="2400" dirty="0">
              <a:solidFill>
                <a:srgbClr val="FF0000"/>
              </a:solidFill>
            </a:endParaRPr>
          </a:p>
          <a:p>
            <a:pPr marL="177061" lvl="1" indent="-230399" algn="just"/>
            <a:r>
              <a:rPr lang="en" sz="2500" b="1" dirty="0"/>
              <a:t>Next Meeting: </a:t>
            </a:r>
          </a:p>
          <a:p>
            <a:pPr marL="687599" lvl="2" indent="-230399" algn="just"/>
            <a:r>
              <a:rPr lang="en" sz="2500" dirty="0"/>
              <a:t>HSSC-12 Bristol, </a:t>
            </a:r>
          </a:p>
          <a:p>
            <a:pPr marL="457200" lvl="2" indent="0" algn="just">
              <a:buNone/>
            </a:pPr>
            <a:r>
              <a:rPr lang="en" sz="2500" dirty="0"/>
              <a:t>   UK (11-15 May 2020)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531" y="2161092"/>
            <a:ext cx="6680779" cy="3900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717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Hydrographic</a:t>
            </a:r>
            <a:r>
              <a:rPr lang="it-IT" dirty="0"/>
              <a:t> Dictionary (HD)</a:t>
            </a:r>
            <a:endParaRPr lang="en-US" dirty="0"/>
          </a:p>
        </p:txBody>
      </p:sp>
      <p:pic>
        <p:nvPicPr>
          <p:cNvPr id="4" name="图片 5">
            <a:extLst>
              <a:ext uri="{FF2B5EF4-FFF2-40B4-BE49-F238E27FC236}">
                <a16:creationId xmlns:a16="http://schemas.microsoft.com/office/drawing/2014/main" xmlns="" id="{FF99775F-C94D-BE4D-B32B-1B56BA04ED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60714" y="1420482"/>
            <a:ext cx="2654301" cy="189703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0045A80-811B-7749-92C1-BD86CF46CA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347" y="3988136"/>
            <a:ext cx="2705202" cy="1946997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297E94E1-4A73-B047-BE1B-66FBA4CA48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4694" y="4051625"/>
            <a:ext cx="5084194" cy="1770973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92E090F9-3222-644D-8038-F3658D1A783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081" y="1333834"/>
            <a:ext cx="5782807" cy="207033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77C4C003-E533-2C46-B0EF-26D1A7D81090}"/>
              </a:ext>
            </a:extLst>
          </p:cNvPr>
          <p:cNvSpPr txBox="1"/>
          <p:nvPr/>
        </p:nvSpPr>
        <p:spPr>
          <a:xfrm>
            <a:off x="8780721" y="1928945"/>
            <a:ext cx="3200400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GB" sz="2000" b="1" dirty="0">
                <a:latin typeface="+mn-lt"/>
              </a:rPr>
              <a:t>Chinese HD is now available on the IHO website</a:t>
            </a:r>
            <a:endParaRPr kumimoji="0" lang="en-US" sz="20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Helvetica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7A73D6B0-225A-2749-B9B8-E6E022660AC4}"/>
              </a:ext>
            </a:extLst>
          </p:cNvPr>
          <p:cNvSpPr txBox="1"/>
          <p:nvPr/>
        </p:nvSpPr>
        <p:spPr>
          <a:xfrm>
            <a:off x="8991600" y="4537007"/>
            <a:ext cx="3200400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GB" sz="2000" b="1" dirty="0">
                <a:latin typeface="+mn-lt"/>
              </a:rPr>
              <a:t>Arabic HD in progress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003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95742E31-F47A-B642-A57C-3E4CA87BE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Action </a:t>
            </a:r>
            <a:r>
              <a:rPr lang="it-IT" dirty="0" err="1"/>
              <a:t>requested</a:t>
            </a:r>
            <a:r>
              <a:rPr lang="it-IT" dirty="0"/>
              <a:t> of </a:t>
            </a:r>
            <a:r>
              <a:rPr lang="it-IT" dirty="0" smtClean="0"/>
              <a:t>the </a:t>
            </a:r>
            <a:r>
              <a:rPr lang="it-IT" dirty="0" err="1" smtClean="0"/>
              <a:t>council</a:t>
            </a:r>
            <a:endParaRPr lang="it-IT" dirty="0"/>
          </a:p>
        </p:txBody>
      </p:sp>
      <p:sp>
        <p:nvSpPr>
          <p:cNvPr id="4" name="Shape 392">
            <a:extLst>
              <a:ext uri="{FF2B5EF4-FFF2-40B4-BE49-F238E27FC236}">
                <a16:creationId xmlns:a16="http://schemas.microsoft.com/office/drawing/2014/main" xmlns="" id="{715165C7-46F1-364B-B710-6628705E71B1}"/>
              </a:ext>
            </a:extLst>
          </p:cNvPr>
          <p:cNvSpPr txBox="1">
            <a:spLocks/>
          </p:cNvSpPr>
          <p:nvPr/>
        </p:nvSpPr>
        <p:spPr>
          <a:xfrm>
            <a:off x="1125044" y="1353869"/>
            <a:ext cx="10641495" cy="453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The Council is invited to: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  <a:p>
            <a:pPr lvl="1"/>
            <a:r>
              <a:rPr lang="en-US" dirty="0"/>
              <a:t>Note the </a:t>
            </a:r>
            <a:r>
              <a:rPr lang="en-US" dirty="0" smtClean="0"/>
              <a:t>Report</a:t>
            </a:r>
            <a:endParaRPr lang="en-US" dirty="0"/>
          </a:p>
          <a:p>
            <a:pPr lvl="1"/>
            <a:r>
              <a:rPr lang="en-GB" dirty="0" smtClean="0"/>
              <a:t>Approve HSSC Work at strategical and technical level</a:t>
            </a:r>
          </a:p>
          <a:p>
            <a:pPr marL="0" lvl="1" indent="0" algn="just">
              <a:buFont typeface="Arial" panose="020B0604020202020204" pitchFamily="34" charset="0"/>
              <a:buNone/>
            </a:pP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14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8659" y="6249510"/>
            <a:ext cx="5732235" cy="501650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C-3, IHO Secretariat, Monaco, 15 – 17 October 2019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xmlns="" id="{EB4810E2-E12B-7B45-95EE-7D2FC8663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HSSC-11  Key Priorities</a:t>
            </a: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xmlns="" id="{9AED2FF6-A242-614C-84C0-82F265FE40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0292934"/>
              </p:ext>
            </p:extLst>
          </p:nvPr>
        </p:nvGraphicFramePr>
        <p:xfrm>
          <a:off x="1167548" y="1299771"/>
          <a:ext cx="10515600" cy="5313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magine 7" descr="Immagine che contiene oggetto, orologio&#10;&#10;&#10;&#10;Descrizione generata automaticamente">
            <a:extLst>
              <a:ext uri="{FF2B5EF4-FFF2-40B4-BE49-F238E27FC236}">
                <a16:creationId xmlns:a16="http://schemas.microsoft.com/office/drawing/2014/main" xmlns="" id="{120D814A-87CC-E248-B655-359B19F0E8D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45"/>
          <a:stretch/>
        </p:blipFill>
        <p:spPr>
          <a:xfrm>
            <a:off x="1403697" y="1475982"/>
            <a:ext cx="2136140" cy="2148840"/>
          </a:xfrm>
          <a:prstGeom prst="rect">
            <a:avLst/>
          </a:prstGeom>
        </p:spPr>
      </p:pic>
      <p:pic>
        <p:nvPicPr>
          <p:cNvPr id="9" name="Immagine 8" descr="Immagine che contiene radiografia&#10;&#10;&#10;&#10;Descrizione generata automaticamente">
            <a:extLst>
              <a:ext uri="{FF2B5EF4-FFF2-40B4-BE49-F238E27FC236}">
                <a16:creationId xmlns:a16="http://schemas.microsoft.com/office/drawing/2014/main" xmlns="" id="{A359EEB8-0214-B848-A755-A48033D6788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0" r="21893"/>
          <a:stretch/>
        </p:blipFill>
        <p:spPr>
          <a:xfrm>
            <a:off x="1403697" y="4295382"/>
            <a:ext cx="2136140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7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Analysis/</a:t>
            </a:r>
            <a:r>
              <a:rPr lang="it-IT" dirty="0" err="1"/>
              <a:t>Discussion</a:t>
            </a:r>
            <a:r>
              <a:rPr lang="it-IT" dirty="0"/>
              <a:t> – </a:t>
            </a:r>
            <a:r>
              <a:rPr lang="it-IT" b="1" dirty="0" err="1"/>
              <a:t>Resolution</a:t>
            </a:r>
            <a:r>
              <a:rPr lang="it-IT" b="1" dirty="0"/>
              <a:t> 2/2007 </a:t>
            </a:r>
            <a:endParaRPr lang="fr-FR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8659" y="6249510"/>
            <a:ext cx="5732235" cy="501650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C-3, IHO Secretariat, Monaco, 15 – 17 October 2019</a:t>
            </a:r>
          </a:p>
        </p:txBody>
      </p:sp>
      <p:sp>
        <p:nvSpPr>
          <p:cNvPr id="9" name="Segnaposto testo 1">
            <a:extLst>
              <a:ext uri="{FF2B5EF4-FFF2-40B4-BE49-F238E27FC236}">
                <a16:creationId xmlns:a16="http://schemas.microsoft.com/office/drawing/2014/main" xmlns="" id="{12A1465D-B65C-F543-B0CD-4F0BF7A1DC01}"/>
              </a:ext>
            </a:extLst>
          </p:cNvPr>
          <p:cNvSpPr txBox="1">
            <a:spLocks/>
          </p:cNvSpPr>
          <p:nvPr/>
        </p:nvSpPr>
        <p:spPr>
          <a:xfrm>
            <a:off x="1003829" y="1006867"/>
            <a:ext cx="10184342" cy="4868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In accordance with C2/11&amp;12 and endorsement by HSSC &amp; IRCC, submitted for approval by MS (CL 32/2019)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The approved Resolution </a:t>
            </a:r>
            <a:r>
              <a:rPr lang="en-GB" sz="2400" dirty="0"/>
              <a:t>2/2007 </a:t>
            </a:r>
            <a:r>
              <a:rPr lang="en-GB" sz="2400" dirty="0" smtClean="0"/>
              <a:t>(</a:t>
            </a:r>
            <a:r>
              <a:rPr lang="en-GB" sz="2400" dirty="0" err="1" smtClean="0"/>
              <a:t>cfr</a:t>
            </a:r>
            <a:r>
              <a:rPr lang="en-GB" sz="2400" dirty="0" smtClean="0"/>
              <a:t>. CL 46/2019) as </a:t>
            </a:r>
            <a:r>
              <a:rPr lang="en-GB" sz="2400" dirty="0"/>
              <a:t>amended is structured as follows: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97FCAD14-AB54-3847-9316-C778CA57A2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439" y="2582038"/>
            <a:ext cx="6947346" cy="3293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6A2EDDA7-542E-1142-85D5-5EB1FFFDEA13}"/>
              </a:ext>
            </a:extLst>
          </p:cNvPr>
          <p:cNvSpPr txBox="1"/>
          <p:nvPr/>
        </p:nvSpPr>
        <p:spPr>
          <a:xfrm>
            <a:off x="237960" y="2455523"/>
            <a:ext cx="446760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09650" lvl="1" indent="-514350">
              <a:buFont typeface="+mj-lt"/>
              <a:buAutoNum type="arabicPeriod"/>
            </a:pPr>
            <a:r>
              <a:rPr lang="en-GB" sz="2000" u="sng" dirty="0"/>
              <a:t>Main doc</a:t>
            </a:r>
            <a:r>
              <a:rPr lang="en-GB" sz="2000" dirty="0"/>
              <a:t>: updated review cycle for WGs/PTs for the development of PSs and standards</a:t>
            </a:r>
          </a:p>
          <a:p>
            <a:pPr marL="1009650" lvl="1" indent="-514350">
              <a:buFont typeface="+mj-lt"/>
              <a:buAutoNum type="arabicPeriod"/>
            </a:pPr>
            <a:r>
              <a:rPr lang="en-GB" sz="2000" u="sng" dirty="0"/>
              <a:t>Appendix 1 and 2</a:t>
            </a:r>
            <a:r>
              <a:rPr lang="en-GB" sz="2000" dirty="0"/>
              <a:t>: lists of IHO standards </a:t>
            </a:r>
            <a:r>
              <a:rPr lang="en-US" sz="2000" dirty="0"/>
              <a:t>that must be maintained in conformance with the IHO Resolution 2/2007 as amended</a:t>
            </a:r>
            <a:endParaRPr lang="en-GB" sz="2000" dirty="0"/>
          </a:p>
          <a:p>
            <a:pPr marL="1009650" lvl="1" indent="-514350">
              <a:buFont typeface="+mj-lt"/>
              <a:buAutoNum type="arabicPeriod"/>
            </a:pPr>
            <a:r>
              <a:rPr lang="en-GB" sz="2000" u="sng" dirty="0"/>
              <a:t>Appendix 3</a:t>
            </a:r>
            <a:r>
              <a:rPr lang="en-GB" sz="2000" dirty="0"/>
              <a:t>: guidance for conducting stakeholders impact study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012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8659" y="6249510"/>
            <a:ext cx="5732235" cy="501650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C-3, IHO Secretariat, Monaco, 15 – 17 October 2019</a:t>
            </a:r>
          </a:p>
        </p:txBody>
      </p:sp>
      <p:sp>
        <p:nvSpPr>
          <p:cNvPr id="7" name="Shape 133">
            <a:extLst>
              <a:ext uri="{FF2B5EF4-FFF2-40B4-BE49-F238E27FC236}">
                <a16:creationId xmlns:a16="http://schemas.microsoft.com/office/drawing/2014/main" xmlns="" id="{E749EB6C-16AA-E442-8C59-8D282ECB56B0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3600"/>
            </a:lvl1pPr>
          </a:lstStyle>
          <a:p>
            <a:r>
              <a:rPr lang="it-IT" sz="2400" dirty="0"/>
              <a:t>IHO future </a:t>
            </a:r>
            <a:r>
              <a:rPr lang="it-IT" sz="2400" dirty="0" err="1"/>
              <a:t>strategic</a:t>
            </a:r>
            <a:r>
              <a:rPr lang="it-IT" sz="2400" dirty="0"/>
              <a:t> </a:t>
            </a:r>
            <a:r>
              <a:rPr lang="it-IT" sz="2400" dirty="0" err="1"/>
              <a:t>plan</a:t>
            </a:r>
            <a:r>
              <a:rPr lang="it-IT" sz="2400" dirty="0"/>
              <a:t> (2021- 2026)</a:t>
            </a:r>
            <a:endParaRPr sz="24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95AC7C7D-2B5C-FC48-BFD5-0FB83ED5E20D}"/>
              </a:ext>
            </a:extLst>
          </p:cNvPr>
          <p:cNvSpPr txBox="1"/>
          <p:nvPr/>
        </p:nvSpPr>
        <p:spPr>
          <a:xfrm>
            <a:off x="1984872" y="1174524"/>
            <a:ext cx="984269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b="1" i="1" dirty="0">
                <a:latin typeface="+mn-lt"/>
                <a:ea typeface="+mn-ea"/>
                <a:cs typeface="+mn-cs"/>
                <a:sym typeface="Calibri"/>
              </a:rPr>
              <a:t>To </a:t>
            </a:r>
            <a:r>
              <a:rPr lang="en-GB" sz="2500" b="1" i="1" dirty="0">
                <a:latin typeface="+mn-lt"/>
                <a:ea typeface="+mn-ea"/>
                <a:cs typeface="+mn-cs"/>
                <a:sym typeface="Calibri"/>
              </a:rPr>
              <a:t>direct the IHO`s Work Programme and foster the IHO vision, mission, and objects</a:t>
            </a:r>
            <a:endParaRPr lang="it-IT" sz="2500" b="1" i="1" dirty="0">
              <a:latin typeface="+mn-lt"/>
              <a:ea typeface="+mn-ea"/>
              <a:cs typeface="+mn-cs"/>
              <a:sym typeface="Calibri"/>
            </a:endParaRPr>
          </a:p>
          <a:p>
            <a:pPr algn="ctr"/>
            <a:endParaRPr lang="it-IT" dirty="0"/>
          </a:p>
        </p:txBody>
      </p:sp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xmlns="" id="{1ECBCAF7-C46F-B940-BA0A-7E1FC2E0DD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1281953"/>
              </p:ext>
            </p:extLst>
          </p:nvPr>
        </p:nvGraphicFramePr>
        <p:xfrm>
          <a:off x="1592040" y="1852675"/>
          <a:ext cx="854029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2289CB52-E683-1F4E-A0F5-5D9E977F7640}"/>
              </a:ext>
            </a:extLst>
          </p:cNvPr>
          <p:cNvSpPr txBox="1"/>
          <p:nvPr/>
        </p:nvSpPr>
        <p:spPr>
          <a:xfrm>
            <a:off x="1771629" y="2500747"/>
            <a:ext cx="1578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</a:rPr>
              <a:t>1° Goal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29AC932C-95E2-EE46-93A1-54B60F80B510}"/>
              </a:ext>
            </a:extLst>
          </p:cNvPr>
          <p:cNvSpPr txBox="1"/>
          <p:nvPr/>
        </p:nvSpPr>
        <p:spPr>
          <a:xfrm>
            <a:off x="2059661" y="3715398"/>
            <a:ext cx="1578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</a:rPr>
              <a:t>2° Goal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1E737B45-D5DA-C347-8FF4-4957902EA12A}"/>
              </a:ext>
            </a:extLst>
          </p:cNvPr>
          <p:cNvSpPr txBox="1"/>
          <p:nvPr/>
        </p:nvSpPr>
        <p:spPr>
          <a:xfrm>
            <a:off x="1802157" y="4935471"/>
            <a:ext cx="1578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</a:rPr>
              <a:t>3° Goal</a:t>
            </a:r>
          </a:p>
        </p:txBody>
      </p:sp>
    </p:spTree>
    <p:extLst>
      <p:ext uri="{BB962C8B-B14F-4D97-AF65-F5344CB8AC3E}">
        <p14:creationId xmlns:p14="http://schemas.microsoft.com/office/powerpoint/2010/main" val="4373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IHO</a:t>
            </a:r>
            <a:r>
              <a:rPr lang="it-IT" dirty="0"/>
              <a:t> </a:t>
            </a:r>
            <a:r>
              <a:rPr lang="it-IT" b="1" dirty="0"/>
              <a:t>Strategic Plan</a:t>
            </a:r>
            <a:endParaRPr lang="fr-FR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8659" y="6249510"/>
            <a:ext cx="5732235" cy="501650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C-3, IHO Secretariat, Monaco, 15 – 17 October 2019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xmlns="" id="{17299E9E-52F5-4343-93C7-1A41FD3CD0C1}"/>
              </a:ext>
            </a:extLst>
          </p:cNvPr>
          <p:cNvSpPr>
            <a:spLocks noGrp="1"/>
          </p:cNvSpPr>
          <p:nvPr/>
        </p:nvSpPr>
        <p:spPr>
          <a:xfrm>
            <a:off x="734214" y="1898172"/>
            <a:ext cx="594852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  <a:p>
            <a:r>
              <a:rPr lang="en-GB" b="1" dirty="0"/>
              <a:t>HSSC relevant elements </a:t>
            </a:r>
            <a:r>
              <a:rPr lang="en-GB" dirty="0"/>
              <a:t>of the Future IHO Strategic Plan considered</a:t>
            </a:r>
          </a:p>
          <a:p>
            <a:endParaRPr lang="en-GB" dirty="0"/>
          </a:p>
          <a:p>
            <a:r>
              <a:rPr lang="en-US" b="1" dirty="0"/>
              <a:t>HSSC Chair provided comments </a:t>
            </a:r>
            <a:r>
              <a:rPr lang="en-US" dirty="0"/>
              <a:t>on ST and SPI to SPRWG Chair info IRCC Chair </a:t>
            </a:r>
            <a:r>
              <a:rPr lang="en-US" sz="1800" dirty="0"/>
              <a:t>(</a:t>
            </a:r>
            <a:r>
              <a:rPr lang="en-US" sz="1800" b="1" i="1" dirty="0"/>
              <a:t>HSSC CL 2/2019 dated 31 March 2019</a:t>
            </a:r>
            <a:r>
              <a:rPr lang="en-US" sz="1800" dirty="0"/>
              <a:t>) </a:t>
            </a:r>
            <a:endParaRPr lang="en-US" sz="3200" dirty="0"/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xmlns="" id="{575DD0F5-8D55-ED4F-92AB-EF99BAF17C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6408026"/>
              </p:ext>
            </p:extLst>
          </p:nvPr>
        </p:nvGraphicFramePr>
        <p:xfrm>
          <a:off x="4540278" y="341382"/>
          <a:ext cx="9261231" cy="6457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235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S-100 </a:t>
            </a:r>
            <a:r>
              <a:rPr lang="en-GB" b="1" dirty="0" err="1" smtClean="0"/>
              <a:t>ImplemeNtation</a:t>
            </a:r>
            <a:r>
              <a:rPr lang="en-GB" b="1" dirty="0" smtClean="0"/>
              <a:t> DECADE</a:t>
            </a:r>
            <a:endParaRPr lang="fr-FR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8659" y="6249510"/>
            <a:ext cx="5732235" cy="501650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C-3, IHO Secretariat, Monaco, 15 – 17 October 2019</a:t>
            </a:r>
          </a:p>
        </p:txBody>
      </p:sp>
      <p:pic>
        <p:nvPicPr>
          <p:cNvPr id="5" name="Picture 3" descr="D:\00_S100WG\09_presentations\S-100부분이미지\5-6p.png">
            <a:extLst>
              <a:ext uri="{FF2B5EF4-FFF2-40B4-BE49-F238E27FC236}">
                <a16:creationId xmlns:a16="http://schemas.microsoft.com/office/drawing/2014/main" xmlns="" id="{4C86BE54-D281-0E46-9156-2F634ADFC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8609"/>
            <a:ext cx="12192000" cy="500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xmlns="" id="{09C2D3DE-FCAD-6046-8C3F-6798BA7C85A2}"/>
              </a:ext>
            </a:extLst>
          </p:cNvPr>
          <p:cNvSpPr>
            <a:spLocks noGrp="1"/>
          </p:cNvSpPr>
          <p:nvPr/>
        </p:nvSpPr>
        <p:spPr>
          <a:xfrm>
            <a:off x="5593080" y="1051444"/>
            <a:ext cx="6355080" cy="4755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C-2 tasked IHO SG, COUNCIL, HSSC and IRCC </a:t>
            </a:r>
            <a:r>
              <a:rPr lang="en-GB" sz="2400" b="1" dirty="0"/>
              <a:t>(action C2/31) </a:t>
            </a:r>
            <a:endParaRPr lang="en-US" sz="3200" b="1" dirty="0"/>
          </a:p>
          <a:p>
            <a:r>
              <a:rPr lang="en-GB" sz="3200" dirty="0"/>
              <a:t>WGs Chairs have been asked to provide their contribution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0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Showcase of S-100 based products </a:t>
            </a:r>
            <a:endParaRPr lang="en-US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1230571" y="1365441"/>
            <a:ext cx="10459681" cy="44294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C-2 tasked the HSSC (see action </a:t>
            </a: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C2/29)</a:t>
            </a:r>
            <a:endParaRPr lang="en-GB" sz="3000" dirty="0">
              <a:solidFill>
                <a:sysClr val="windowText" lastClr="000000"/>
              </a:solidFill>
              <a:latin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000" dirty="0" smtClean="0">
                <a:solidFill>
                  <a:sysClr val="windowText" lastClr="000000"/>
                </a:solidFill>
                <a:latin typeface="Calibri"/>
              </a:rPr>
              <a:t>HSSC-11</a:t>
            </a:r>
            <a:r>
              <a:rPr lang="en-GB" dirty="0" smtClean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GB" dirty="0">
                <a:solidFill>
                  <a:sysClr val="windowText" lastClr="000000"/>
                </a:solidFill>
                <a:latin typeface="Calibri"/>
              </a:rPr>
              <a:t>discussed showcase structure</a:t>
            </a:r>
          </a:p>
          <a:p>
            <a:pPr algn="just">
              <a:spcAft>
                <a:spcPts val="600"/>
              </a:spcAft>
            </a:pPr>
            <a:r>
              <a:rPr lang="en-US" u="sng" dirty="0" smtClean="0"/>
              <a:t>S-100 </a:t>
            </a:r>
            <a:r>
              <a:rPr lang="en-US" u="sng" dirty="0"/>
              <a:t>WG </a:t>
            </a:r>
            <a:r>
              <a:rPr lang="en-US" dirty="0"/>
              <a:t>Chair </a:t>
            </a:r>
            <a:r>
              <a:rPr lang="en-US" dirty="0" smtClean="0"/>
              <a:t>coordination</a:t>
            </a:r>
          </a:p>
          <a:p>
            <a:pPr algn="just">
              <a:spcAft>
                <a:spcPts val="600"/>
              </a:spcAft>
            </a:pPr>
            <a:r>
              <a:rPr lang="en-US" u="sng" dirty="0" smtClean="0"/>
              <a:t>5 presentation</a:t>
            </a:r>
            <a:r>
              <a:rPr lang="en-US" dirty="0" smtClean="0"/>
              <a:t>: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Canada – A Data Centric Approach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Norway (PRIMAR) – S-100 Development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United </a:t>
            </a:r>
            <a:r>
              <a:rPr lang="en-US" dirty="0"/>
              <a:t>States (NOAA) – S-111 Surface Currents Operationalization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United </a:t>
            </a:r>
            <a:r>
              <a:rPr lang="en-US" dirty="0"/>
              <a:t>States (NGA) – S-100 Test Bed </a:t>
            </a:r>
            <a:r>
              <a:rPr lang="en-US" dirty="0" smtClean="0"/>
              <a:t>Development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Republic </a:t>
            </a:r>
            <a:r>
              <a:rPr lang="en-US" dirty="0"/>
              <a:t>of Korea – S100 Web Viewer and Sea Trial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71463" algn="l"/>
              </a:tabLst>
              <a:defRPr/>
            </a:pPr>
            <a:endParaRPr lang="en-GB" sz="2400" i="1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71463" algn="l"/>
              </a:tabLst>
              <a:defRPr/>
            </a:pPr>
            <a:endParaRPr lang="en-US" sz="3000" dirty="0">
              <a:solidFill>
                <a:sysClr val="windowText" lastClr="000000"/>
              </a:solidFill>
              <a:latin typeface="Calibri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58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2135BE75-BF66-0740-90E0-772819B09DA5}"/>
              </a:ext>
            </a:extLst>
          </p:cNvPr>
          <p:cNvSpPr/>
          <p:nvPr/>
        </p:nvSpPr>
        <p:spPr>
          <a:xfrm>
            <a:off x="771346" y="1131495"/>
            <a:ext cx="111041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2400" dirty="0">
                <a:latin typeface="Arial" panose="020B0604020202020204" pitchFamily="34" charset="0"/>
                <a:cs typeface="Arial" panose="020B0604020202020204" pitchFamily="34" charset="0"/>
              </a:rPr>
              <a:t>Develop and deliver standards for hydrographic data and specifications of hydrographic products 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054A55E6-3D48-9946-AF8A-5B0D9B84289C}"/>
              </a:ext>
            </a:extLst>
          </p:cNvPr>
          <p:cNvSpPr txBox="1"/>
          <p:nvPr/>
        </p:nvSpPr>
        <p:spPr>
          <a:xfrm>
            <a:off x="1715031" y="3401082"/>
            <a:ext cx="9216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S-100 TIMELINE (Ed. October 2019)</a:t>
            </a:r>
            <a:endParaRPr lang="e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19832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_IHO_New_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ster_IHO_New_Logo" id="{92376390-61D0-4A4A-9DAB-DA9E6EE3EAC4}" vid="{E943696B-60C2-4457-926B-515312E413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Master_IHO_New_Logo</Template>
  <TotalTime>712</TotalTime>
  <Words>1660</Words>
  <Application>Microsoft Office PowerPoint</Application>
  <PresentationFormat>Personalizzato</PresentationFormat>
  <Paragraphs>258</Paragraphs>
  <Slides>21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23" baseType="lpstr">
      <vt:lpstr>Master_IHO_New_Logo</vt:lpstr>
      <vt:lpstr>Office Theme</vt:lpstr>
      <vt:lpstr>Presentazione standard di PowerPoint</vt:lpstr>
      <vt:lpstr>Introduction </vt:lpstr>
      <vt:lpstr>HSSC-11  Key Priorities</vt:lpstr>
      <vt:lpstr>Analysis/Discussion – Resolution 2/2007 </vt:lpstr>
      <vt:lpstr>IHO future strategic plan (2021- 2026)</vt:lpstr>
      <vt:lpstr>IHO Strategic Plan</vt:lpstr>
      <vt:lpstr>S-100 ImplemeNtation DECADE</vt:lpstr>
      <vt:lpstr>Showcase of S-100 based products </vt:lpstr>
      <vt:lpstr>Presentazione standard di PowerPoint</vt:lpstr>
      <vt:lpstr>Presentazione standard di PowerPoint</vt:lpstr>
      <vt:lpstr>MAKING THE S-100 a reality</vt:lpstr>
      <vt:lpstr>Priorities of IHO 2019 Work Plan 2</vt:lpstr>
      <vt:lpstr>Priorities of IHO 2019 Work Plan 2</vt:lpstr>
      <vt:lpstr>Priorities of IHO 2019 Work Plan 2</vt:lpstr>
      <vt:lpstr>Priorities of IHO 2019 Work Plan 2</vt:lpstr>
      <vt:lpstr>Priorities of IHO 2019 Work Plan 2</vt:lpstr>
      <vt:lpstr>Priorities of IHO 2019 Work Plan 2</vt:lpstr>
      <vt:lpstr>Priorities of IHO 2019 Work Plan 2</vt:lpstr>
      <vt:lpstr>Hydrographic Dictionary (HD)</vt:lpstr>
      <vt:lpstr>Hydrographic Dictionary (HD)</vt:lpstr>
      <vt:lpstr>Action requested of the council</vt:lpstr>
    </vt:vector>
  </TitlesOfParts>
  <Company>International Hydrographic Bureau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Isabelle Belmonte</dc:creator>
  <cp:lastModifiedBy>LUIGI SINAPI</cp:lastModifiedBy>
  <cp:revision>57</cp:revision>
  <dcterms:created xsi:type="dcterms:W3CDTF">2019-06-26T12:25:46Z</dcterms:created>
  <dcterms:modified xsi:type="dcterms:W3CDTF">2019-10-12T07:36:08Z</dcterms:modified>
</cp:coreProperties>
</file>