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7882" y="1617365"/>
            <a:ext cx="97760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3rd Meeting of the IHO Council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IHO ANNUAL WORK PROGRAMME AND BUDGET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5.1</a:t>
            </a:r>
          </a:p>
          <a:p>
            <a:pPr algn="ctr"/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the current financial Status of the IHO</a:t>
            </a: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6822" y="1199550"/>
            <a:ext cx="11055178" cy="4929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Status essentials (September 2019):</a:t>
            </a:r>
          </a:p>
          <a:p>
            <a:r>
              <a:rPr lang="en-US" dirty="0" smtClean="0"/>
              <a:t>Good recovery of contributions: 88,43% of 3.489.732 € (budget estimate for 2019)</a:t>
            </a:r>
          </a:p>
          <a:p>
            <a:r>
              <a:rPr lang="en-US" dirty="0" smtClean="0"/>
              <a:t>Outstanding contributions 1/2017 (~36.000 €) and 4/2018 (~103.000 €)</a:t>
            </a:r>
          </a:p>
          <a:p>
            <a:r>
              <a:rPr lang="en-US" dirty="0" smtClean="0"/>
              <a:t>Advance payment from 15 Member States</a:t>
            </a:r>
          </a:p>
          <a:p>
            <a:r>
              <a:rPr lang="en-US" dirty="0" smtClean="0"/>
              <a:t>Expected surplus of 5.6% based on savings in operational costs expected but calculated for the budget estimate </a:t>
            </a:r>
            <a:br>
              <a:rPr lang="en-US" dirty="0" smtClean="0"/>
            </a:br>
            <a:r>
              <a:rPr lang="en-US" dirty="0" smtClean="0"/>
              <a:t>of ~ 3.490.000 € (theoretical value if ideally all Member States pay)</a:t>
            </a:r>
          </a:p>
          <a:p>
            <a:pPr lvl="1"/>
            <a:r>
              <a:rPr lang="en-US" dirty="0" smtClean="0"/>
              <a:t>partly required to cover additional costs for health insurance.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Review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104</TotalTime>
  <Words>95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Review of the current financial status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Mathias Jonas</cp:lastModifiedBy>
  <cp:revision>15</cp:revision>
  <dcterms:created xsi:type="dcterms:W3CDTF">2019-06-26T12:25:46Z</dcterms:created>
  <dcterms:modified xsi:type="dcterms:W3CDTF">2019-10-11T13:52:41Z</dcterms:modified>
</cp:coreProperties>
</file>