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8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8030" y="1617365"/>
            <a:ext cx="887593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3rd Meeting of the IHO Council</a:t>
            </a:r>
            <a:endParaRPr lang="fr-F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fr-F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..</a:t>
            </a:r>
            <a:endParaRPr lang="fr-FR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7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2514" y="1825625"/>
            <a:ext cx="10221286" cy="428994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715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11</TotalTime>
  <Words>54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Naskh Medium</vt:lpstr>
      <vt:lpstr>Arial</vt:lpstr>
      <vt:lpstr>Arial Black</vt:lpstr>
      <vt:lpstr>Calibri</vt:lpstr>
      <vt:lpstr>Calibri Light</vt:lpstr>
      <vt:lpstr>Master_IHO_New_Logo</vt:lpstr>
      <vt:lpstr>PowerPoint Presentation</vt:lpstr>
      <vt:lpstr>PowerPoint Presentation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YG</cp:lastModifiedBy>
  <cp:revision>4</cp:revision>
  <dcterms:created xsi:type="dcterms:W3CDTF">2019-06-26T12:25:46Z</dcterms:created>
  <dcterms:modified xsi:type="dcterms:W3CDTF">2019-10-02T06:04:18Z</dcterms:modified>
</cp:coreProperties>
</file>