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orient="horz" pos="334">
          <p15:clr>
            <a:srgbClr val="A4A3A4"/>
          </p15:clr>
        </p15:guide>
        <p15:guide id="3" orient="horz" pos="1395">
          <p15:clr>
            <a:srgbClr val="A4A3A4"/>
          </p15:clr>
        </p15:guide>
        <p15:guide id="4" orient="horz" pos="3935">
          <p15:clr>
            <a:srgbClr val="A4A3A4"/>
          </p15:clr>
        </p15:guide>
        <p15:guide id="5" pos="335">
          <p15:clr>
            <a:srgbClr val="A4A3A4"/>
          </p15:clr>
        </p15:guide>
        <p15:guide id="6" pos="1918">
          <p15:clr>
            <a:srgbClr val="A4A3A4"/>
          </p15:clr>
        </p15:guide>
        <p15:guide id="7" pos="53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7" autoAdjust="0"/>
  </p:normalViewPr>
  <p:slideViewPr>
    <p:cSldViewPr>
      <p:cViewPr varScale="1">
        <p:scale>
          <a:sx n="129" d="100"/>
          <a:sy n="129" d="100"/>
        </p:scale>
        <p:origin x="888" y="90"/>
      </p:cViewPr>
      <p:guideLst>
        <p:guide orient="horz" pos="1207"/>
        <p:guide orient="horz" pos="334"/>
        <p:guide orient="horz" pos="1395"/>
        <p:guide orient="horz" pos="3935"/>
        <p:guide pos="335"/>
        <p:guide pos="1918"/>
        <p:guide pos="5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A11F0-4CCB-4087-B43E-E00A1651B2D0}" type="doc">
      <dgm:prSet loTypeId="urn:microsoft.com/office/officeart/2005/8/layout/cycle4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AFA06CD6-CE80-4248-A6B8-C3A7CD15776A}">
      <dgm:prSet phldrT="[Tekst]" custT="1"/>
      <dgm:spPr/>
      <dgm:t>
        <a:bodyPr/>
        <a:lstStyle/>
        <a:p>
          <a:pPr algn="l"/>
          <a:r>
            <a:rPr lang="nb-NO" sz="1800" dirty="0" smtClean="0"/>
            <a:t>Data </a:t>
          </a:r>
          <a:r>
            <a:rPr lang="nb-NO" sz="1800" dirty="0" err="1" smtClean="0"/>
            <a:t>content</a:t>
          </a:r>
          <a:endParaRPr lang="nb-NO" sz="1800" dirty="0" smtClean="0"/>
        </a:p>
        <a:p>
          <a:pPr algn="ctr"/>
          <a:endParaRPr lang="nb-NO" sz="1700" dirty="0"/>
        </a:p>
      </dgm:t>
    </dgm:pt>
    <dgm:pt modelId="{F6737126-1CA5-466C-B97F-7E6E1B7575DF}" type="parTrans" cxnId="{59087009-9273-4C60-91FF-290362CBF7EC}">
      <dgm:prSet/>
      <dgm:spPr/>
      <dgm:t>
        <a:bodyPr/>
        <a:lstStyle/>
        <a:p>
          <a:endParaRPr lang="nb-NO"/>
        </a:p>
      </dgm:t>
    </dgm:pt>
    <dgm:pt modelId="{AA3F1460-C677-4127-BFCB-96D957CEE348}" type="sibTrans" cxnId="{59087009-9273-4C60-91FF-290362CBF7EC}">
      <dgm:prSet/>
      <dgm:spPr/>
      <dgm:t>
        <a:bodyPr/>
        <a:lstStyle/>
        <a:p>
          <a:endParaRPr lang="nb-NO"/>
        </a:p>
      </dgm:t>
    </dgm:pt>
    <dgm:pt modelId="{0E834DE8-4DC3-4B1F-9FC6-F8780A729926}">
      <dgm:prSet phldrT="[Tekst]" custT="1"/>
      <dgm:spPr/>
      <dgm:t>
        <a:bodyPr/>
        <a:lstStyle/>
        <a:p>
          <a:pPr marL="92075" indent="-92075">
            <a:lnSpc>
              <a:spcPct val="100000"/>
            </a:lnSpc>
          </a:pPr>
          <a:r>
            <a:rPr lang="nb-NO" sz="1050" dirty="0" err="1" smtClean="0"/>
            <a:t>Prioritize</a:t>
          </a:r>
          <a:r>
            <a:rPr lang="nb-NO" sz="1050" dirty="0" smtClean="0"/>
            <a:t> </a:t>
          </a:r>
          <a:r>
            <a:rPr lang="nb-NO" sz="1050" dirty="0" err="1" smtClean="0"/>
            <a:t>content</a:t>
          </a:r>
          <a:r>
            <a:rPr lang="nb-NO" sz="1050" dirty="0" smtClean="0"/>
            <a:t> and </a:t>
          </a:r>
          <a:r>
            <a:rPr lang="nb-NO" sz="1050" dirty="0" err="1" smtClean="0"/>
            <a:t>requirements</a:t>
          </a:r>
          <a:endParaRPr lang="nb-NO" sz="1050" dirty="0"/>
        </a:p>
      </dgm:t>
    </dgm:pt>
    <dgm:pt modelId="{169096F9-5BDB-45EC-B7E4-0AB8816A71DE}" type="parTrans" cxnId="{6464BA87-74A3-45F4-BDCC-B15A753FCEF3}">
      <dgm:prSet/>
      <dgm:spPr/>
      <dgm:t>
        <a:bodyPr/>
        <a:lstStyle/>
        <a:p>
          <a:endParaRPr lang="nb-NO"/>
        </a:p>
      </dgm:t>
    </dgm:pt>
    <dgm:pt modelId="{E5E3C992-FA29-45A7-A60D-90D32529E5F5}" type="sibTrans" cxnId="{6464BA87-74A3-45F4-BDCC-B15A753FCEF3}">
      <dgm:prSet/>
      <dgm:spPr/>
      <dgm:t>
        <a:bodyPr/>
        <a:lstStyle/>
        <a:p>
          <a:endParaRPr lang="nb-NO"/>
        </a:p>
      </dgm:t>
    </dgm:pt>
    <dgm:pt modelId="{AE966074-E029-4C47-A941-41596233C12E}">
      <dgm:prSet phldrT="[Tekst]" custT="1"/>
      <dgm:spPr/>
      <dgm:t>
        <a:bodyPr/>
        <a:lstStyle/>
        <a:p>
          <a:pPr marL="92075" indent="-92075" algn="l">
            <a:lnSpc>
              <a:spcPct val="100000"/>
            </a:lnSpc>
          </a:pPr>
          <a:r>
            <a:rPr lang="nb-NO" sz="1000" dirty="0" err="1" smtClean="0"/>
            <a:t>Dataflow</a:t>
          </a:r>
          <a:r>
            <a:rPr lang="nb-NO" sz="1000" dirty="0" smtClean="0"/>
            <a:t> and </a:t>
          </a:r>
          <a:r>
            <a:rPr lang="nb-NO" sz="1000" dirty="0" err="1" smtClean="0"/>
            <a:t>common</a:t>
          </a:r>
          <a:r>
            <a:rPr lang="nb-NO" sz="1000" dirty="0" smtClean="0"/>
            <a:t> </a:t>
          </a:r>
          <a:r>
            <a:rPr lang="nb-NO" sz="1000" dirty="0" err="1" smtClean="0"/>
            <a:t>solutions</a:t>
          </a:r>
          <a:endParaRPr lang="nb-NO" sz="1000" dirty="0"/>
        </a:p>
      </dgm:t>
    </dgm:pt>
    <dgm:pt modelId="{FF1F9A39-26E4-4DB3-8C42-8080BF1766CA}" type="parTrans" cxnId="{A3C53B7C-228E-42E8-A1A9-34F904DC5245}">
      <dgm:prSet/>
      <dgm:spPr/>
      <dgm:t>
        <a:bodyPr/>
        <a:lstStyle/>
        <a:p>
          <a:endParaRPr lang="nb-NO"/>
        </a:p>
      </dgm:t>
    </dgm:pt>
    <dgm:pt modelId="{D8EA1C2B-6C1B-4CA2-A07C-17BB098E74D1}" type="sibTrans" cxnId="{A3C53B7C-228E-42E8-A1A9-34F904DC5245}">
      <dgm:prSet/>
      <dgm:spPr/>
      <dgm:t>
        <a:bodyPr/>
        <a:lstStyle/>
        <a:p>
          <a:endParaRPr lang="nb-NO"/>
        </a:p>
      </dgm:t>
    </dgm:pt>
    <dgm:pt modelId="{489EC9C4-F054-438F-8058-3BA90FE785C7}">
      <dgm:prSet phldrT="[Tekst]" custT="1"/>
      <dgm:spPr/>
      <dgm:t>
        <a:bodyPr anchor="t" anchorCtr="0"/>
        <a:lstStyle/>
        <a:p>
          <a:pPr algn="ctr"/>
          <a:endParaRPr lang="nb-NO" sz="1700" dirty="0" smtClean="0"/>
        </a:p>
        <a:p>
          <a:pPr algn="ctr"/>
          <a:endParaRPr lang="nb-NO" sz="1600" dirty="0" smtClean="0"/>
        </a:p>
        <a:p>
          <a:pPr algn="ctr"/>
          <a:r>
            <a:rPr lang="nb-NO" sz="1600" dirty="0" smtClean="0"/>
            <a:t>Organization &amp; </a:t>
          </a:r>
          <a:r>
            <a:rPr lang="nb-NO" sz="1600" dirty="0" err="1" smtClean="0"/>
            <a:t>cooperation</a:t>
          </a:r>
          <a:endParaRPr lang="nb-NO" sz="1600" dirty="0"/>
        </a:p>
      </dgm:t>
    </dgm:pt>
    <dgm:pt modelId="{11715BD2-3994-44AA-B8FD-D95C1E232BDD}" type="parTrans" cxnId="{D01CD950-97C8-4151-8B4D-CC08C8EA3238}">
      <dgm:prSet/>
      <dgm:spPr/>
      <dgm:t>
        <a:bodyPr/>
        <a:lstStyle/>
        <a:p>
          <a:endParaRPr lang="nb-NO"/>
        </a:p>
      </dgm:t>
    </dgm:pt>
    <dgm:pt modelId="{01DEB6D6-813C-47AE-8585-BDC2B4BFC57C}" type="sibTrans" cxnId="{D01CD950-97C8-4151-8B4D-CC08C8EA3238}">
      <dgm:prSet/>
      <dgm:spPr/>
      <dgm:t>
        <a:bodyPr/>
        <a:lstStyle/>
        <a:p>
          <a:endParaRPr lang="nb-NO"/>
        </a:p>
      </dgm:t>
    </dgm:pt>
    <dgm:pt modelId="{83F13975-5ABE-47C5-A2A0-3C7F11EB3935}">
      <dgm:prSet phldrT="[Tekst]" custT="1"/>
      <dgm:spPr/>
      <dgm:t>
        <a:bodyPr anchor="b" anchorCtr="0"/>
        <a:lstStyle/>
        <a:p>
          <a:pPr algn="ctr"/>
          <a:endParaRPr lang="nb-NO" sz="1700" dirty="0" smtClean="0"/>
        </a:p>
        <a:p>
          <a:pPr algn="l"/>
          <a:r>
            <a:rPr lang="nb-NO" sz="1600" dirty="0" smtClean="0"/>
            <a:t>Policy &amp; </a:t>
          </a:r>
          <a:r>
            <a:rPr lang="nb-NO" sz="1600" dirty="0" err="1" smtClean="0"/>
            <a:t>framework</a:t>
          </a:r>
          <a:endParaRPr lang="nb-NO" sz="1600" dirty="0"/>
        </a:p>
      </dgm:t>
    </dgm:pt>
    <dgm:pt modelId="{A08F28BA-1497-425D-BD3C-C48C26E71E38}" type="parTrans" cxnId="{9184DFFD-B3BC-4BE0-93CA-7DDEB3F33697}">
      <dgm:prSet/>
      <dgm:spPr/>
      <dgm:t>
        <a:bodyPr/>
        <a:lstStyle/>
        <a:p>
          <a:endParaRPr lang="nb-NO"/>
        </a:p>
      </dgm:t>
    </dgm:pt>
    <dgm:pt modelId="{85BA8E4E-AFB3-48B1-B146-AFCE092DE173}" type="sibTrans" cxnId="{9184DFFD-B3BC-4BE0-93CA-7DDEB3F33697}">
      <dgm:prSet/>
      <dgm:spPr/>
      <dgm:t>
        <a:bodyPr/>
        <a:lstStyle/>
        <a:p>
          <a:endParaRPr lang="nb-NO"/>
        </a:p>
      </dgm:t>
    </dgm:pt>
    <dgm:pt modelId="{C4BD71BF-6533-430F-BAF1-CEF0302DF55A}">
      <dgm:prSet phldrT="[Tekst]" custT="1"/>
      <dgm:spPr/>
      <dgm:t>
        <a:bodyPr anchor="ctr" anchorCtr="1"/>
        <a:lstStyle/>
        <a:p>
          <a:pPr marL="92075" indent="-92075"/>
          <a:r>
            <a:rPr lang="nb-NO" sz="1050" dirty="0" smtClean="0"/>
            <a:t>Policy </a:t>
          </a:r>
          <a:r>
            <a:rPr lang="nb-NO" sz="1050" dirty="0" err="1" smtClean="0"/>
            <a:t>development</a:t>
          </a:r>
          <a:endParaRPr lang="nb-NO" sz="1050" dirty="0"/>
        </a:p>
      </dgm:t>
    </dgm:pt>
    <dgm:pt modelId="{5DC65B64-1880-42CC-BF83-4D1B7EE10A31}" type="parTrans" cxnId="{72AF26F2-09EE-4984-98CB-4CBB82560551}">
      <dgm:prSet/>
      <dgm:spPr/>
      <dgm:t>
        <a:bodyPr/>
        <a:lstStyle/>
        <a:p>
          <a:endParaRPr lang="nb-NO"/>
        </a:p>
      </dgm:t>
    </dgm:pt>
    <dgm:pt modelId="{0BAC84CD-F91D-47BC-A22B-615F6176D379}" type="sibTrans" cxnId="{72AF26F2-09EE-4984-98CB-4CBB82560551}">
      <dgm:prSet/>
      <dgm:spPr/>
      <dgm:t>
        <a:bodyPr/>
        <a:lstStyle/>
        <a:p>
          <a:endParaRPr lang="nb-NO"/>
        </a:p>
      </dgm:t>
    </dgm:pt>
    <dgm:pt modelId="{957B46B9-DE68-418C-9C25-6B85E4AB31B7}">
      <dgm:prSet phldrT="[Tekst]" custT="1"/>
      <dgm:spPr/>
      <dgm:t>
        <a:bodyPr anchor="ctr" anchorCtr="1"/>
        <a:lstStyle/>
        <a:p>
          <a:pPr marL="92075" indent="-92075"/>
          <a:r>
            <a:rPr lang="nb-NO" sz="1050" dirty="0" smtClean="0"/>
            <a:t>Legal </a:t>
          </a:r>
          <a:r>
            <a:rPr lang="nb-NO" sz="1050" dirty="0" err="1" smtClean="0"/>
            <a:t>framework</a:t>
          </a:r>
          <a:endParaRPr lang="nb-NO" sz="1050" dirty="0"/>
        </a:p>
      </dgm:t>
    </dgm:pt>
    <dgm:pt modelId="{316866B1-4606-483F-AC01-12FF3A5B342A}" type="parTrans" cxnId="{D147B526-3617-4BDE-B57C-BC7D83A6F637}">
      <dgm:prSet/>
      <dgm:spPr/>
      <dgm:t>
        <a:bodyPr/>
        <a:lstStyle/>
        <a:p>
          <a:endParaRPr lang="nb-NO"/>
        </a:p>
      </dgm:t>
    </dgm:pt>
    <dgm:pt modelId="{9D80073C-F3F0-46DB-8D27-5642F24809FC}" type="sibTrans" cxnId="{D147B526-3617-4BDE-B57C-BC7D83A6F637}">
      <dgm:prSet/>
      <dgm:spPr/>
      <dgm:t>
        <a:bodyPr/>
        <a:lstStyle/>
        <a:p>
          <a:endParaRPr lang="nb-NO"/>
        </a:p>
      </dgm:t>
    </dgm:pt>
    <dgm:pt modelId="{1CDE6875-475A-4001-956C-4476CD397816}">
      <dgm:prSet phldrT="[Tekst]" custT="1"/>
      <dgm:spPr/>
      <dgm:t>
        <a:bodyPr/>
        <a:lstStyle/>
        <a:p>
          <a:pPr marL="92075" indent="-92075" algn="l">
            <a:lnSpc>
              <a:spcPct val="100000"/>
            </a:lnSpc>
          </a:pPr>
          <a:r>
            <a:rPr lang="nb-NO" sz="1000" dirty="0" smtClean="0"/>
            <a:t>Standards and </a:t>
          </a:r>
          <a:r>
            <a:rPr lang="nb-NO" sz="1000" dirty="0" err="1" smtClean="0"/>
            <a:t>interfaces</a:t>
          </a:r>
          <a:endParaRPr lang="nb-NO" sz="1000" dirty="0"/>
        </a:p>
      </dgm:t>
    </dgm:pt>
    <dgm:pt modelId="{FBF1C89A-75DB-4992-8476-FBAFE59EC74E}" type="parTrans" cxnId="{7206B8AF-C6A7-4DCF-A83F-592FCAF94E2F}">
      <dgm:prSet/>
      <dgm:spPr/>
      <dgm:t>
        <a:bodyPr/>
        <a:lstStyle/>
        <a:p>
          <a:endParaRPr lang="nb-NO"/>
        </a:p>
      </dgm:t>
    </dgm:pt>
    <dgm:pt modelId="{A83A3D2B-CE1B-4826-8963-E27605741AF3}" type="sibTrans" cxnId="{7206B8AF-C6A7-4DCF-A83F-592FCAF94E2F}">
      <dgm:prSet/>
      <dgm:spPr/>
      <dgm:t>
        <a:bodyPr/>
        <a:lstStyle/>
        <a:p>
          <a:endParaRPr lang="nb-NO"/>
        </a:p>
      </dgm:t>
    </dgm:pt>
    <dgm:pt modelId="{14BBAAE0-154C-4F17-AF40-D347409160D4}">
      <dgm:prSet phldrT="[Tekst]" custT="1"/>
      <dgm:spPr/>
      <dgm:t>
        <a:bodyPr anchor="t" anchorCtr="0"/>
        <a:lstStyle/>
        <a:p>
          <a:pPr algn="l">
            <a:spcAft>
              <a:spcPts val="0"/>
            </a:spcAft>
          </a:pPr>
          <a:r>
            <a:rPr lang="nb-NO" sz="1600" dirty="0" smtClean="0"/>
            <a:t>   Technology    </a:t>
          </a:r>
        </a:p>
        <a:p>
          <a:pPr algn="l">
            <a:spcAft>
              <a:spcPts val="0"/>
            </a:spcAft>
          </a:pPr>
          <a:r>
            <a:rPr lang="nb-NO" sz="1600" dirty="0" smtClean="0"/>
            <a:t>   &amp; </a:t>
          </a:r>
          <a:r>
            <a:rPr lang="nb-NO" sz="1600" dirty="0" err="1" smtClean="0"/>
            <a:t>tools</a:t>
          </a:r>
          <a:endParaRPr lang="nb-NO" sz="1600" dirty="0" smtClean="0"/>
        </a:p>
      </dgm:t>
    </dgm:pt>
    <dgm:pt modelId="{29F79333-60E4-4936-ACFA-7BEC3F50D79A}" type="sibTrans" cxnId="{8DA6B4EF-AA1B-4CA9-ACF6-3C1F2DDFDE6F}">
      <dgm:prSet/>
      <dgm:spPr/>
      <dgm:t>
        <a:bodyPr/>
        <a:lstStyle/>
        <a:p>
          <a:endParaRPr lang="nb-NO"/>
        </a:p>
      </dgm:t>
    </dgm:pt>
    <dgm:pt modelId="{9CE191B7-08B5-4EE5-97BC-7CD47B5E3CDD}" type="parTrans" cxnId="{8DA6B4EF-AA1B-4CA9-ACF6-3C1F2DDFDE6F}">
      <dgm:prSet/>
      <dgm:spPr/>
      <dgm:t>
        <a:bodyPr/>
        <a:lstStyle/>
        <a:p>
          <a:endParaRPr lang="nb-NO"/>
        </a:p>
      </dgm:t>
    </dgm:pt>
    <dgm:pt modelId="{A9AD131C-9834-4058-A606-A3AD3945D529}">
      <dgm:prSet phldrT="[Tekst]" custT="1"/>
      <dgm:spPr/>
      <dgm:t>
        <a:bodyPr/>
        <a:lstStyle/>
        <a:p>
          <a:pPr marL="92075" indent="-92075">
            <a:lnSpc>
              <a:spcPct val="100000"/>
            </a:lnSpc>
          </a:pPr>
          <a:r>
            <a:rPr lang="nb-NO" sz="1050" dirty="0" err="1" smtClean="0"/>
            <a:t>Establish</a:t>
          </a:r>
          <a:r>
            <a:rPr lang="nb-NO" sz="1050" dirty="0" smtClean="0"/>
            <a:t>, </a:t>
          </a:r>
          <a:r>
            <a:rPr lang="nb-NO" sz="1050" dirty="0" err="1" smtClean="0"/>
            <a:t>manage</a:t>
          </a:r>
          <a:r>
            <a:rPr lang="nb-NO" sz="1050" dirty="0" smtClean="0"/>
            <a:t> and  </a:t>
          </a:r>
          <a:r>
            <a:rPr lang="nb-NO" sz="1050" dirty="0" err="1" smtClean="0"/>
            <a:t>distribute</a:t>
          </a:r>
          <a:r>
            <a:rPr lang="nb-NO" sz="1050" dirty="0" smtClean="0"/>
            <a:t> </a:t>
          </a:r>
          <a:r>
            <a:rPr lang="nb-NO" sz="1050" dirty="0" err="1" smtClean="0"/>
            <a:t>geospatial</a:t>
          </a:r>
          <a:r>
            <a:rPr lang="nb-NO" sz="1050" dirty="0" smtClean="0"/>
            <a:t> data</a:t>
          </a:r>
          <a:endParaRPr lang="nb-NO" sz="1050" dirty="0"/>
        </a:p>
      </dgm:t>
    </dgm:pt>
    <dgm:pt modelId="{F9046F3E-24F0-49B8-8CD4-8D99B3B6F2B9}" type="sibTrans" cxnId="{D670ED96-3D09-4416-AEAB-DE4EF5150956}">
      <dgm:prSet/>
      <dgm:spPr/>
      <dgm:t>
        <a:bodyPr/>
        <a:lstStyle/>
        <a:p>
          <a:endParaRPr lang="nb-NO"/>
        </a:p>
      </dgm:t>
    </dgm:pt>
    <dgm:pt modelId="{7670683B-79C5-4460-A450-F972BDDB0F76}" type="parTrans" cxnId="{D670ED96-3D09-4416-AEAB-DE4EF5150956}">
      <dgm:prSet/>
      <dgm:spPr/>
      <dgm:t>
        <a:bodyPr/>
        <a:lstStyle/>
        <a:p>
          <a:endParaRPr lang="nb-NO"/>
        </a:p>
      </dgm:t>
    </dgm:pt>
    <dgm:pt modelId="{1EAE7FF3-55AC-4AEF-8E09-D7644D86566A}">
      <dgm:prSet phldrT="[Tekst]" custT="1"/>
      <dgm:spPr/>
      <dgm:t>
        <a:bodyPr/>
        <a:lstStyle/>
        <a:p>
          <a:pPr marL="92075" indent="-92075" algn="l">
            <a:lnSpc>
              <a:spcPct val="100000"/>
            </a:lnSpc>
          </a:pPr>
          <a:r>
            <a:rPr lang="nb-NO" sz="1000" dirty="0" err="1" smtClean="0"/>
            <a:t>Incorporate</a:t>
          </a:r>
          <a:r>
            <a:rPr lang="nb-NO" sz="1000" dirty="0" smtClean="0"/>
            <a:t> </a:t>
          </a:r>
          <a:r>
            <a:rPr lang="nb-NO" sz="1000" dirty="0" err="1" smtClean="0"/>
            <a:t>new</a:t>
          </a:r>
          <a:r>
            <a:rPr lang="nb-NO" sz="1000" dirty="0" smtClean="0"/>
            <a:t> </a:t>
          </a:r>
          <a:r>
            <a:rPr lang="nb-NO" sz="1000" dirty="0" err="1" smtClean="0"/>
            <a:t>technology</a:t>
          </a:r>
          <a:endParaRPr lang="nb-NO" sz="1000" dirty="0"/>
        </a:p>
      </dgm:t>
    </dgm:pt>
    <dgm:pt modelId="{DB51FC0A-1BB7-4240-8A2F-9C8994AFF7D9}" type="sibTrans" cxnId="{B9AF6BB4-3DDC-40D6-B17B-3F060A1AA681}">
      <dgm:prSet/>
      <dgm:spPr/>
      <dgm:t>
        <a:bodyPr/>
        <a:lstStyle/>
        <a:p>
          <a:endParaRPr lang="nb-NO"/>
        </a:p>
      </dgm:t>
    </dgm:pt>
    <dgm:pt modelId="{35874F16-17DC-4DC6-8EAE-85B338CC40D9}" type="parTrans" cxnId="{B9AF6BB4-3DDC-40D6-B17B-3F060A1AA681}">
      <dgm:prSet/>
      <dgm:spPr/>
      <dgm:t>
        <a:bodyPr/>
        <a:lstStyle/>
        <a:p>
          <a:endParaRPr lang="nb-NO"/>
        </a:p>
      </dgm:t>
    </dgm:pt>
    <dgm:pt modelId="{F94FC439-C026-482D-8328-85285558F8CB}">
      <dgm:prSet phldrT="[Tekst]" custT="1"/>
      <dgm:spPr/>
      <dgm:t>
        <a:bodyPr anchor="ctr" anchorCtr="1"/>
        <a:lstStyle/>
        <a:p>
          <a:pPr marL="92075" indent="-92075"/>
          <a:r>
            <a:rPr lang="nb-NO" sz="1050" dirty="0" smtClean="0"/>
            <a:t>Business </a:t>
          </a:r>
          <a:r>
            <a:rPr lang="nb-NO" sz="1050" dirty="0" err="1" smtClean="0"/>
            <a:t>models</a:t>
          </a:r>
          <a:endParaRPr lang="nb-NO" sz="1050" dirty="0"/>
        </a:p>
      </dgm:t>
    </dgm:pt>
    <dgm:pt modelId="{D2BB0A0E-6419-4F65-A488-8A2008C7F9DE}" type="parTrans" cxnId="{064837FB-24B9-485D-A287-D85FDB9B8BAF}">
      <dgm:prSet/>
      <dgm:spPr/>
      <dgm:t>
        <a:bodyPr/>
        <a:lstStyle/>
        <a:p>
          <a:endParaRPr lang="nb-NO"/>
        </a:p>
      </dgm:t>
    </dgm:pt>
    <dgm:pt modelId="{3EB44C78-1CA6-43BB-B33D-4ACDE0048431}" type="sibTrans" cxnId="{064837FB-24B9-485D-A287-D85FDB9B8BAF}">
      <dgm:prSet/>
      <dgm:spPr/>
      <dgm:t>
        <a:bodyPr/>
        <a:lstStyle/>
        <a:p>
          <a:endParaRPr lang="nb-NO"/>
        </a:p>
      </dgm:t>
    </dgm:pt>
    <dgm:pt modelId="{F341D703-392A-4598-AB87-B18BE42715CC}">
      <dgm:prSet phldrT="[Tekst]" custT="1"/>
      <dgm:spPr/>
      <dgm:t>
        <a:bodyPr/>
        <a:lstStyle/>
        <a:p>
          <a:pPr marL="92075" indent="-92075">
            <a:lnSpc>
              <a:spcPct val="100000"/>
            </a:lnSpc>
          </a:pPr>
          <a:r>
            <a:rPr lang="nb-NO" sz="1050" dirty="0" smtClean="0"/>
            <a:t>Metadata &amp; QA</a:t>
          </a:r>
          <a:endParaRPr lang="nb-NO" sz="1050" dirty="0"/>
        </a:p>
      </dgm:t>
    </dgm:pt>
    <dgm:pt modelId="{12876380-757D-4D95-9013-88B39F48ED13}" type="parTrans" cxnId="{D0A8EAE8-3205-4877-8ED8-D4B7AA847DAF}">
      <dgm:prSet/>
      <dgm:spPr/>
      <dgm:t>
        <a:bodyPr/>
        <a:lstStyle/>
        <a:p>
          <a:endParaRPr lang="nb-NO"/>
        </a:p>
      </dgm:t>
    </dgm:pt>
    <dgm:pt modelId="{10F340E1-8AF0-4CB1-870B-7E707F135FE5}" type="sibTrans" cxnId="{D0A8EAE8-3205-4877-8ED8-D4B7AA847DAF}">
      <dgm:prSet/>
      <dgm:spPr/>
      <dgm:t>
        <a:bodyPr/>
        <a:lstStyle/>
        <a:p>
          <a:endParaRPr lang="nb-NO"/>
        </a:p>
      </dgm:t>
    </dgm:pt>
    <dgm:pt modelId="{7674891B-1B92-4872-8BD6-454A0E1765C0}">
      <dgm:prSet phldrT="[Tekst]" custT="1"/>
      <dgm:spPr/>
      <dgm:t>
        <a:bodyPr anchor="b" anchorCtr="1"/>
        <a:lstStyle/>
        <a:p>
          <a:pPr marL="180975" indent="-123825">
            <a:tabLst/>
          </a:pPr>
          <a:r>
            <a:rPr lang="nb-NO" sz="1050" dirty="0" smtClean="0"/>
            <a:t>Meeting arenas                  &amp; </a:t>
          </a:r>
          <a:r>
            <a:rPr lang="nb-NO" sz="1050" dirty="0" err="1" smtClean="0"/>
            <a:t>partnerships</a:t>
          </a:r>
          <a:endParaRPr lang="nb-NO" sz="800" dirty="0"/>
        </a:p>
      </dgm:t>
    </dgm:pt>
    <dgm:pt modelId="{FED14FEB-E929-440E-B76E-0B3B3F08885A}" type="parTrans" cxnId="{D1B513B0-7DD4-45AB-AF7B-517B26D969B6}">
      <dgm:prSet/>
      <dgm:spPr/>
      <dgm:t>
        <a:bodyPr/>
        <a:lstStyle/>
        <a:p>
          <a:endParaRPr lang="nb-NO"/>
        </a:p>
      </dgm:t>
    </dgm:pt>
    <dgm:pt modelId="{DFC4E7AD-C10D-434B-825F-F0F5796F520A}" type="sibTrans" cxnId="{D1B513B0-7DD4-45AB-AF7B-517B26D969B6}">
      <dgm:prSet/>
      <dgm:spPr/>
      <dgm:t>
        <a:bodyPr/>
        <a:lstStyle/>
        <a:p>
          <a:endParaRPr lang="nb-NO"/>
        </a:p>
      </dgm:t>
    </dgm:pt>
    <dgm:pt modelId="{73475101-8C0C-4F6F-A17E-5EC08A8E74EE}">
      <dgm:prSet phldrT="[Tekst]" custT="1"/>
      <dgm:spPr/>
      <dgm:t>
        <a:bodyPr anchor="b" anchorCtr="1"/>
        <a:lstStyle/>
        <a:p>
          <a:pPr marL="180975" indent="-123825">
            <a:tabLst/>
          </a:pPr>
          <a:r>
            <a:rPr lang="nb-NO" sz="1050" dirty="0" smtClean="0"/>
            <a:t>Joint </a:t>
          </a:r>
          <a:r>
            <a:rPr lang="nb-NO" sz="1050" dirty="0" err="1" smtClean="0"/>
            <a:t>innovation</a:t>
          </a:r>
          <a:r>
            <a:rPr lang="nb-NO" sz="1050" dirty="0" smtClean="0"/>
            <a:t> &amp; programs</a:t>
          </a:r>
          <a:endParaRPr lang="nb-NO" sz="1050" dirty="0"/>
        </a:p>
      </dgm:t>
    </dgm:pt>
    <dgm:pt modelId="{0F47C429-ECB7-430D-B53B-A0E48D618ED0}" type="parTrans" cxnId="{C8AB2AE0-62CB-4B90-AE98-11AF915C43A7}">
      <dgm:prSet/>
      <dgm:spPr/>
      <dgm:t>
        <a:bodyPr/>
        <a:lstStyle/>
        <a:p>
          <a:endParaRPr lang="nb-NO"/>
        </a:p>
      </dgm:t>
    </dgm:pt>
    <dgm:pt modelId="{2664B2E8-6716-47C6-A2F7-1CC0E1AC8BAB}" type="sibTrans" cxnId="{C8AB2AE0-62CB-4B90-AE98-11AF915C43A7}">
      <dgm:prSet/>
      <dgm:spPr/>
      <dgm:t>
        <a:bodyPr/>
        <a:lstStyle/>
        <a:p>
          <a:endParaRPr lang="nb-NO"/>
        </a:p>
      </dgm:t>
    </dgm:pt>
    <dgm:pt modelId="{85F45828-1722-4B1B-A87E-297DC0A5BA1E}">
      <dgm:prSet phldrT="[Tekst]" custT="1"/>
      <dgm:spPr/>
      <dgm:t>
        <a:bodyPr/>
        <a:lstStyle/>
        <a:p>
          <a:pPr marL="92075" indent="-92075" algn="l">
            <a:lnSpc>
              <a:spcPct val="100000"/>
            </a:lnSpc>
          </a:pPr>
          <a:r>
            <a:rPr lang="nb-NO" sz="1000" dirty="0" smtClean="0"/>
            <a:t>Research &amp; </a:t>
          </a:r>
          <a:r>
            <a:rPr lang="nb-NO" sz="1000" dirty="0" err="1" smtClean="0"/>
            <a:t>development</a:t>
          </a:r>
          <a:endParaRPr lang="nb-NO" sz="1000" dirty="0"/>
        </a:p>
      </dgm:t>
    </dgm:pt>
    <dgm:pt modelId="{DA22C463-D566-4464-BCB8-4D971C8FFCA9}" type="parTrans" cxnId="{C8E7B481-5B1B-4C39-A0C1-46FBEDB4B350}">
      <dgm:prSet/>
      <dgm:spPr/>
      <dgm:t>
        <a:bodyPr/>
        <a:lstStyle/>
        <a:p>
          <a:endParaRPr lang="nb-NO"/>
        </a:p>
      </dgm:t>
    </dgm:pt>
    <dgm:pt modelId="{63CF395D-CA6A-4878-8C46-E44BD97E0BC4}" type="sibTrans" cxnId="{C8E7B481-5B1B-4C39-A0C1-46FBEDB4B350}">
      <dgm:prSet/>
      <dgm:spPr/>
      <dgm:t>
        <a:bodyPr/>
        <a:lstStyle/>
        <a:p>
          <a:endParaRPr lang="nb-NO"/>
        </a:p>
      </dgm:t>
    </dgm:pt>
    <dgm:pt modelId="{2A14FB6C-0753-4511-9808-EF2CD90FB6B8}">
      <dgm:prSet phldrT="[Tekst]" custT="1"/>
      <dgm:spPr/>
      <dgm:t>
        <a:bodyPr anchor="b" anchorCtr="1"/>
        <a:lstStyle/>
        <a:p>
          <a:pPr marL="180975" indent="-123825">
            <a:tabLst/>
          </a:pPr>
          <a:r>
            <a:rPr lang="nb-NO" sz="1050" dirty="0" err="1" smtClean="0"/>
            <a:t>Communication</a:t>
          </a:r>
          <a:endParaRPr lang="nb-NO" sz="1050" dirty="0"/>
        </a:p>
      </dgm:t>
    </dgm:pt>
    <dgm:pt modelId="{EB4580A1-0C53-40C0-8744-99DCB306B1C2}" type="parTrans" cxnId="{65987B1E-EA5C-42CB-BD4C-D0A286DD9B0A}">
      <dgm:prSet/>
      <dgm:spPr/>
      <dgm:t>
        <a:bodyPr/>
        <a:lstStyle/>
        <a:p>
          <a:endParaRPr lang="nb-NO"/>
        </a:p>
      </dgm:t>
    </dgm:pt>
    <dgm:pt modelId="{F28A6B41-6DCA-4A13-BBAC-993E7D177658}" type="sibTrans" cxnId="{65987B1E-EA5C-42CB-BD4C-D0A286DD9B0A}">
      <dgm:prSet/>
      <dgm:spPr/>
      <dgm:t>
        <a:bodyPr/>
        <a:lstStyle/>
        <a:p>
          <a:endParaRPr lang="nb-NO"/>
        </a:p>
      </dgm:t>
    </dgm:pt>
    <dgm:pt modelId="{52A771CF-8A9F-4525-8818-8762108668CE}">
      <dgm:prSet phldrT="[Tekst]" custT="1"/>
      <dgm:spPr/>
      <dgm:t>
        <a:bodyPr anchor="b" anchorCtr="1"/>
        <a:lstStyle/>
        <a:p>
          <a:pPr marL="180975" indent="-123825">
            <a:tabLst/>
          </a:pPr>
          <a:r>
            <a:rPr lang="nb-NO" sz="1050" dirty="0" err="1" smtClean="0"/>
            <a:t>Promote</a:t>
          </a:r>
          <a:r>
            <a:rPr lang="nb-NO" sz="1050" dirty="0" smtClean="0"/>
            <a:t> </a:t>
          </a:r>
          <a:r>
            <a:rPr lang="nb-NO" sz="1050" dirty="0" err="1" smtClean="0"/>
            <a:t>new</a:t>
          </a:r>
          <a:r>
            <a:rPr lang="nb-NO" sz="1050" dirty="0" smtClean="0"/>
            <a:t> </a:t>
          </a:r>
          <a:r>
            <a:rPr lang="nb-NO" sz="1050" dirty="0" err="1" smtClean="0"/>
            <a:t>initiatives</a:t>
          </a:r>
          <a:endParaRPr lang="nb-NO" sz="1050" dirty="0"/>
        </a:p>
      </dgm:t>
    </dgm:pt>
    <dgm:pt modelId="{C1004E18-B4AB-4D45-A57D-362D7B957054}" type="parTrans" cxnId="{2CAF1259-633B-4FFA-8D30-88BB44FCDE28}">
      <dgm:prSet/>
      <dgm:spPr/>
      <dgm:t>
        <a:bodyPr/>
        <a:lstStyle/>
        <a:p>
          <a:endParaRPr lang="nb-NO"/>
        </a:p>
      </dgm:t>
    </dgm:pt>
    <dgm:pt modelId="{FEEC4EDB-7831-44D3-A845-78F94A408EE2}" type="sibTrans" cxnId="{2CAF1259-633B-4FFA-8D30-88BB44FCDE28}">
      <dgm:prSet/>
      <dgm:spPr/>
      <dgm:t>
        <a:bodyPr/>
        <a:lstStyle/>
        <a:p>
          <a:endParaRPr lang="nb-NO"/>
        </a:p>
      </dgm:t>
    </dgm:pt>
    <dgm:pt modelId="{0C54D81A-CFA4-4C38-95C7-7CAA6BEA98D3}">
      <dgm:prSet phldrT="[Tekst]" custT="1"/>
      <dgm:spPr/>
      <dgm:t>
        <a:bodyPr anchor="ctr" anchorCtr="1"/>
        <a:lstStyle/>
        <a:p>
          <a:pPr marL="92075" indent="-92075"/>
          <a:r>
            <a:rPr lang="nb-NO" sz="1050" dirty="0" smtClean="0"/>
            <a:t>E-</a:t>
          </a:r>
          <a:r>
            <a:rPr lang="nb-NO" sz="1050" dirty="0" err="1" smtClean="0"/>
            <a:t>government</a:t>
          </a:r>
          <a:endParaRPr lang="nb-NO" sz="1050" dirty="0"/>
        </a:p>
      </dgm:t>
    </dgm:pt>
    <dgm:pt modelId="{B55CC174-A7DD-4DA6-9A80-113D0922B236}" type="parTrans" cxnId="{854EC857-9EA5-499F-A724-B7D824860BA5}">
      <dgm:prSet/>
      <dgm:spPr/>
      <dgm:t>
        <a:bodyPr/>
        <a:lstStyle/>
        <a:p>
          <a:endParaRPr lang="nb-NO"/>
        </a:p>
      </dgm:t>
    </dgm:pt>
    <dgm:pt modelId="{8C53C6A5-E919-41A7-8A38-CC822CEEDD14}" type="sibTrans" cxnId="{854EC857-9EA5-499F-A724-B7D824860BA5}">
      <dgm:prSet/>
      <dgm:spPr/>
      <dgm:t>
        <a:bodyPr/>
        <a:lstStyle/>
        <a:p>
          <a:endParaRPr lang="nb-NO"/>
        </a:p>
      </dgm:t>
    </dgm:pt>
    <dgm:pt modelId="{9AAC1C2A-3223-44B1-8D00-8A4C8D929A58}">
      <dgm:prSet phldrT="[Tekst]" custT="1"/>
      <dgm:spPr/>
      <dgm:t>
        <a:bodyPr anchor="ctr" anchorCtr="1"/>
        <a:lstStyle/>
        <a:p>
          <a:pPr marL="92075" indent="-92075"/>
          <a:endParaRPr lang="nb-NO" sz="1050" dirty="0"/>
        </a:p>
      </dgm:t>
    </dgm:pt>
    <dgm:pt modelId="{4CD1061F-A20B-4918-84C4-27EAF91B425B}" type="parTrans" cxnId="{0A187A1D-E34B-4CB4-AF14-52229CD8AA09}">
      <dgm:prSet/>
      <dgm:spPr/>
      <dgm:t>
        <a:bodyPr/>
        <a:lstStyle/>
        <a:p>
          <a:endParaRPr lang="nb-NO"/>
        </a:p>
      </dgm:t>
    </dgm:pt>
    <dgm:pt modelId="{BA8B441C-A126-4DE1-816B-A04FCC8A3212}" type="sibTrans" cxnId="{0A187A1D-E34B-4CB4-AF14-52229CD8AA09}">
      <dgm:prSet/>
      <dgm:spPr/>
      <dgm:t>
        <a:bodyPr/>
        <a:lstStyle/>
        <a:p>
          <a:endParaRPr lang="nb-NO"/>
        </a:p>
      </dgm:t>
    </dgm:pt>
    <dgm:pt modelId="{5EC263BD-773C-446D-BBDF-E4EC8A749F51}">
      <dgm:prSet phldrT="[Tekst]" custT="1"/>
      <dgm:spPr/>
      <dgm:t>
        <a:bodyPr anchor="ctr" anchorCtr="1"/>
        <a:lstStyle/>
        <a:p>
          <a:pPr marL="92075" indent="-92075"/>
          <a:endParaRPr lang="nb-NO" sz="1050" dirty="0"/>
        </a:p>
      </dgm:t>
    </dgm:pt>
    <dgm:pt modelId="{54D71897-F233-4BF2-8037-2AAF720D7CDB}" type="parTrans" cxnId="{0359688F-3E30-46D6-8C48-EF7097AD2426}">
      <dgm:prSet/>
      <dgm:spPr/>
      <dgm:t>
        <a:bodyPr/>
        <a:lstStyle/>
        <a:p>
          <a:endParaRPr lang="nb-NO"/>
        </a:p>
      </dgm:t>
    </dgm:pt>
    <dgm:pt modelId="{AF96B44C-C2BE-4DCC-96F6-6F0E843E7422}" type="sibTrans" cxnId="{0359688F-3E30-46D6-8C48-EF7097AD2426}">
      <dgm:prSet/>
      <dgm:spPr/>
      <dgm:t>
        <a:bodyPr/>
        <a:lstStyle/>
        <a:p>
          <a:endParaRPr lang="nb-NO"/>
        </a:p>
      </dgm:t>
    </dgm:pt>
    <dgm:pt modelId="{0CC2FEE0-0C8B-474E-B374-999E5FCAC857}" type="pres">
      <dgm:prSet presAssocID="{56EA11F0-4CCB-4087-B43E-E00A1651B2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703816D-1953-427C-B744-58BE9EC9DA47}" type="pres">
      <dgm:prSet presAssocID="{56EA11F0-4CCB-4087-B43E-E00A1651B2D0}" presName="children" presStyleCnt="0"/>
      <dgm:spPr/>
      <dgm:t>
        <a:bodyPr/>
        <a:lstStyle/>
        <a:p>
          <a:endParaRPr lang="nb-NO"/>
        </a:p>
      </dgm:t>
    </dgm:pt>
    <dgm:pt modelId="{8521BD34-0F4C-47BD-85D5-93E1886B7DB6}" type="pres">
      <dgm:prSet presAssocID="{56EA11F0-4CCB-4087-B43E-E00A1651B2D0}" presName="child1group" presStyleCnt="0"/>
      <dgm:spPr/>
      <dgm:t>
        <a:bodyPr/>
        <a:lstStyle/>
        <a:p>
          <a:endParaRPr lang="nb-NO"/>
        </a:p>
      </dgm:t>
    </dgm:pt>
    <dgm:pt modelId="{EAA0C4ED-603C-43D1-9E97-196EE184AFE4}" type="pres">
      <dgm:prSet presAssocID="{56EA11F0-4CCB-4087-B43E-E00A1651B2D0}" presName="child1" presStyleLbl="bgAcc1" presStyleIdx="0" presStyleCnt="4" custScaleX="101788" custScaleY="99519" custLinFactNeighborX="-8047"/>
      <dgm:spPr/>
      <dgm:t>
        <a:bodyPr/>
        <a:lstStyle/>
        <a:p>
          <a:endParaRPr lang="nb-NO"/>
        </a:p>
      </dgm:t>
    </dgm:pt>
    <dgm:pt modelId="{E39E391A-D63E-4413-A22C-7426C65BE992}" type="pres">
      <dgm:prSet presAssocID="{56EA11F0-4CCB-4087-B43E-E00A1651B2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09C6D04-DB6C-4471-A741-2D53A227C6ED}" type="pres">
      <dgm:prSet presAssocID="{56EA11F0-4CCB-4087-B43E-E00A1651B2D0}" presName="child2group" presStyleCnt="0"/>
      <dgm:spPr/>
      <dgm:t>
        <a:bodyPr/>
        <a:lstStyle/>
        <a:p>
          <a:endParaRPr lang="nb-NO"/>
        </a:p>
      </dgm:t>
    </dgm:pt>
    <dgm:pt modelId="{4E9A66A4-CF28-4BC9-97D6-830E4F4A8D1F}" type="pres">
      <dgm:prSet presAssocID="{56EA11F0-4CCB-4087-B43E-E00A1651B2D0}" presName="child2" presStyleLbl="bgAcc1" presStyleIdx="1" presStyleCnt="4" custScaleX="102301" custScaleY="99519" custLinFactNeighborX="11618" custLinFactNeighborY="-1890"/>
      <dgm:spPr/>
      <dgm:t>
        <a:bodyPr/>
        <a:lstStyle/>
        <a:p>
          <a:endParaRPr lang="nb-NO"/>
        </a:p>
      </dgm:t>
    </dgm:pt>
    <dgm:pt modelId="{F57A38CA-AE18-4F0E-8A74-261031AF9BB7}" type="pres">
      <dgm:prSet presAssocID="{56EA11F0-4CCB-4087-B43E-E00A1651B2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3F801E-B168-4970-8296-C1A0DB195DC5}" type="pres">
      <dgm:prSet presAssocID="{56EA11F0-4CCB-4087-B43E-E00A1651B2D0}" presName="child3group" presStyleCnt="0"/>
      <dgm:spPr/>
      <dgm:t>
        <a:bodyPr/>
        <a:lstStyle/>
        <a:p>
          <a:endParaRPr lang="nb-NO"/>
        </a:p>
      </dgm:t>
    </dgm:pt>
    <dgm:pt modelId="{F46B6CCE-6EFA-4ADF-BCA4-7CF627E9408E}" type="pres">
      <dgm:prSet presAssocID="{56EA11F0-4CCB-4087-B43E-E00A1651B2D0}" presName="child3" presStyleLbl="bgAcc1" presStyleIdx="2" presStyleCnt="4" custScaleX="101788" custScaleY="99519" custLinFactNeighborX="9126" custLinFactNeighborY="-1178"/>
      <dgm:spPr/>
      <dgm:t>
        <a:bodyPr/>
        <a:lstStyle/>
        <a:p>
          <a:endParaRPr lang="nb-NO"/>
        </a:p>
      </dgm:t>
    </dgm:pt>
    <dgm:pt modelId="{BCCC5500-89F0-4D5C-AD4A-C92AE9973D32}" type="pres">
      <dgm:prSet presAssocID="{56EA11F0-4CCB-4087-B43E-E00A1651B2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FB048C-739D-4D38-BA23-B125AF563853}" type="pres">
      <dgm:prSet presAssocID="{56EA11F0-4CCB-4087-B43E-E00A1651B2D0}" presName="child4group" presStyleCnt="0"/>
      <dgm:spPr/>
      <dgm:t>
        <a:bodyPr/>
        <a:lstStyle/>
        <a:p>
          <a:endParaRPr lang="nb-NO"/>
        </a:p>
      </dgm:t>
    </dgm:pt>
    <dgm:pt modelId="{D246EBE8-9F34-4453-AE6A-0E6655CD088B}" type="pres">
      <dgm:prSet presAssocID="{56EA11F0-4CCB-4087-B43E-E00A1651B2D0}" presName="child4" presStyleLbl="bgAcc1" presStyleIdx="3" presStyleCnt="4" custScaleX="101788" custScaleY="99519" custLinFactNeighborX="-9870" custLinFactNeighborY="-2199"/>
      <dgm:spPr/>
      <dgm:t>
        <a:bodyPr/>
        <a:lstStyle/>
        <a:p>
          <a:endParaRPr lang="nb-NO"/>
        </a:p>
      </dgm:t>
    </dgm:pt>
    <dgm:pt modelId="{4BF772E9-AAB1-4B60-978C-37B283FCB26A}" type="pres">
      <dgm:prSet presAssocID="{56EA11F0-4CCB-4087-B43E-E00A1651B2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D7B8F83-44F8-4A83-A163-A7763412E479}" type="pres">
      <dgm:prSet presAssocID="{56EA11F0-4CCB-4087-B43E-E00A1651B2D0}" presName="childPlaceholder" presStyleCnt="0"/>
      <dgm:spPr/>
      <dgm:t>
        <a:bodyPr/>
        <a:lstStyle/>
        <a:p>
          <a:endParaRPr lang="nb-NO"/>
        </a:p>
      </dgm:t>
    </dgm:pt>
    <dgm:pt modelId="{D9B2A516-2786-484F-AC43-D3EA25247D26}" type="pres">
      <dgm:prSet presAssocID="{56EA11F0-4CCB-4087-B43E-E00A1651B2D0}" presName="circle" presStyleCnt="0"/>
      <dgm:spPr/>
      <dgm:t>
        <a:bodyPr/>
        <a:lstStyle/>
        <a:p>
          <a:endParaRPr lang="nb-NO"/>
        </a:p>
      </dgm:t>
    </dgm:pt>
    <dgm:pt modelId="{083556F2-DE1F-40B2-A77B-0BE925C2172E}" type="pres">
      <dgm:prSet presAssocID="{56EA11F0-4CCB-4087-B43E-E00A1651B2D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9599199-CB56-4A60-8E05-4D1F8914E2E2}" type="pres">
      <dgm:prSet presAssocID="{56EA11F0-4CCB-4087-B43E-E00A1651B2D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E2C694-EBAE-4A39-BF06-71D81C16DCC4}" type="pres">
      <dgm:prSet presAssocID="{56EA11F0-4CCB-4087-B43E-E00A1651B2D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FE5B009-A67E-4440-985F-14FC6ADCB375}" type="pres">
      <dgm:prSet presAssocID="{56EA11F0-4CCB-4087-B43E-E00A1651B2D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F9635BF-44BA-429B-AF04-DE0CFCD5A690}" type="pres">
      <dgm:prSet presAssocID="{56EA11F0-4CCB-4087-B43E-E00A1651B2D0}" presName="quadrantPlaceholder" presStyleCnt="0"/>
      <dgm:spPr/>
      <dgm:t>
        <a:bodyPr/>
        <a:lstStyle/>
        <a:p>
          <a:endParaRPr lang="nb-NO"/>
        </a:p>
      </dgm:t>
    </dgm:pt>
    <dgm:pt modelId="{8B1E7E66-79C4-4FCD-9078-E3EAC3175A50}" type="pres">
      <dgm:prSet presAssocID="{56EA11F0-4CCB-4087-B43E-E00A1651B2D0}" presName="center1" presStyleLbl="fgShp" presStyleIdx="0" presStyleCnt="2" custScaleX="235172" custScaleY="257553"/>
      <dgm:spPr/>
      <dgm:t>
        <a:bodyPr/>
        <a:lstStyle/>
        <a:p>
          <a:endParaRPr lang="nb-NO"/>
        </a:p>
      </dgm:t>
    </dgm:pt>
    <dgm:pt modelId="{D8212CB1-56FC-495A-B7C7-8FAEBC6E7EE9}" type="pres">
      <dgm:prSet presAssocID="{56EA11F0-4CCB-4087-B43E-E00A1651B2D0}" presName="center2" presStyleLbl="fgShp" presStyleIdx="1" presStyleCnt="2" custScaleX="237432" custScaleY="263313"/>
      <dgm:spPr/>
      <dgm:t>
        <a:bodyPr/>
        <a:lstStyle/>
        <a:p>
          <a:endParaRPr lang="nb-NO"/>
        </a:p>
      </dgm:t>
    </dgm:pt>
  </dgm:ptLst>
  <dgm:cxnLst>
    <dgm:cxn modelId="{D1B513B0-7DD4-45AB-AF7B-517B26D969B6}" srcId="{489EC9C4-F054-438F-8058-3BA90FE785C7}" destId="{7674891B-1B92-4872-8BD6-454A0E1765C0}" srcOrd="0" destOrd="0" parTransId="{FED14FEB-E929-440E-B76E-0B3B3F08885A}" sibTransId="{DFC4E7AD-C10D-434B-825F-F0F5796F520A}"/>
    <dgm:cxn modelId="{632B9990-62F8-456A-A54C-BB0CF3603505}" type="presOf" srcId="{56EA11F0-4CCB-4087-B43E-E00A1651B2D0}" destId="{0CC2FEE0-0C8B-474E-B374-999E5FCAC857}" srcOrd="0" destOrd="0" presId="urn:microsoft.com/office/officeart/2005/8/layout/cycle4"/>
    <dgm:cxn modelId="{7C9B9BC8-C929-4CBF-9613-5EDF3A8AF1A8}" type="presOf" srcId="{F341D703-392A-4598-AB87-B18BE42715CC}" destId="{E39E391A-D63E-4413-A22C-7426C65BE992}" srcOrd="1" destOrd="2" presId="urn:microsoft.com/office/officeart/2005/8/layout/cycle4"/>
    <dgm:cxn modelId="{EA826352-0CD5-419E-A7F6-B5BFB057D8C0}" type="presOf" srcId="{9AAC1C2A-3223-44B1-8D00-8A4C8D929A58}" destId="{4BF772E9-AAB1-4B60-978C-37B283FCB26A}" srcOrd="1" destOrd="5" presId="urn:microsoft.com/office/officeart/2005/8/layout/cycle4"/>
    <dgm:cxn modelId="{E2599239-0BA3-4C72-BE79-78C447A38D75}" type="presOf" srcId="{A9AD131C-9834-4058-A606-A3AD3945D529}" destId="{EAA0C4ED-603C-43D1-9E97-196EE184AFE4}" srcOrd="0" destOrd="1" presId="urn:microsoft.com/office/officeart/2005/8/layout/cycle4"/>
    <dgm:cxn modelId="{2CAF1259-633B-4FFA-8D30-88BB44FCDE28}" srcId="{489EC9C4-F054-438F-8058-3BA90FE785C7}" destId="{52A771CF-8A9F-4525-8818-8762108668CE}" srcOrd="2" destOrd="0" parTransId="{C1004E18-B4AB-4D45-A57D-362D7B957054}" sibTransId="{FEEC4EDB-7831-44D3-A845-78F94A408EE2}"/>
    <dgm:cxn modelId="{D01CD950-97C8-4151-8B4D-CC08C8EA3238}" srcId="{56EA11F0-4CCB-4087-B43E-E00A1651B2D0}" destId="{489EC9C4-F054-438F-8058-3BA90FE785C7}" srcOrd="2" destOrd="0" parTransId="{11715BD2-3994-44AA-B8FD-D95C1E232BDD}" sibTransId="{01DEB6D6-813C-47AE-8585-BDC2B4BFC57C}"/>
    <dgm:cxn modelId="{43AD5B4F-8600-4005-A3C0-C3999AEE944C}" type="presOf" srcId="{7674891B-1B92-4872-8BD6-454A0E1765C0}" destId="{BCCC5500-89F0-4D5C-AD4A-C92AE9973D32}" srcOrd="1" destOrd="0" presId="urn:microsoft.com/office/officeart/2005/8/layout/cycle4"/>
    <dgm:cxn modelId="{A3C53B7C-228E-42E8-A1A9-34F904DC5245}" srcId="{14BBAAE0-154C-4F17-AF40-D347409160D4}" destId="{AE966074-E029-4C47-A941-41596233C12E}" srcOrd="0" destOrd="0" parTransId="{FF1F9A39-26E4-4DB3-8C42-8080BF1766CA}" sibTransId="{D8EA1C2B-6C1B-4CA2-A07C-17BB098E74D1}"/>
    <dgm:cxn modelId="{308382B2-8884-4701-954B-6AAF2FBC7EC2}" type="presOf" srcId="{1EAE7FF3-55AC-4AEF-8E09-D7644D86566A}" destId="{F57A38CA-AE18-4F0E-8A74-261031AF9BB7}" srcOrd="1" destOrd="1" presId="urn:microsoft.com/office/officeart/2005/8/layout/cycle4"/>
    <dgm:cxn modelId="{72AF26F2-09EE-4984-98CB-4CBB82560551}" srcId="{83F13975-5ABE-47C5-A2A0-3C7F11EB3935}" destId="{C4BD71BF-6533-430F-BAF1-CEF0302DF55A}" srcOrd="0" destOrd="0" parTransId="{5DC65B64-1880-42CC-BF83-4D1B7EE10A31}" sibTransId="{0BAC84CD-F91D-47BC-A22B-615F6176D379}"/>
    <dgm:cxn modelId="{D0A8EAE8-3205-4877-8ED8-D4B7AA847DAF}" srcId="{AFA06CD6-CE80-4248-A6B8-C3A7CD15776A}" destId="{F341D703-392A-4598-AB87-B18BE42715CC}" srcOrd="2" destOrd="0" parTransId="{12876380-757D-4D95-9013-88B39F48ED13}" sibTransId="{10F340E1-8AF0-4CB1-870B-7E707F135FE5}"/>
    <dgm:cxn modelId="{D3777E7A-7B3F-4BDB-92E3-56CFF223FAE7}" type="presOf" srcId="{7674891B-1B92-4872-8BD6-454A0E1765C0}" destId="{F46B6CCE-6EFA-4ADF-BCA4-7CF627E9408E}" srcOrd="0" destOrd="0" presId="urn:microsoft.com/office/officeart/2005/8/layout/cycle4"/>
    <dgm:cxn modelId="{C18F3EDC-18D6-4DD6-975C-0363F72202D4}" type="presOf" srcId="{14BBAAE0-154C-4F17-AF40-D347409160D4}" destId="{79599199-CB56-4A60-8E05-4D1F8914E2E2}" srcOrd="0" destOrd="0" presId="urn:microsoft.com/office/officeart/2005/8/layout/cycle4"/>
    <dgm:cxn modelId="{FEEE5268-F500-4C1E-B40D-8B35991F203B}" type="presOf" srcId="{C4BD71BF-6533-430F-BAF1-CEF0302DF55A}" destId="{D246EBE8-9F34-4453-AE6A-0E6655CD088B}" srcOrd="0" destOrd="0" presId="urn:microsoft.com/office/officeart/2005/8/layout/cycle4"/>
    <dgm:cxn modelId="{B921E374-230D-43A4-9663-CEFE438B42D4}" type="presOf" srcId="{5EC263BD-773C-446D-BBDF-E4EC8A749F51}" destId="{D246EBE8-9F34-4453-AE6A-0E6655CD088B}" srcOrd="0" destOrd="4" presId="urn:microsoft.com/office/officeart/2005/8/layout/cycle4"/>
    <dgm:cxn modelId="{9E3A0AEF-9BC7-4E40-8C86-93D5071EA271}" type="presOf" srcId="{2A14FB6C-0753-4511-9808-EF2CD90FB6B8}" destId="{BCCC5500-89F0-4D5C-AD4A-C92AE9973D32}" srcOrd="1" destOrd="3" presId="urn:microsoft.com/office/officeart/2005/8/layout/cycle4"/>
    <dgm:cxn modelId="{D08FC3BF-AFFD-4A72-8DD8-D641C54216F0}" type="presOf" srcId="{0C54D81A-CFA4-4C38-95C7-7CAA6BEA98D3}" destId="{4BF772E9-AAB1-4B60-978C-37B283FCB26A}" srcOrd="1" destOrd="2" presId="urn:microsoft.com/office/officeart/2005/8/layout/cycle4"/>
    <dgm:cxn modelId="{C8E7B481-5B1B-4C39-A0C1-46FBEDB4B350}" srcId="{14BBAAE0-154C-4F17-AF40-D347409160D4}" destId="{85F45828-1722-4B1B-A87E-297DC0A5BA1E}" srcOrd="3" destOrd="0" parTransId="{DA22C463-D566-4464-BCB8-4D971C8FFCA9}" sibTransId="{63CF395D-CA6A-4878-8C46-E44BD97E0BC4}"/>
    <dgm:cxn modelId="{57639C1B-6490-46FC-9183-991268BBA1F4}" type="presOf" srcId="{AE966074-E029-4C47-A941-41596233C12E}" destId="{F57A38CA-AE18-4F0E-8A74-261031AF9BB7}" srcOrd="1" destOrd="0" presId="urn:microsoft.com/office/officeart/2005/8/layout/cycle4"/>
    <dgm:cxn modelId="{850EEF09-8C40-475C-B62E-F85699536D62}" type="presOf" srcId="{957B46B9-DE68-418C-9C25-6B85E4AB31B7}" destId="{D246EBE8-9F34-4453-AE6A-0E6655CD088B}" srcOrd="0" destOrd="3" presId="urn:microsoft.com/office/officeart/2005/8/layout/cycle4"/>
    <dgm:cxn modelId="{064837FB-24B9-485D-A287-D85FDB9B8BAF}" srcId="{83F13975-5ABE-47C5-A2A0-3C7F11EB3935}" destId="{F94FC439-C026-482D-8328-85285558F8CB}" srcOrd="1" destOrd="0" parTransId="{D2BB0A0E-6419-4F65-A488-8A2008C7F9DE}" sibTransId="{3EB44C78-1CA6-43BB-B33D-4ACDE0048431}"/>
    <dgm:cxn modelId="{99587DB2-71B2-4710-B411-82AA710A8418}" type="presOf" srcId="{85F45828-1722-4B1B-A87E-297DC0A5BA1E}" destId="{F57A38CA-AE18-4F0E-8A74-261031AF9BB7}" srcOrd="1" destOrd="3" presId="urn:microsoft.com/office/officeart/2005/8/layout/cycle4"/>
    <dgm:cxn modelId="{A72A436F-C889-489E-B92A-9FB804A8B371}" type="presOf" srcId="{9AAC1C2A-3223-44B1-8D00-8A4C8D929A58}" destId="{D246EBE8-9F34-4453-AE6A-0E6655CD088B}" srcOrd="0" destOrd="5" presId="urn:microsoft.com/office/officeart/2005/8/layout/cycle4"/>
    <dgm:cxn modelId="{BA028693-1195-4004-A05F-D707D56F651E}" type="presOf" srcId="{A9AD131C-9834-4058-A606-A3AD3945D529}" destId="{E39E391A-D63E-4413-A22C-7426C65BE992}" srcOrd="1" destOrd="1" presId="urn:microsoft.com/office/officeart/2005/8/layout/cycle4"/>
    <dgm:cxn modelId="{3486742D-0B7D-4DE2-A44C-350EE92FB6B1}" type="presOf" srcId="{2A14FB6C-0753-4511-9808-EF2CD90FB6B8}" destId="{F46B6CCE-6EFA-4ADF-BCA4-7CF627E9408E}" srcOrd="0" destOrd="3" presId="urn:microsoft.com/office/officeart/2005/8/layout/cycle4"/>
    <dgm:cxn modelId="{EF02E089-5C4D-4B22-B470-A9E1152EB0A6}" type="presOf" srcId="{C4BD71BF-6533-430F-BAF1-CEF0302DF55A}" destId="{4BF772E9-AAB1-4B60-978C-37B283FCB26A}" srcOrd="1" destOrd="0" presId="urn:microsoft.com/office/officeart/2005/8/layout/cycle4"/>
    <dgm:cxn modelId="{D5F8A970-C6CB-4F42-8E05-7B754F18C382}" type="presOf" srcId="{1CDE6875-475A-4001-956C-4476CD397816}" destId="{4E9A66A4-CF28-4BC9-97D6-830E4F4A8D1F}" srcOrd="0" destOrd="2" presId="urn:microsoft.com/office/officeart/2005/8/layout/cycle4"/>
    <dgm:cxn modelId="{9CB35C87-33DA-411D-95FF-1FFC18357172}" type="presOf" srcId="{AE966074-E029-4C47-A941-41596233C12E}" destId="{4E9A66A4-CF28-4BC9-97D6-830E4F4A8D1F}" srcOrd="0" destOrd="0" presId="urn:microsoft.com/office/officeart/2005/8/layout/cycle4"/>
    <dgm:cxn modelId="{59087009-9273-4C60-91FF-290362CBF7EC}" srcId="{56EA11F0-4CCB-4087-B43E-E00A1651B2D0}" destId="{AFA06CD6-CE80-4248-A6B8-C3A7CD15776A}" srcOrd="0" destOrd="0" parTransId="{F6737126-1CA5-466C-B97F-7E6E1B7575DF}" sibTransId="{AA3F1460-C677-4127-BFCB-96D957CEE348}"/>
    <dgm:cxn modelId="{8DA6B4EF-AA1B-4CA9-ACF6-3C1F2DDFDE6F}" srcId="{56EA11F0-4CCB-4087-B43E-E00A1651B2D0}" destId="{14BBAAE0-154C-4F17-AF40-D347409160D4}" srcOrd="1" destOrd="0" parTransId="{9CE191B7-08B5-4EE5-97BC-7CD47B5E3CDD}" sibTransId="{29F79333-60E4-4936-ACFA-7BEC3F50D79A}"/>
    <dgm:cxn modelId="{A5A7A841-D576-4C05-B534-A90D5827B31C}" type="presOf" srcId="{73475101-8C0C-4F6F-A17E-5EC08A8E74EE}" destId="{BCCC5500-89F0-4D5C-AD4A-C92AE9973D32}" srcOrd="1" destOrd="1" presId="urn:microsoft.com/office/officeart/2005/8/layout/cycle4"/>
    <dgm:cxn modelId="{86E7BFF2-5845-4B73-9C1E-D7DF3B63F830}" type="presOf" srcId="{F341D703-392A-4598-AB87-B18BE42715CC}" destId="{EAA0C4ED-603C-43D1-9E97-196EE184AFE4}" srcOrd="0" destOrd="2" presId="urn:microsoft.com/office/officeart/2005/8/layout/cycle4"/>
    <dgm:cxn modelId="{5C603CA8-6443-44AA-A690-6B8C7D1616D4}" type="presOf" srcId="{52A771CF-8A9F-4525-8818-8762108668CE}" destId="{BCCC5500-89F0-4D5C-AD4A-C92AE9973D32}" srcOrd="1" destOrd="2" presId="urn:microsoft.com/office/officeart/2005/8/layout/cycle4"/>
    <dgm:cxn modelId="{0359688F-3E30-46D6-8C48-EF7097AD2426}" srcId="{83F13975-5ABE-47C5-A2A0-3C7F11EB3935}" destId="{5EC263BD-773C-446D-BBDF-E4EC8A749F51}" srcOrd="4" destOrd="0" parTransId="{54D71897-F233-4BF2-8037-2AAF720D7CDB}" sibTransId="{AF96B44C-C2BE-4DCC-96F6-6F0E843E7422}"/>
    <dgm:cxn modelId="{7206B8AF-C6A7-4DCF-A83F-592FCAF94E2F}" srcId="{14BBAAE0-154C-4F17-AF40-D347409160D4}" destId="{1CDE6875-475A-4001-956C-4476CD397816}" srcOrd="2" destOrd="0" parTransId="{FBF1C89A-75DB-4992-8476-FBAFE59EC74E}" sibTransId="{A83A3D2B-CE1B-4826-8963-E27605741AF3}"/>
    <dgm:cxn modelId="{0B3E0DCB-E86A-4C49-928F-16C461F611E6}" type="presOf" srcId="{52A771CF-8A9F-4525-8818-8762108668CE}" destId="{F46B6CCE-6EFA-4ADF-BCA4-7CF627E9408E}" srcOrd="0" destOrd="2" presId="urn:microsoft.com/office/officeart/2005/8/layout/cycle4"/>
    <dgm:cxn modelId="{9184DFFD-B3BC-4BE0-93CA-7DDEB3F33697}" srcId="{56EA11F0-4CCB-4087-B43E-E00A1651B2D0}" destId="{83F13975-5ABE-47C5-A2A0-3C7F11EB3935}" srcOrd="3" destOrd="0" parTransId="{A08F28BA-1497-425D-BD3C-C48C26E71E38}" sibTransId="{85BA8E4E-AFB3-48B1-B146-AFCE092DE173}"/>
    <dgm:cxn modelId="{BE188BFA-2A90-458A-B87D-68A13EC5F301}" type="presOf" srcId="{73475101-8C0C-4F6F-A17E-5EC08A8E74EE}" destId="{F46B6CCE-6EFA-4ADF-BCA4-7CF627E9408E}" srcOrd="0" destOrd="1" presId="urn:microsoft.com/office/officeart/2005/8/layout/cycle4"/>
    <dgm:cxn modelId="{A0911870-725E-4965-8E12-74E590ED98DC}" type="presOf" srcId="{489EC9C4-F054-438F-8058-3BA90FE785C7}" destId="{62E2C694-EBAE-4A39-BF06-71D81C16DCC4}" srcOrd="0" destOrd="0" presId="urn:microsoft.com/office/officeart/2005/8/layout/cycle4"/>
    <dgm:cxn modelId="{A7B305E3-711E-4CF3-90AD-C7B4B68D7B40}" type="presOf" srcId="{F94FC439-C026-482D-8328-85285558F8CB}" destId="{D246EBE8-9F34-4453-AE6A-0E6655CD088B}" srcOrd="0" destOrd="1" presId="urn:microsoft.com/office/officeart/2005/8/layout/cycle4"/>
    <dgm:cxn modelId="{AD9ACC4B-732D-4745-B7A7-46B90606ABCB}" type="presOf" srcId="{957B46B9-DE68-418C-9C25-6B85E4AB31B7}" destId="{4BF772E9-AAB1-4B60-978C-37B283FCB26A}" srcOrd="1" destOrd="3" presId="urn:microsoft.com/office/officeart/2005/8/layout/cycle4"/>
    <dgm:cxn modelId="{0496CE92-D40C-4E23-9DCC-306D3369DC98}" type="presOf" srcId="{0E834DE8-4DC3-4B1F-9FC6-F8780A729926}" destId="{EAA0C4ED-603C-43D1-9E97-196EE184AFE4}" srcOrd="0" destOrd="0" presId="urn:microsoft.com/office/officeart/2005/8/layout/cycle4"/>
    <dgm:cxn modelId="{1B3FB069-07C6-473D-B0B7-F8FDCA126FEE}" type="presOf" srcId="{F94FC439-C026-482D-8328-85285558F8CB}" destId="{4BF772E9-AAB1-4B60-978C-37B283FCB26A}" srcOrd="1" destOrd="1" presId="urn:microsoft.com/office/officeart/2005/8/layout/cycle4"/>
    <dgm:cxn modelId="{B9AF6BB4-3DDC-40D6-B17B-3F060A1AA681}" srcId="{14BBAAE0-154C-4F17-AF40-D347409160D4}" destId="{1EAE7FF3-55AC-4AEF-8E09-D7644D86566A}" srcOrd="1" destOrd="0" parTransId="{35874F16-17DC-4DC6-8EAE-85B338CC40D9}" sibTransId="{DB51FC0A-1BB7-4240-8A2F-9C8994AFF7D9}"/>
    <dgm:cxn modelId="{AE97A008-7B47-45E5-A24B-AE961EA903F7}" type="presOf" srcId="{83F13975-5ABE-47C5-A2A0-3C7F11EB3935}" destId="{7FE5B009-A67E-4440-985F-14FC6ADCB375}" srcOrd="0" destOrd="0" presId="urn:microsoft.com/office/officeart/2005/8/layout/cycle4"/>
    <dgm:cxn modelId="{EE33C12C-B027-40EF-AA68-01564D4BF572}" type="presOf" srcId="{1EAE7FF3-55AC-4AEF-8E09-D7644D86566A}" destId="{4E9A66A4-CF28-4BC9-97D6-830E4F4A8D1F}" srcOrd="0" destOrd="1" presId="urn:microsoft.com/office/officeart/2005/8/layout/cycle4"/>
    <dgm:cxn modelId="{74DBCD1A-7A90-4467-9EFB-100BA5B044B4}" type="presOf" srcId="{85F45828-1722-4B1B-A87E-297DC0A5BA1E}" destId="{4E9A66A4-CF28-4BC9-97D6-830E4F4A8D1F}" srcOrd="0" destOrd="3" presId="urn:microsoft.com/office/officeart/2005/8/layout/cycle4"/>
    <dgm:cxn modelId="{D147B526-3617-4BDE-B57C-BC7D83A6F637}" srcId="{83F13975-5ABE-47C5-A2A0-3C7F11EB3935}" destId="{957B46B9-DE68-418C-9C25-6B85E4AB31B7}" srcOrd="3" destOrd="0" parTransId="{316866B1-4606-483F-AC01-12FF3A5B342A}" sibTransId="{9D80073C-F3F0-46DB-8D27-5642F24809FC}"/>
    <dgm:cxn modelId="{D670ED96-3D09-4416-AEAB-DE4EF5150956}" srcId="{AFA06CD6-CE80-4248-A6B8-C3A7CD15776A}" destId="{A9AD131C-9834-4058-A606-A3AD3945D529}" srcOrd="1" destOrd="0" parTransId="{7670683B-79C5-4460-A450-F972BDDB0F76}" sibTransId="{F9046F3E-24F0-49B8-8CD4-8D99B3B6F2B9}"/>
    <dgm:cxn modelId="{468DC659-FF2F-4DB3-8DB9-00421ABC5C6E}" type="presOf" srcId="{1CDE6875-475A-4001-956C-4476CD397816}" destId="{F57A38CA-AE18-4F0E-8A74-261031AF9BB7}" srcOrd="1" destOrd="2" presId="urn:microsoft.com/office/officeart/2005/8/layout/cycle4"/>
    <dgm:cxn modelId="{3BEB444C-7673-43CB-A7AB-9ABCFEAE4D4D}" type="presOf" srcId="{0E834DE8-4DC3-4B1F-9FC6-F8780A729926}" destId="{E39E391A-D63E-4413-A22C-7426C65BE992}" srcOrd="1" destOrd="0" presId="urn:microsoft.com/office/officeart/2005/8/layout/cycle4"/>
    <dgm:cxn modelId="{E4EA8227-74EF-42C9-9B5B-30CE78E91BCB}" type="presOf" srcId="{5EC263BD-773C-446D-BBDF-E4EC8A749F51}" destId="{4BF772E9-AAB1-4B60-978C-37B283FCB26A}" srcOrd="1" destOrd="4" presId="urn:microsoft.com/office/officeart/2005/8/layout/cycle4"/>
    <dgm:cxn modelId="{F0117E34-66D6-44F2-BFE0-DEA2D4B043DD}" type="presOf" srcId="{0C54D81A-CFA4-4C38-95C7-7CAA6BEA98D3}" destId="{D246EBE8-9F34-4453-AE6A-0E6655CD088B}" srcOrd="0" destOrd="2" presId="urn:microsoft.com/office/officeart/2005/8/layout/cycle4"/>
    <dgm:cxn modelId="{854EC857-9EA5-499F-A724-B7D824860BA5}" srcId="{83F13975-5ABE-47C5-A2A0-3C7F11EB3935}" destId="{0C54D81A-CFA4-4C38-95C7-7CAA6BEA98D3}" srcOrd="2" destOrd="0" parTransId="{B55CC174-A7DD-4DA6-9A80-113D0922B236}" sibTransId="{8C53C6A5-E919-41A7-8A38-CC822CEEDD14}"/>
    <dgm:cxn modelId="{C8AB2AE0-62CB-4B90-AE98-11AF915C43A7}" srcId="{489EC9C4-F054-438F-8058-3BA90FE785C7}" destId="{73475101-8C0C-4F6F-A17E-5EC08A8E74EE}" srcOrd="1" destOrd="0" parTransId="{0F47C429-ECB7-430D-B53B-A0E48D618ED0}" sibTransId="{2664B2E8-6716-47C6-A2F7-1CC0E1AC8BAB}"/>
    <dgm:cxn modelId="{0A187A1D-E34B-4CB4-AF14-52229CD8AA09}" srcId="{83F13975-5ABE-47C5-A2A0-3C7F11EB3935}" destId="{9AAC1C2A-3223-44B1-8D00-8A4C8D929A58}" srcOrd="5" destOrd="0" parTransId="{4CD1061F-A20B-4918-84C4-27EAF91B425B}" sibTransId="{BA8B441C-A126-4DE1-816B-A04FCC8A3212}"/>
    <dgm:cxn modelId="{65987B1E-EA5C-42CB-BD4C-D0A286DD9B0A}" srcId="{489EC9C4-F054-438F-8058-3BA90FE785C7}" destId="{2A14FB6C-0753-4511-9808-EF2CD90FB6B8}" srcOrd="3" destOrd="0" parTransId="{EB4580A1-0C53-40C0-8744-99DCB306B1C2}" sibTransId="{F28A6B41-6DCA-4A13-BBAC-993E7D177658}"/>
    <dgm:cxn modelId="{8D6418D4-C69F-4815-98DA-B6A3EAA6D541}" type="presOf" srcId="{AFA06CD6-CE80-4248-A6B8-C3A7CD15776A}" destId="{083556F2-DE1F-40B2-A77B-0BE925C2172E}" srcOrd="0" destOrd="0" presId="urn:microsoft.com/office/officeart/2005/8/layout/cycle4"/>
    <dgm:cxn modelId="{6464BA87-74A3-45F4-BDCC-B15A753FCEF3}" srcId="{AFA06CD6-CE80-4248-A6B8-C3A7CD15776A}" destId="{0E834DE8-4DC3-4B1F-9FC6-F8780A729926}" srcOrd="0" destOrd="0" parTransId="{169096F9-5BDB-45EC-B7E4-0AB8816A71DE}" sibTransId="{E5E3C992-FA29-45A7-A60D-90D32529E5F5}"/>
    <dgm:cxn modelId="{8B5667E1-B93C-47DC-94F4-3305A10B700A}" type="presParOf" srcId="{0CC2FEE0-0C8B-474E-B374-999E5FCAC857}" destId="{4703816D-1953-427C-B744-58BE9EC9DA47}" srcOrd="0" destOrd="0" presId="urn:microsoft.com/office/officeart/2005/8/layout/cycle4"/>
    <dgm:cxn modelId="{C82CFC1A-F4AC-44AB-AD6E-58153D1CEC06}" type="presParOf" srcId="{4703816D-1953-427C-B744-58BE9EC9DA47}" destId="{8521BD34-0F4C-47BD-85D5-93E1886B7DB6}" srcOrd="0" destOrd="0" presId="urn:microsoft.com/office/officeart/2005/8/layout/cycle4"/>
    <dgm:cxn modelId="{53DD75E3-2FE1-4214-A18D-A0F93DEC08D9}" type="presParOf" srcId="{8521BD34-0F4C-47BD-85D5-93E1886B7DB6}" destId="{EAA0C4ED-603C-43D1-9E97-196EE184AFE4}" srcOrd="0" destOrd="0" presId="urn:microsoft.com/office/officeart/2005/8/layout/cycle4"/>
    <dgm:cxn modelId="{B45081D7-F10C-45B0-9336-34C47769B263}" type="presParOf" srcId="{8521BD34-0F4C-47BD-85D5-93E1886B7DB6}" destId="{E39E391A-D63E-4413-A22C-7426C65BE992}" srcOrd="1" destOrd="0" presId="urn:microsoft.com/office/officeart/2005/8/layout/cycle4"/>
    <dgm:cxn modelId="{384E1023-4D16-4362-A8C9-A4446A354450}" type="presParOf" srcId="{4703816D-1953-427C-B744-58BE9EC9DA47}" destId="{209C6D04-DB6C-4471-A741-2D53A227C6ED}" srcOrd="1" destOrd="0" presId="urn:microsoft.com/office/officeart/2005/8/layout/cycle4"/>
    <dgm:cxn modelId="{7B36ED09-DF49-45B7-BF34-9B484682AE30}" type="presParOf" srcId="{209C6D04-DB6C-4471-A741-2D53A227C6ED}" destId="{4E9A66A4-CF28-4BC9-97D6-830E4F4A8D1F}" srcOrd="0" destOrd="0" presId="urn:microsoft.com/office/officeart/2005/8/layout/cycle4"/>
    <dgm:cxn modelId="{928F3D57-A5FB-4B9A-85C1-7185B765A849}" type="presParOf" srcId="{209C6D04-DB6C-4471-A741-2D53A227C6ED}" destId="{F57A38CA-AE18-4F0E-8A74-261031AF9BB7}" srcOrd="1" destOrd="0" presId="urn:microsoft.com/office/officeart/2005/8/layout/cycle4"/>
    <dgm:cxn modelId="{D48874C5-F603-48F6-B99A-0E5B22CB7E7A}" type="presParOf" srcId="{4703816D-1953-427C-B744-58BE9EC9DA47}" destId="{3A3F801E-B168-4970-8296-C1A0DB195DC5}" srcOrd="2" destOrd="0" presId="urn:microsoft.com/office/officeart/2005/8/layout/cycle4"/>
    <dgm:cxn modelId="{57176E83-6D74-419D-84D9-677F5FC073C3}" type="presParOf" srcId="{3A3F801E-B168-4970-8296-C1A0DB195DC5}" destId="{F46B6CCE-6EFA-4ADF-BCA4-7CF627E9408E}" srcOrd="0" destOrd="0" presId="urn:microsoft.com/office/officeart/2005/8/layout/cycle4"/>
    <dgm:cxn modelId="{596BF5F6-CAA6-44D3-9425-F410ECB9697E}" type="presParOf" srcId="{3A3F801E-B168-4970-8296-C1A0DB195DC5}" destId="{BCCC5500-89F0-4D5C-AD4A-C92AE9973D32}" srcOrd="1" destOrd="0" presId="urn:microsoft.com/office/officeart/2005/8/layout/cycle4"/>
    <dgm:cxn modelId="{D3515A7F-D7BB-4FB8-A15C-9EDBFDB1A36F}" type="presParOf" srcId="{4703816D-1953-427C-B744-58BE9EC9DA47}" destId="{13FB048C-739D-4D38-BA23-B125AF563853}" srcOrd="3" destOrd="0" presId="urn:microsoft.com/office/officeart/2005/8/layout/cycle4"/>
    <dgm:cxn modelId="{1888D5B5-ABCD-4564-8BA8-945D517EF76D}" type="presParOf" srcId="{13FB048C-739D-4D38-BA23-B125AF563853}" destId="{D246EBE8-9F34-4453-AE6A-0E6655CD088B}" srcOrd="0" destOrd="0" presId="urn:microsoft.com/office/officeart/2005/8/layout/cycle4"/>
    <dgm:cxn modelId="{1920D766-A87B-4C72-8A12-8E6A97C55C18}" type="presParOf" srcId="{13FB048C-739D-4D38-BA23-B125AF563853}" destId="{4BF772E9-AAB1-4B60-978C-37B283FCB26A}" srcOrd="1" destOrd="0" presId="urn:microsoft.com/office/officeart/2005/8/layout/cycle4"/>
    <dgm:cxn modelId="{5448CCD9-0857-461D-B344-F76FC86C5B52}" type="presParOf" srcId="{4703816D-1953-427C-B744-58BE9EC9DA47}" destId="{5D7B8F83-44F8-4A83-A163-A7763412E479}" srcOrd="4" destOrd="0" presId="urn:microsoft.com/office/officeart/2005/8/layout/cycle4"/>
    <dgm:cxn modelId="{2ED627B2-F003-4333-9CBB-B4BCF2D3EB85}" type="presParOf" srcId="{0CC2FEE0-0C8B-474E-B374-999E5FCAC857}" destId="{D9B2A516-2786-484F-AC43-D3EA25247D26}" srcOrd="1" destOrd="0" presId="urn:microsoft.com/office/officeart/2005/8/layout/cycle4"/>
    <dgm:cxn modelId="{0957563E-D4A0-4694-968F-2727829D9853}" type="presParOf" srcId="{D9B2A516-2786-484F-AC43-D3EA25247D26}" destId="{083556F2-DE1F-40B2-A77B-0BE925C2172E}" srcOrd="0" destOrd="0" presId="urn:microsoft.com/office/officeart/2005/8/layout/cycle4"/>
    <dgm:cxn modelId="{F6373ECC-D080-4FF9-BCFB-C86E0C62EA1C}" type="presParOf" srcId="{D9B2A516-2786-484F-AC43-D3EA25247D26}" destId="{79599199-CB56-4A60-8E05-4D1F8914E2E2}" srcOrd="1" destOrd="0" presId="urn:microsoft.com/office/officeart/2005/8/layout/cycle4"/>
    <dgm:cxn modelId="{6F164188-E3D6-442A-9776-2E00959573C4}" type="presParOf" srcId="{D9B2A516-2786-484F-AC43-D3EA25247D26}" destId="{62E2C694-EBAE-4A39-BF06-71D81C16DCC4}" srcOrd="2" destOrd="0" presId="urn:microsoft.com/office/officeart/2005/8/layout/cycle4"/>
    <dgm:cxn modelId="{48027550-D5C2-4194-BD49-CFF72EB7C8C8}" type="presParOf" srcId="{D9B2A516-2786-484F-AC43-D3EA25247D26}" destId="{7FE5B009-A67E-4440-985F-14FC6ADCB375}" srcOrd="3" destOrd="0" presId="urn:microsoft.com/office/officeart/2005/8/layout/cycle4"/>
    <dgm:cxn modelId="{038981D6-104F-4FE9-B0B7-D5F1504C77A2}" type="presParOf" srcId="{D9B2A516-2786-484F-AC43-D3EA25247D26}" destId="{2F9635BF-44BA-429B-AF04-DE0CFCD5A690}" srcOrd="4" destOrd="0" presId="urn:microsoft.com/office/officeart/2005/8/layout/cycle4"/>
    <dgm:cxn modelId="{4AA23B34-DFDD-48BF-A830-F449036A9B23}" type="presParOf" srcId="{0CC2FEE0-0C8B-474E-B374-999E5FCAC857}" destId="{8B1E7E66-79C4-4FCD-9078-E3EAC3175A50}" srcOrd="2" destOrd="0" presId="urn:microsoft.com/office/officeart/2005/8/layout/cycle4"/>
    <dgm:cxn modelId="{00B5430F-540C-4B62-A14B-C2617C9309EC}" type="presParOf" srcId="{0CC2FEE0-0C8B-474E-B374-999E5FCAC857}" destId="{D8212CB1-56FC-495A-B7C7-8FAEBC6E7EE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B6CCE-6EFA-4ADF-BCA4-7CF627E9408E}">
      <dsp:nvSpPr>
        <dsp:cNvPr id="0" name=""/>
        <dsp:cNvSpPr/>
      </dsp:nvSpPr>
      <dsp:spPr>
        <a:xfrm>
          <a:off x="4446724" y="2908175"/>
          <a:ext cx="2160008" cy="136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1">
          <a:noAutofit/>
        </a:bodyPr>
        <a:lstStyle/>
        <a:p>
          <a:pPr marL="180975" lvl="1" indent="-12382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nb-NO" sz="1050" kern="1200" dirty="0" smtClean="0"/>
            <a:t>Meeting arenas                  &amp; </a:t>
          </a:r>
          <a:r>
            <a:rPr lang="nb-NO" sz="1050" kern="1200" dirty="0" err="1" smtClean="0"/>
            <a:t>partnerships</a:t>
          </a:r>
          <a:endParaRPr lang="nb-NO" sz="800" kern="1200" dirty="0"/>
        </a:p>
        <a:p>
          <a:pPr marL="180975" lvl="1" indent="-12382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nb-NO" sz="1050" kern="1200" dirty="0" smtClean="0"/>
            <a:t>Joint </a:t>
          </a:r>
          <a:r>
            <a:rPr lang="nb-NO" sz="1050" kern="1200" dirty="0" err="1" smtClean="0"/>
            <a:t>innovation</a:t>
          </a:r>
          <a:r>
            <a:rPr lang="nb-NO" sz="1050" kern="1200" dirty="0" smtClean="0"/>
            <a:t> &amp; programs</a:t>
          </a:r>
          <a:endParaRPr lang="nb-NO" sz="1050" kern="1200" dirty="0"/>
        </a:p>
        <a:p>
          <a:pPr marL="180975" lvl="1" indent="-12382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nb-NO" sz="1050" kern="1200" dirty="0" err="1" smtClean="0"/>
            <a:t>Promote</a:t>
          </a:r>
          <a:r>
            <a:rPr lang="nb-NO" sz="1050" kern="1200" dirty="0" smtClean="0"/>
            <a:t> </a:t>
          </a:r>
          <a:r>
            <a:rPr lang="nb-NO" sz="1050" kern="1200" dirty="0" err="1" smtClean="0"/>
            <a:t>new</a:t>
          </a:r>
          <a:r>
            <a:rPr lang="nb-NO" sz="1050" kern="1200" dirty="0" smtClean="0"/>
            <a:t> </a:t>
          </a:r>
          <a:r>
            <a:rPr lang="nb-NO" sz="1050" kern="1200" dirty="0" err="1" smtClean="0"/>
            <a:t>initiatives</a:t>
          </a:r>
          <a:endParaRPr lang="nb-NO" sz="1050" kern="1200" dirty="0"/>
        </a:p>
        <a:p>
          <a:pPr marL="180975" lvl="1" indent="-12382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nb-NO" sz="1050" kern="1200" dirty="0" err="1" smtClean="0"/>
            <a:t>Communication</a:t>
          </a:r>
          <a:endParaRPr lang="nb-NO" sz="1050" kern="1200" dirty="0"/>
        </a:p>
      </dsp:txBody>
      <dsp:txXfrm>
        <a:off x="5124778" y="3280227"/>
        <a:ext cx="1451903" cy="965902"/>
      </dsp:txXfrm>
    </dsp:sp>
    <dsp:sp modelId="{D246EBE8-9F34-4453-AE6A-0E6655CD088B}">
      <dsp:nvSpPr>
        <dsp:cNvPr id="0" name=""/>
        <dsp:cNvSpPr/>
      </dsp:nvSpPr>
      <dsp:spPr>
        <a:xfrm>
          <a:off x="581298" y="2894140"/>
          <a:ext cx="2160008" cy="136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1">
          <a:noAutofit/>
        </a:bodyPr>
        <a:lstStyle/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smtClean="0"/>
            <a:t>Policy </a:t>
          </a:r>
          <a:r>
            <a:rPr lang="nb-NO" sz="1050" kern="1200" dirty="0" err="1" smtClean="0"/>
            <a:t>development</a:t>
          </a:r>
          <a:endParaRPr lang="nb-NO" sz="1050" kern="1200" dirty="0"/>
        </a:p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smtClean="0"/>
            <a:t>Business </a:t>
          </a:r>
          <a:r>
            <a:rPr lang="nb-NO" sz="1050" kern="1200" dirty="0" err="1" smtClean="0"/>
            <a:t>models</a:t>
          </a:r>
          <a:endParaRPr lang="nb-NO" sz="1050" kern="1200" dirty="0"/>
        </a:p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smtClean="0"/>
            <a:t>E-</a:t>
          </a:r>
          <a:r>
            <a:rPr lang="nb-NO" sz="1050" kern="1200" dirty="0" err="1" smtClean="0"/>
            <a:t>government</a:t>
          </a:r>
          <a:endParaRPr lang="nb-NO" sz="1050" kern="1200" dirty="0"/>
        </a:p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smtClean="0"/>
            <a:t>Legal </a:t>
          </a:r>
          <a:r>
            <a:rPr lang="nb-NO" sz="1050" kern="1200" dirty="0" err="1" smtClean="0"/>
            <a:t>framework</a:t>
          </a:r>
          <a:endParaRPr lang="nb-NO" sz="1050" kern="1200" dirty="0"/>
        </a:p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050" kern="1200" dirty="0"/>
        </a:p>
        <a:p>
          <a:pPr marL="92075" lvl="1" indent="-92075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b-NO" sz="1050" kern="1200" dirty="0"/>
        </a:p>
      </dsp:txBody>
      <dsp:txXfrm>
        <a:off x="611349" y="3266192"/>
        <a:ext cx="1451903" cy="965902"/>
      </dsp:txXfrm>
    </dsp:sp>
    <dsp:sp modelId="{4E9A66A4-CF28-4BC9-97D6-830E4F4A8D1F}">
      <dsp:nvSpPr>
        <dsp:cNvPr id="0" name=""/>
        <dsp:cNvSpPr/>
      </dsp:nvSpPr>
      <dsp:spPr>
        <a:xfrm>
          <a:off x="4494163" y="0"/>
          <a:ext cx="2170894" cy="136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92075" lvl="1" indent="-92075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00" kern="1200" dirty="0" err="1" smtClean="0"/>
            <a:t>Dataflow</a:t>
          </a:r>
          <a:r>
            <a:rPr lang="nb-NO" sz="1000" kern="1200" dirty="0" smtClean="0"/>
            <a:t> and </a:t>
          </a:r>
          <a:r>
            <a:rPr lang="nb-NO" sz="1000" kern="1200" dirty="0" err="1" smtClean="0"/>
            <a:t>common</a:t>
          </a:r>
          <a:r>
            <a:rPr lang="nb-NO" sz="1000" kern="1200" dirty="0" smtClean="0"/>
            <a:t> </a:t>
          </a:r>
          <a:r>
            <a:rPr lang="nb-NO" sz="1000" kern="1200" dirty="0" err="1" smtClean="0"/>
            <a:t>solutions</a:t>
          </a:r>
          <a:endParaRPr lang="nb-NO" sz="1000" kern="1200" dirty="0"/>
        </a:p>
        <a:p>
          <a:pPr marL="92075" lvl="1" indent="-92075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00" kern="1200" dirty="0" err="1" smtClean="0"/>
            <a:t>Incorporate</a:t>
          </a:r>
          <a:r>
            <a:rPr lang="nb-NO" sz="1000" kern="1200" dirty="0" smtClean="0"/>
            <a:t> </a:t>
          </a:r>
          <a:r>
            <a:rPr lang="nb-NO" sz="1000" kern="1200" dirty="0" err="1" smtClean="0"/>
            <a:t>new</a:t>
          </a:r>
          <a:r>
            <a:rPr lang="nb-NO" sz="1000" kern="1200" dirty="0" smtClean="0"/>
            <a:t> </a:t>
          </a:r>
          <a:r>
            <a:rPr lang="nb-NO" sz="1000" kern="1200" dirty="0" err="1" smtClean="0"/>
            <a:t>technology</a:t>
          </a:r>
          <a:endParaRPr lang="nb-NO" sz="1000" kern="1200" dirty="0"/>
        </a:p>
        <a:p>
          <a:pPr marL="92075" lvl="1" indent="-92075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00" kern="1200" dirty="0" smtClean="0"/>
            <a:t>Standards and </a:t>
          </a:r>
          <a:r>
            <a:rPr lang="nb-NO" sz="1000" kern="1200" dirty="0" err="1" smtClean="0"/>
            <a:t>interfaces</a:t>
          </a:r>
          <a:endParaRPr lang="nb-NO" sz="1000" kern="1200" dirty="0"/>
        </a:p>
        <a:p>
          <a:pPr marL="92075" lvl="1" indent="-92075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00" kern="1200" dirty="0" smtClean="0"/>
            <a:t>Research &amp; </a:t>
          </a:r>
          <a:r>
            <a:rPr lang="nb-NO" sz="1000" kern="1200" dirty="0" err="1" smtClean="0"/>
            <a:t>development</a:t>
          </a:r>
          <a:endParaRPr lang="nb-NO" sz="1000" kern="1200" dirty="0"/>
        </a:p>
      </dsp:txBody>
      <dsp:txXfrm>
        <a:off x="5175482" y="30051"/>
        <a:ext cx="1459524" cy="965902"/>
      </dsp:txXfrm>
    </dsp:sp>
    <dsp:sp modelId="{EAA0C4ED-603C-43D1-9E97-196EE184AFE4}">
      <dsp:nvSpPr>
        <dsp:cNvPr id="0" name=""/>
        <dsp:cNvSpPr/>
      </dsp:nvSpPr>
      <dsp:spPr>
        <a:xfrm>
          <a:off x="619984" y="3305"/>
          <a:ext cx="2160008" cy="136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92075" lvl="1" indent="-92075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err="1" smtClean="0"/>
            <a:t>Prioritize</a:t>
          </a:r>
          <a:r>
            <a:rPr lang="nb-NO" sz="1050" kern="1200" dirty="0" smtClean="0"/>
            <a:t> </a:t>
          </a:r>
          <a:r>
            <a:rPr lang="nb-NO" sz="1050" kern="1200" dirty="0" err="1" smtClean="0"/>
            <a:t>content</a:t>
          </a:r>
          <a:r>
            <a:rPr lang="nb-NO" sz="1050" kern="1200" dirty="0" smtClean="0"/>
            <a:t> and </a:t>
          </a:r>
          <a:r>
            <a:rPr lang="nb-NO" sz="1050" kern="1200" dirty="0" err="1" smtClean="0"/>
            <a:t>requirements</a:t>
          </a:r>
          <a:endParaRPr lang="nb-NO" sz="1050" kern="1200" dirty="0"/>
        </a:p>
        <a:p>
          <a:pPr marL="92075" lvl="1" indent="-92075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err="1" smtClean="0"/>
            <a:t>Establish</a:t>
          </a:r>
          <a:r>
            <a:rPr lang="nb-NO" sz="1050" kern="1200" dirty="0" smtClean="0"/>
            <a:t>, </a:t>
          </a:r>
          <a:r>
            <a:rPr lang="nb-NO" sz="1050" kern="1200" dirty="0" err="1" smtClean="0"/>
            <a:t>manage</a:t>
          </a:r>
          <a:r>
            <a:rPr lang="nb-NO" sz="1050" kern="1200" dirty="0" smtClean="0"/>
            <a:t> and  </a:t>
          </a:r>
          <a:r>
            <a:rPr lang="nb-NO" sz="1050" kern="1200" dirty="0" err="1" smtClean="0"/>
            <a:t>distribute</a:t>
          </a:r>
          <a:r>
            <a:rPr lang="nb-NO" sz="1050" kern="1200" dirty="0" smtClean="0"/>
            <a:t> </a:t>
          </a:r>
          <a:r>
            <a:rPr lang="nb-NO" sz="1050" kern="1200" dirty="0" err="1" smtClean="0"/>
            <a:t>geospatial</a:t>
          </a:r>
          <a:r>
            <a:rPr lang="nb-NO" sz="1050" kern="1200" dirty="0" smtClean="0"/>
            <a:t> data</a:t>
          </a:r>
          <a:endParaRPr lang="nb-NO" sz="1050" kern="1200" dirty="0"/>
        </a:p>
        <a:p>
          <a:pPr marL="92075" lvl="1" indent="-92075" algn="l" defTabSz="4667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050" kern="1200" dirty="0" smtClean="0"/>
            <a:t>Metadata &amp; QA</a:t>
          </a:r>
          <a:endParaRPr lang="nb-NO" sz="1050" kern="1200" dirty="0"/>
        </a:p>
      </dsp:txBody>
      <dsp:txXfrm>
        <a:off x="650035" y="33356"/>
        <a:ext cx="1451903" cy="965902"/>
      </dsp:txXfrm>
    </dsp:sp>
    <dsp:sp modelId="{083556F2-DE1F-40B2-A77B-0BE925C2172E}">
      <dsp:nvSpPr>
        <dsp:cNvPr id="0" name=""/>
        <dsp:cNvSpPr/>
      </dsp:nvSpPr>
      <dsp:spPr>
        <a:xfrm>
          <a:off x="1701645" y="244853"/>
          <a:ext cx="1860029" cy="186002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Data </a:t>
          </a:r>
          <a:r>
            <a:rPr lang="nb-NO" sz="1800" kern="1200" dirty="0" err="1" smtClean="0"/>
            <a:t>content</a:t>
          </a:r>
          <a:endParaRPr lang="nb-N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/>
        </a:p>
      </dsp:txBody>
      <dsp:txXfrm>
        <a:off x="2246435" y="789643"/>
        <a:ext cx="1315239" cy="1315239"/>
      </dsp:txXfrm>
    </dsp:sp>
    <dsp:sp modelId="{79599199-CB56-4A60-8E05-4D1F8914E2E2}">
      <dsp:nvSpPr>
        <dsp:cNvPr id="0" name=""/>
        <dsp:cNvSpPr/>
      </dsp:nvSpPr>
      <dsp:spPr>
        <a:xfrm rot="5400000">
          <a:off x="3647588" y="244853"/>
          <a:ext cx="1860029" cy="186002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b-NO" sz="1600" kern="1200" dirty="0" smtClean="0"/>
            <a:t>   Technology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b-NO" sz="1600" kern="1200" dirty="0" smtClean="0"/>
            <a:t>   &amp; </a:t>
          </a:r>
          <a:r>
            <a:rPr lang="nb-NO" sz="1600" kern="1200" dirty="0" err="1" smtClean="0"/>
            <a:t>tools</a:t>
          </a:r>
          <a:endParaRPr lang="nb-NO" sz="1600" kern="1200" dirty="0" smtClean="0"/>
        </a:p>
      </dsp:txBody>
      <dsp:txXfrm rot="-5400000">
        <a:off x="3647588" y="789643"/>
        <a:ext cx="1315239" cy="1315239"/>
      </dsp:txXfrm>
    </dsp:sp>
    <dsp:sp modelId="{62E2C694-EBAE-4A39-BF06-71D81C16DCC4}">
      <dsp:nvSpPr>
        <dsp:cNvPr id="0" name=""/>
        <dsp:cNvSpPr/>
      </dsp:nvSpPr>
      <dsp:spPr>
        <a:xfrm rot="10800000">
          <a:off x="3647588" y="2190796"/>
          <a:ext cx="1860029" cy="186002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6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Organization &amp; </a:t>
          </a:r>
          <a:r>
            <a:rPr lang="nb-NO" sz="1600" kern="1200" dirty="0" err="1" smtClean="0"/>
            <a:t>cooperation</a:t>
          </a:r>
          <a:endParaRPr lang="nb-NO" sz="1600" kern="1200" dirty="0"/>
        </a:p>
      </dsp:txBody>
      <dsp:txXfrm rot="10800000">
        <a:off x="3647588" y="2190796"/>
        <a:ext cx="1315239" cy="1315239"/>
      </dsp:txXfrm>
    </dsp:sp>
    <dsp:sp modelId="{7FE5B009-A67E-4440-985F-14FC6ADCB375}">
      <dsp:nvSpPr>
        <dsp:cNvPr id="0" name=""/>
        <dsp:cNvSpPr/>
      </dsp:nvSpPr>
      <dsp:spPr>
        <a:xfrm rot="16200000">
          <a:off x="1701645" y="2190796"/>
          <a:ext cx="1860029" cy="186002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Policy &amp; </a:t>
          </a:r>
          <a:r>
            <a:rPr lang="nb-NO" sz="1600" kern="1200" dirty="0" err="1" smtClean="0"/>
            <a:t>framework</a:t>
          </a:r>
          <a:endParaRPr lang="nb-NO" sz="1600" kern="1200" dirty="0"/>
        </a:p>
      </dsp:txBody>
      <dsp:txXfrm rot="5400000">
        <a:off x="2246435" y="2190796"/>
        <a:ext cx="1315239" cy="1315239"/>
      </dsp:txXfrm>
    </dsp:sp>
    <dsp:sp modelId="{8B1E7E66-79C4-4FCD-9078-E3EAC3175A50}">
      <dsp:nvSpPr>
        <dsp:cNvPr id="0" name=""/>
        <dsp:cNvSpPr/>
      </dsp:nvSpPr>
      <dsp:spPr>
        <a:xfrm>
          <a:off x="2849489" y="1321310"/>
          <a:ext cx="1510284" cy="143827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12CB1-56FC-495A-B7C7-8FAEBC6E7EE9}">
      <dsp:nvSpPr>
        <dsp:cNvPr id="0" name=""/>
        <dsp:cNvSpPr/>
      </dsp:nvSpPr>
      <dsp:spPr>
        <a:xfrm rot="10800000">
          <a:off x="2842232" y="1520011"/>
          <a:ext cx="1524798" cy="147044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28.09.2016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28.09.2016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nb-NO" sz="1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1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nb-NO" sz="1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D512-2D3A-411A-986C-48C2AB5558DE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D512-2D3A-411A-986C-48C2AB5558DE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9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D512-2D3A-411A-986C-48C2AB5558DE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3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7D512-2D3A-411A-986C-48C2AB5558DE}" type="slidenum">
              <a:rPr lang="nb-NO" smtClean="0">
                <a:solidFill>
                  <a:prstClr val="black"/>
                </a:solidFill>
              </a:rPr>
              <a:pPr/>
              <a:t>17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1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6913" y="538163"/>
            <a:ext cx="5262562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27389" y="2185988"/>
            <a:ext cx="5272086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9144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465774"/>
            <a:ext cx="2061120" cy="16365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539750"/>
            <a:ext cx="7927975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47691"/>
            <a:ext cx="7924362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2185988"/>
            <a:ext cx="7927975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 hasCustomPrompt="1"/>
          </p:nvPr>
        </p:nvSpPr>
        <p:spPr>
          <a:xfrm>
            <a:off x="1619672" y="1844824"/>
            <a:ext cx="5904656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3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40400" y="6303219"/>
            <a:ext cx="256276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03CB32-BF55-46C6-9CD2-7FC4DDA191B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6FA4D-5267-4953-85FD-C49AF1FAD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0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03CB32-BF55-46C6-9CD2-7FC4DDA191B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6FA4D-5267-4953-85FD-C49AF1FAD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03CB32-BF55-46C6-9CD2-7FC4DDA191B6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28.09.2016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6FA4D-5267-4953-85FD-C49AF1FAD01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9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7389" y="2204864"/>
            <a:ext cx="5272086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248761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2484438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88" y="539750"/>
            <a:ext cx="5277341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204864"/>
            <a:ext cx="7927975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203575" y="2185948"/>
            <a:ext cx="5296481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7927975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8916" y="2185988"/>
            <a:ext cx="5270559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2487613" cy="4051299"/>
          </a:xfrm>
          <a:prstGeom prst="rect">
            <a:avLst/>
          </a:prstGeom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5" y="6299489"/>
            <a:ext cx="1008112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"/>
            <a:ext cx="9143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243136" y="547690"/>
            <a:ext cx="5252726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6" r:id="rId12"/>
    <p:sldLayoutId id="2147483673" r:id="rId13"/>
    <p:sldLayoutId id="2147483674" r:id="rId14"/>
    <p:sldLayoutId id="2147483675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norge.no/" TargetMode="External"/><Relationship Id="rId2" Type="http://schemas.openxmlformats.org/officeDocument/2006/relationships/hyperlink" Target="https://www.barentswatch.no/en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National report Norway</a:t>
            </a:r>
            <a:endParaRPr lang="nb-NO" sz="36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ARHC6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lassholder for 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2223"/>
          <a:stretch>
            <a:fillRect/>
          </a:stretch>
        </p:blipFill>
        <p:spPr>
          <a:xfrm>
            <a:off x="-36512" y="2708920"/>
            <a:ext cx="9144000" cy="40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25032" y="1158948"/>
            <a:ext cx="2615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 in Geonorge</a:t>
            </a:r>
            <a:endParaRPr lang="nb-N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137684" y="1560179"/>
            <a:ext cx="132906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Entire Geonorge</a:t>
            </a:r>
            <a:endParaRPr lang="nb-NO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563295" y="1538912"/>
            <a:ext cx="676939" cy="28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endParaRPr lang="nb-NO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876107" y="1560179"/>
            <a:ext cx="19510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000" smtClean="0">
                <a:solidFill>
                  <a:schemeClr val="bg1">
                    <a:lumMod val="75000"/>
                  </a:schemeClr>
                </a:solidFill>
              </a:rPr>
              <a:t>Type in search phrase</a:t>
            </a:r>
            <a:endParaRPr lang="nb-NO" sz="1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9113" y="741768"/>
            <a:ext cx="158956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800" smtClean="0">
                <a:solidFill>
                  <a:srgbClr val="0070C0"/>
                </a:solidFill>
              </a:rPr>
              <a:t>Geonorge</a:t>
            </a:r>
            <a:endParaRPr lang="nb-NO" sz="800">
              <a:solidFill>
                <a:srgbClr val="0070C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16197" y="2073628"/>
            <a:ext cx="974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Latest</a:t>
            </a:r>
            <a:endParaRPr lang="nb-N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16197" y="2602164"/>
            <a:ext cx="1952845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Geonorge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Norwegian spatial data. </a:t>
            </a:r>
          </a:p>
          <a:p>
            <a:endParaRPr lang="nb-NO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all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Norwegian spatial data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Geonorge</a:t>
            </a:r>
            <a:r>
              <a:rPr lang="nb-N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more and </a:t>
            </a:r>
            <a:r>
              <a:rPr lang="nb-NO" sz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nb-NO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nb-NO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2651050" y="4288464"/>
            <a:ext cx="2856615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bg1">
                    <a:lumMod val="85000"/>
                  </a:schemeClr>
                </a:solidFill>
              </a:rPr>
              <a:t>Spatial Data Catalogue</a:t>
            </a:r>
            <a:endParaRPr lang="nb-NO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060558" y="3247968"/>
            <a:ext cx="1233377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smtClean="0">
                <a:solidFill>
                  <a:schemeClr val="bg1">
                    <a:lumMod val="85000"/>
                  </a:schemeClr>
                </a:solidFill>
              </a:rPr>
              <a:t>Marine data</a:t>
            </a:r>
            <a:endParaRPr lang="nb-NO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042835" y="4474257"/>
            <a:ext cx="1233377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smtClean="0">
                <a:solidFill>
                  <a:schemeClr val="bg1">
                    <a:lumMod val="85000"/>
                  </a:schemeClr>
                </a:solidFill>
              </a:rPr>
              <a:t>Landscape</a:t>
            </a:r>
            <a:endParaRPr lang="nb-NO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754687" y="3251506"/>
            <a:ext cx="1233377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smtClean="0">
                <a:solidFill>
                  <a:schemeClr val="bg1">
                    <a:lumMod val="85000"/>
                  </a:schemeClr>
                </a:solidFill>
              </a:rPr>
              <a:t>Arctic data</a:t>
            </a:r>
            <a:endParaRPr lang="nb-NO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897526" y="2076460"/>
            <a:ext cx="2342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Thematic maps</a:t>
            </a:r>
            <a:endParaRPr lang="nb-N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2953637" y="5707205"/>
            <a:ext cx="1450459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&amp; Documentation</a:t>
            </a:r>
            <a:endParaRPr lang="nb-NO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2946545" y="6412074"/>
            <a:ext cx="145045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Registries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209064" y="5717412"/>
            <a:ext cx="1450459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Partnerships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5212606" y="6316519"/>
            <a:ext cx="1450459" cy="4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7496390" y="5791843"/>
            <a:ext cx="145045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Tools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7515003" y="6412074"/>
            <a:ext cx="155456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nb-NO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 Viewer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667625" y="4369482"/>
            <a:ext cx="140194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000" smtClean="0">
                <a:solidFill>
                  <a:schemeClr val="bg1">
                    <a:lumMod val="85000"/>
                  </a:schemeClr>
                </a:solidFill>
              </a:rPr>
              <a:t>Disaster managment</a:t>
            </a:r>
            <a:endParaRPr lang="nb-NO" sz="10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 smtClean="0">
                <a:latin typeface="+mn-lt"/>
              </a:rPr>
              <a:t>MSP - Marine </a:t>
            </a:r>
            <a:r>
              <a:rPr lang="nb-NO" sz="2400" b="1" dirty="0">
                <a:latin typeface="+mn-lt"/>
              </a:rPr>
              <a:t>Spatial Management </a:t>
            </a:r>
            <a:r>
              <a:rPr lang="nb-NO" sz="2400" b="1" dirty="0" err="1">
                <a:latin typeface="+mn-lt"/>
              </a:rPr>
              <a:t>Tool</a:t>
            </a:r>
            <a:r>
              <a:rPr lang="nb-NO" sz="2400" b="1" dirty="0">
                <a:latin typeface="+mn-lt"/>
              </a:rPr>
              <a:t> </a:t>
            </a:r>
          </a:p>
        </p:txBody>
      </p:sp>
      <p:pic>
        <p:nvPicPr>
          <p:cNvPr id="4" name="Bild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21" y="1542092"/>
            <a:ext cx="3607435" cy="35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4420860" y="1443392"/>
            <a:ext cx="47231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Governmental</a:t>
            </a:r>
            <a:r>
              <a:rPr lang="nb-NO" dirty="0" smtClean="0"/>
              <a:t> </a:t>
            </a:r>
            <a:r>
              <a:rPr lang="nb-NO" dirty="0" err="1" smtClean="0"/>
              <a:t>initiative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err="1" smtClean="0"/>
              <a:t>needs</a:t>
            </a:r>
            <a:endParaRPr lang="nb-NO" dirty="0" smtClean="0"/>
          </a:p>
          <a:p>
            <a:r>
              <a:rPr lang="nb-NO" dirty="0" smtClean="0"/>
              <a:t>for a more </a:t>
            </a:r>
            <a:r>
              <a:rPr lang="nb-NO" dirty="0" err="1" smtClean="0"/>
              <a:t>coherent</a:t>
            </a:r>
            <a:r>
              <a:rPr lang="nb-NO" dirty="0" smtClean="0"/>
              <a:t> and uniform </a:t>
            </a:r>
            <a:r>
              <a:rPr lang="nb-NO" dirty="0" err="1" smtClean="0"/>
              <a:t>geographic</a:t>
            </a:r>
            <a:r>
              <a:rPr lang="nb-NO" dirty="0" smtClean="0"/>
              <a:t> </a:t>
            </a:r>
          </a:p>
          <a:p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r>
              <a:rPr lang="nb-NO" dirty="0" smtClean="0"/>
              <a:t>, </a:t>
            </a:r>
            <a:r>
              <a:rPr lang="nb-NO" dirty="0" err="1" smtClean="0"/>
              <a:t>suitable</a:t>
            </a:r>
            <a:r>
              <a:rPr lang="nb-NO" dirty="0" smtClean="0"/>
              <a:t> for underpinning</a:t>
            </a:r>
          </a:p>
          <a:p>
            <a:r>
              <a:rPr lang="nb-NO" dirty="0" err="1" smtClean="0"/>
              <a:t>tasks</a:t>
            </a:r>
            <a:r>
              <a:rPr lang="nb-NO" dirty="0" smtClean="0"/>
              <a:t> </a:t>
            </a:r>
            <a:r>
              <a:rPr lang="nb-NO" dirty="0" err="1" smtClean="0"/>
              <a:t>attached</a:t>
            </a:r>
            <a:r>
              <a:rPr lang="nb-NO" dirty="0" smtClean="0"/>
              <a:t> to marine spatial planning and</a:t>
            </a:r>
          </a:p>
          <a:p>
            <a:r>
              <a:rPr lang="nb-NO" dirty="0"/>
              <a:t>m</a:t>
            </a:r>
            <a:r>
              <a:rPr lang="nb-NO" dirty="0" smtClean="0"/>
              <a:t>arine management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More </a:t>
            </a:r>
            <a:r>
              <a:rPr lang="nb-NO" dirty="0" err="1" smtClean="0"/>
              <a:t>effective</a:t>
            </a:r>
            <a:r>
              <a:rPr lang="nb-NO" dirty="0" smtClean="0"/>
              <a:t> </a:t>
            </a:r>
            <a:r>
              <a:rPr lang="nb-NO" dirty="0" err="1" smtClean="0"/>
              <a:t>updates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management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Better </a:t>
            </a:r>
            <a:r>
              <a:rPr lang="nb-NO" dirty="0" err="1" smtClean="0"/>
              <a:t>overview</a:t>
            </a:r>
            <a:r>
              <a:rPr lang="nb-NO" dirty="0" smtClean="0"/>
              <a:t> over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 and</a:t>
            </a:r>
          </a:p>
          <a:p>
            <a:r>
              <a:rPr lang="nb-NO" dirty="0"/>
              <a:t> </a:t>
            </a:r>
            <a:r>
              <a:rPr lang="nb-NO" dirty="0" smtClean="0"/>
              <a:t>     </a:t>
            </a:r>
            <a:r>
              <a:rPr lang="nb-NO" dirty="0" err="1" smtClean="0"/>
              <a:t>actions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 to marine management</a:t>
            </a:r>
          </a:p>
          <a:p>
            <a:endParaRPr lang="nb-NO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Contribute</a:t>
            </a:r>
            <a:r>
              <a:rPr lang="nb-NO" dirty="0" smtClean="0"/>
              <a:t> to more </a:t>
            </a:r>
            <a:r>
              <a:rPr lang="nb-NO" dirty="0" err="1" smtClean="0"/>
              <a:t>transparancy</a:t>
            </a:r>
            <a:r>
              <a:rPr lang="nb-NO" dirty="0" smtClean="0"/>
              <a:t>, </a:t>
            </a:r>
            <a:r>
              <a:rPr lang="nb-NO" dirty="0" err="1" smtClean="0"/>
              <a:t>openness</a:t>
            </a:r>
            <a:endParaRPr lang="nb-NO" dirty="0" smtClean="0"/>
          </a:p>
          <a:p>
            <a:r>
              <a:rPr lang="nb-NO" dirty="0"/>
              <a:t> </a:t>
            </a:r>
            <a:r>
              <a:rPr lang="nb-NO" dirty="0" smtClean="0"/>
              <a:t>     and </a:t>
            </a:r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involvment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stake- </a:t>
            </a:r>
          </a:p>
          <a:p>
            <a:r>
              <a:rPr lang="nb-NO" dirty="0"/>
              <a:t> </a:t>
            </a:r>
            <a:r>
              <a:rPr lang="nb-NO" dirty="0" smtClean="0"/>
              <a:t>     holders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12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09362" y="1152786"/>
            <a:ext cx="6918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</a:t>
            </a:r>
            <a:r>
              <a:rPr lang="en-GB" sz="2000" dirty="0" smtClean="0"/>
              <a:t>eliveries:</a:t>
            </a:r>
          </a:p>
          <a:p>
            <a:endParaRPr lang="en-GB" sz="2000" dirty="0"/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Common network based map tools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Served through </a:t>
            </a:r>
            <a:r>
              <a:rPr lang="en-GB" dirty="0" err="1" smtClean="0">
                <a:hlinkClick r:id="rId2"/>
              </a:rPr>
              <a:t>BarentsWatch</a:t>
            </a:r>
            <a:r>
              <a:rPr lang="en-GB" dirty="0" smtClean="0">
                <a:hlinkClick r:id="rId2"/>
              </a:rPr>
              <a:t> portal</a:t>
            </a:r>
            <a:endParaRPr lang="en-GB" dirty="0"/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Standardized </a:t>
            </a:r>
            <a:r>
              <a:rPr lang="en-GB" dirty="0"/>
              <a:t>map </a:t>
            </a:r>
            <a:r>
              <a:rPr lang="en-GB" dirty="0" smtClean="0"/>
              <a:t>services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Standardized and harmonized data content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Catalogue service through </a:t>
            </a:r>
            <a:r>
              <a:rPr lang="en-GB" dirty="0" err="1" smtClean="0">
                <a:hlinkClick r:id="rId3"/>
              </a:rPr>
              <a:t>Geonorge</a:t>
            </a:r>
            <a:r>
              <a:rPr lang="en-GB" dirty="0" smtClean="0"/>
              <a:t> (NSDI)</a:t>
            </a:r>
            <a:endParaRPr lang="en-GB" dirty="0"/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Configured to serve MSP processes</a:t>
            </a:r>
            <a:endParaRPr lang="en-GB" dirty="0"/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Transparent  access for public </a:t>
            </a:r>
            <a:r>
              <a:rPr lang="en-GB" dirty="0" smtClean="0"/>
              <a:t> users</a:t>
            </a:r>
            <a:endParaRPr lang="en-GB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0" y="37524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 smtClean="0">
                <a:latin typeface="+mn-lt"/>
              </a:rPr>
              <a:t>MSP - Marine </a:t>
            </a:r>
            <a:r>
              <a:rPr lang="nb-NO" sz="2400" b="1" dirty="0">
                <a:latin typeface="+mn-lt"/>
              </a:rPr>
              <a:t>Spatial Management </a:t>
            </a:r>
            <a:r>
              <a:rPr lang="nb-NO" sz="2400" b="1" dirty="0" err="1">
                <a:latin typeface="+mn-lt"/>
              </a:rPr>
              <a:t>Tool</a:t>
            </a:r>
            <a:r>
              <a:rPr lang="nb-NO" sz="2400" b="1" dirty="0">
                <a:latin typeface="+mn-lt"/>
              </a:rPr>
              <a:t> 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5123159" y="4077071"/>
            <a:ext cx="3769322" cy="2255144"/>
            <a:chOff x="5184119" y="4515078"/>
            <a:chExt cx="3703015" cy="2342917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119" y="4846664"/>
              <a:ext cx="3566278" cy="2011331"/>
            </a:xfrm>
            <a:prstGeom prst="rect">
              <a:avLst/>
            </a:prstGeom>
          </p:spPr>
        </p:pic>
        <p:sp>
          <p:nvSpPr>
            <p:cNvPr id="7" name="TekstSylinder 6"/>
            <p:cNvSpPr txBox="1"/>
            <p:nvPr/>
          </p:nvSpPr>
          <p:spPr>
            <a:xfrm>
              <a:off x="6975511" y="4515078"/>
              <a:ext cx="6825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smtClean="0"/>
                <a:t>Registers &amp; </a:t>
              </a:r>
              <a:r>
                <a:rPr lang="nb-NO" sz="800" dirty="0" err="1" smtClean="0"/>
                <a:t>catalogue</a:t>
              </a:r>
              <a:r>
                <a:rPr lang="nb-NO" sz="800" dirty="0" smtClean="0"/>
                <a:t> services</a:t>
              </a:r>
              <a:endParaRPr lang="nb-NO" sz="800" dirty="0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5185380" y="4814322"/>
              <a:ext cx="8010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err="1" smtClean="0"/>
                <a:t>Thematic</a:t>
              </a:r>
              <a:r>
                <a:rPr lang="nb-NO" sz="800" dirty="0" smtClean="0"/>
                <a:t> Data</a:t>
              </a:r>
              <a:endParaRPr lang="nb-NO" sz="800" dirty="0"/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7966365" y="4833976"/>
              <a:ext cx="8010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smtClean="0"/>
                <a:t>Applications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6116154" y="4814322"/>
              <a:ext cx="78340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err="1" smtClean="0"/>
                <a:t>Map</a:t>
              </a:r>
              <a:r>
                <a:rPr lang="nb-NO" sz="800" dirty="0" smtClean="0"/>
                <a:t> services</a:t>
              </a:r>
              <a:endParaRPr lang="nb-NO" sz="800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5527838" y="6542368"/>
              <a:ext cx="10253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err="1" smtClean="0"/>
                <a:t>Sectorial</a:t>
              </a:r>
              <a:r>
                <a:rPr lang="nb-NO" sz="800" dirty="0" smtClean="0"/>
                <a:t> </a:t>
              </a:r>
              <a:r>
                <a:rPr lang="nb-NO" sz="800" dirty="0" err="1" smtClean="0"/>
                <a:t>authorities</a:t>
              </a:r>
              <a:endParaRPr lang="nb-NO" sz="800" dirty="0"/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7896756" y="6542368"/>
              <a:ext cx="990378" cy="2238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err="1" smtClean="0"/>
                <a:t>Dissemination</a:t>
              </a:r>
              <a:endParaRPr lang="nb-NO" sz="800" dirty="0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6911340" y="5650828"/>
              <a:ext cx="746760" cy="60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800" dirty="0" smtClean="0"/>
                <a:t>References </a:t>
              </a:r>
            </a:p>
            <a:p>
              <a:r>
                <a:rPr lang="nb-NO" sz="800" dirty="0" smtClean="0"/>
                <a:t>Metadata</a:t>
              </a:r>
            </a:p>
            <a:p>
              <a:r>
                <a:rPr lang="nb-NO" sz="800" dirty="0" err="1" smtClean="0"/>
                <a:t>Discovery</a:t>
              </a:r>
              <a:endParaRPr lang="nb-NO" sz="800" dirty="0" smtClean="0"/>
            </a:p>
            <a:p>
              <a:endParaRPr lang="nb-NO" sz="800" dirty="0" smtClean="0"/>
            </a:p>
          </p:txBody>
        </p:sp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8053" y="5140658"/>
              <a:ext cx="349568" cy="402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38200" y="917555"/>
            <a:ext cx="7962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cross-sectoral cooperation, </a:t>
            </a:r>
            <a:r>
              <a:rPr lang="en-US" dirty="0"/>
              <a:t>representing MSP participants, </a:t>
            </a:r>
            <a:r>
              <a:rPr lang="en-US" dirty="0" smtClean="0"/>
              <a:t>data owners</a:t>
            </a:r>
            <a:r>
              <a:rPr lang="en-US" dirty="0"/>
              <a:t>, and SDI service </a:t>
            </a:r>
            <a:r>
              <a:rPr lang="en-US" dirty="0" smtClean="0"/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Ministry of Climate and </a:t>
            </a:r>
            <a:r>
              <a:rPr lang="en-US" dirty="0" smtClean="0"/>
              <a:t>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BarentsWatch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Environment Agency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Mapping </a:t>
            </a:r>
            <a:r>
              <a:rPr lang="en-US" dirty="0" smtClean="0"/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Directorate of Fisheries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Institute of </a:t>
            </a:r>
            <a:r>
              <a:rPr lang="en-US" dirty="0"/>
              <a:t>Marine Research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Coastal Administration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Maritime Authority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Petroleum Directorate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Petroleum Safety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Radiation </a:t>
            </a:r>
            <a:r>
              <a:rPr lang="en-US" dirty="0"/>
              <a:t>Protection </a:t>
            </a:r>
            <a:r>
              <a:rPr lang="en-US" dirty="0" smtClean="0"/>
              <a:t>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Institute of Nutrition and </a:t>
            </a:r>
            <a:r>
              <a:rPr lang="en-US" dirty="0"/>
              <a:t>Seafood Research	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</a:t>
            </a:r>
            <a:r>
              <a:rPr lang="en-US" dirty="0"/>
              <a:t>Polar </a:t>
            </a:r>
            <a:r>
              <a:rPr lang="en-US" dirty="0" smtClean="0"/>
              <a:t>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Norwegian Mapping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0" y="23122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b="1" dirty="0" smtClean="0">
                <a:latin typeface="+mn-lt"/>
              </a:rPr>
              <a:t>MSP - Marine </a:t>
            </a:r>
            <a:r>
              <a:rPr lang="nb-NO" sz="2400" b="1" dirty="0">
                <a:latin typeface="+mn-lt"/>
              </a:rPr>
              <a:t>Spatial Management </a:t>
            </a:r>
            <a:r>
              <a:rPr lang="nb-NO" sz="2400" b="1" dirty="0" err="1">
                <a:latin typeface="+mn-lt"/>
              </a:rPr>
              <a:t>Tool</a:t>
            </a:r>
            <a:r>
              <a:rPr lang="nb-NO" sz="24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2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260648"/>
            <a:ext cx="8154987" cy="720080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NorthEast</a:t>
            </a:r>
            <a:r>
              <a:rPr lang="en-GB" sz="2000" dirty="0" smtClean="0"/>
              <a:t> Atlantic </a:t>
            </a:r>
            <a:r>
              <a:rPr lang="en-GB" sz="2000" dirty="0"/>
              <a:t>C</a:t>
            </a:r>
            <a:r>
              <a:rPr lang="en-GB" sz="2000" dirty="0" smtClean="0"/>
              <a:t>od</a:t>
            </a:r>
            <a:r>
              <a:rPr lang="en-GB" sz="2000" dirty="0" smtClean="0">
                <a:solidFill>
                  <a:schemeClr val="tx1"/>
                </a:solidFill>
              </a:rPr>
              <a:t> (breeding grounds)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+ Base map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lassholder for innhold 3" descr="image001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21174" cy="5853007"/>
          </a:xfr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60648"/>
            <a:ext cx="246885" cy="21602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48680"/>
            <a:ext cx="144016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 descr="image002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724" y="1196752"/>
            <a:ext cx="9144000" cy="5847996"/>
          </a:xfrm>
        </p:spPr>
      </p:pic>
      <p:sp>
        <p:nvSpPr>
          <p:cNvPr id="6" name="TekstSylinder 5"/>
          <p:cNvSpPr txBox="1"/>
          <p:nvPr/>
        </p:nvSpPr>
        <p:spPr>
          <a:xfrm>
            <a:off x="467544" y="188640"/>
            <a:ext cx="803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NorthEast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Atlantic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breeding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grounds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Seismic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Activity     + Base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548680"/>
            <a:ext cx="227846" cy="28803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60649"/>
            <a:ext cx="246885" cy="2160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620688"/>
            <a:ext cx="144016" cy="1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 descr="image003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298" y="1196752"/>
            <a:ext cx="9165298" cy="5877272"/>
          </a:xfrm>
        </p:spPr>
      </p:pic>
      <p:sp>
        <p:nvSpPr>
          <p:cNvPr id="5" name="TekstSylinder 4"/>
          <p:cNvSpPr txBox="1"/>
          <p:nvPr/>
        </p:nvSpPr>
        <p:spPr>
          <a:xfrm>
            <a:off x="467544" y="18864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NorthEast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Atlantic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breeding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grounds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b-NO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Seismic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Activity    + Commercial Fishing (Q1)      </a:t>
            </a:r>
          </a:p>
          <a:p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+ Base </a:t>
            </a:r>
            <a:r>
              <a:rPr lang="nb-NO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48680"/>
            <a:ext cx="216024" cy="27308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60648"/>
            <a:ext cx="246885" cy="2160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908720"/>
            <a:ext cx="144016" cy="18293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448" y="548680"/>
            <a:ext cx="216024" cy="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 descr="image004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9180512" cy="5896180"/>
          </a:xfrm>
        </p:spPr>
      </p:pic>
      <p:sp>
        <p:nvSpPr>
          <p:cNvPr id="6" name="TekstSylinder 5"/>
          <p:cNvSpPr txBox="1"/>
          <p:nvPr/>
        </p:nvSpPr>
        <p:spPr>
          <a:xfrm>
            <a:off x="467544" y="18864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NorthEast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Atlantic 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breeding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grounds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Planned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Seismic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Activity    + Commercial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Fishing (Q4) 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nb-N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r>
              <a:rPr lang="nb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48680"/>
            <a:ext cx="216024" cy="2730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60648"/>
            <a:ext cx="246885" cy="21602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908720"/>
            <a:ext cx="144016" cy="18293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448" y="548680"/>
            <a:ext cx="216024" cy="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organization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New </a:t>
            </a:r>
            <a:r>
              <a:rPr lang="nb-NO" dirty="0" err="1" smtClean="0"/>
              <a:t>director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 descr="Z:\Internasjonalt\Sjødivisjonen-2016_Engelsk.jpg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2300"/>
            <a:ext cx="7743899" cy="364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5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Arctic survey </a:t>
            </a:r>
            <a:r>
              <a:rPr lang="nb-NO" sz="4400" dirty="0" err="1" smtClean="0"/>
              <a:t>activities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Svalbard 2016</a:t>
            </a:r>
            <a:endParaRPr lang="nb-NO" sz="4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 smtClean="0"/>
              <a:t>1750 km2</a:t>
            </a:r>
          </a:p>
          <a:p>
            <a:endParaRPr lang="nb-NO" dirty="0" smtClean="0"/>
          </a:p>
          <a:p>
            <a:r>
              <a:rPr lang="nb-NO" dirty="0" err="1" smtClean="0"/>
              <a:t>Corridor</a:t>
            </a:r>
            <a:r>
              <a:rPr lang="nb-NO" dirty="0" smtClean="0"/>
              <a:t> survey in </a:t>
            </a:r>
            <a:r>
              <a:rPr lang="nb-NO" dirty="0" err="1" smtClean="0"/>
              <a:t>the</a:t>
            </a:r>
            <a:r>
              <a:rPr lang="nb-NO" dirty="0" smtClean="0"/>
              <a:t> North</a:t>
            </a:r>
            <a:endParaRPr lang="nb-NO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004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smtClean="0"/>
              <a:t>Arctic survey </a:t>
            </a:r>
            <a:r>
              <a:rPr lang="nb-NO" sz="4400" dirty="0" err="1" smtClean="0"/>
              <a:t>activities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err="1" smtClean="0"/>
              <a:t>Mareano</a:t>
            </a:r>
            <a:r>
              <a:rPr lang="nb-NO" sz="4400" dirty="0" smtClean="0"/>
              <a:t> 2016</a:t>
            </a:r>
            <a:endParaRPr lang="nb-NO" sz="4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3136404" cy="4032424"/>
          </a:xfrm>
        </p:spPr>
        <p:txBody>
          <a:bodyPr/>
          <a:lstStyle/>
          <a:p>
            <a:r>
              <a:rPr lang="nb-NO" dirty="0" smtClean="0"/>
              <a:t>13.500 km2</a:t>
            </a:r>
          </a:p>
          <a:p>
            <a:endParaRPr lang="nb-NO" dirty="0"/>
          </a:p>
          <a:p>
            <a:r>
              <a:rPr lang="nb-NO" dirty="0" err="1" smtClean="0"/>
              <a:t>Climatic</a:t>
            </a:r>
            <a:r>
              <a:rPr lang="nb-NO" dirty="0" smtClean="0"/>
              <a:t> </a:t>
            </a:r>
            <a:r>
              <a:rPr lang="nb-NO" dirty="0" err="1" smtClean="0"/>
              <a:t>transects</a:t>
            </a:r>
            <a:r>
              <a:rPr lang="nb-NO" dirty="0" smtClean="0"/>
              <a:t> North-South (polar front)</a:t>
            </a:r>
          </a:p>
          <a:p>
            <a:endParaRPr lang="nb-NO" dirty="0"/>
          </a:p>
          <a:p>
            <a:r>
              <a:rPr lang="nb-NO" dirty="0" err="1" smtClean="0"/>
              <a:t>Preparing</a:t>
            </a:r>
            <a:r>
              <a:rPr lang="nb-NO" dirty="0" smtClean="0"/>
              <a:t> safe </a:t>
            </a:r>
            <a:r>
              <a:rPr lang="nb-NO" dirty="0" err="1" smtClean="0"/>
              <a:t>corridors</a:t>
            </a:r>
            <a:r>
              <a:rPr lang="nb-NO" dirty="0" smtClean="0"/>
              <a:t> for 2017 survey plan</a:t>
            </a:r>
            <a:endParaRPr lang="nb-NO" dirty="0"/>
          </a:p>
        </p:txBody>
      </p:sp>
      <p:pic>
        <p:nvPicPr>
          <p:cNvPr id="5" name="Plassholder for innhold 4" descr="Z:\Prosjekter\Mareano\Geodata\Ferdige figurer\Nordområdene\figur til ARHC 22sept2016_utsnitt.jpg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45638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3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 err="1" smtClean="0"/>
              <a:t>Oseanographic</a:t>
            </a:r>
            <a:r>
              <a:rPr lang="nb-NO" sz="4400" dirty="0" smtClean="0"/>
              <a:t> </a:t>
            </a:r>
            <a:r>
              <a:rPr lang="nb-NO" sz="4400" dirty="0" err="1" smtClean="0"/>
              <a:t>activities</a:t>
            </a:r>
            <a:endParaRPr lang="nb-NO" sz="4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 smtClean="0"/>
              <a:t>Joint </a:t>
            </a:r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frame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27388" y="2557449"/>
            <a:ext cx="5272087" cy="33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Socio-economic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13421"/>
          <a:stretch>
            <a:fillRect/>
          </a:stretch>
        </p:blipFill>
        <p:spPr>
          <a:xfrm>
            <a:off x="604465" y="2060848"/>
            <a:ext cx="7927975" cy="4051299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1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Socio-economic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3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571500" y="1735494"/>
            <a:ext cx="8104956" cy="4141778"/>
          </a:xfrm>
        </p:spPr>
      </p:pic>
    </p:spTree>
    <p:extLst>
      <p:ext uri="{BB962C8B-B14F-4D97-AF65-F5344CB8AC3E}">
        <p14:creationId xmlns:p14="http://schemas.microsoft.com/office/powerpoint/2010/main" val="9949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</a:t>
            </a:r>
            <a:r>
              <a:rPr lang="nb-NO" dirty="0" err="1" smtClean="0"/>
              <a:t>bathymetric</a:t>
            </a:r>
            <a:r>
              <a:rPr lang="nb-NO" dirty="0" smtClean="0"/>
              <a:t> data manager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 err="1" smtClean="0"/>
              <a:t>Prevent</a:t>
            </a:r>
            <a:r>
              <a:rPr lang="nb-NO" dirty="0" smtClean="0"/>
              <a:t> </a:t>
            </a:r>
            <a:r>
              <a:rPr lang="nb-NO" dirty="0" err="1" smtClean="0"/>
              <a:t>unnecessary</a:t>
            </a:r>
            <a:r>
              <a:rPr lang="nb-NO" dirty="0" smtClean="0"/>
              <a:t> surveys</a:t>
            </a:r>
          </a:p>
          <a:p>
            <a:r>
              <a:rPr lang="nb-NO" dirty="0" smtClean="0"/>
              <a:t>Ensure re-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bath</a:t>
            </a:r>
            <a:r>
              <a:rPr lang="nb-NO" dirty="0" smtClean="0"/>
              <a:t>. </a:t>
            </a:r>
            <a:r>
              <a:rPr lang="nb-NO" dirty="0"/>
              <a:t>d</a:t>
            </a:r>
            <a:r>
              <a:rPr lang="nb-NO" dirty="0" smtClean="0"/>
              <a:t>ata for </a:t>
            </a:r>
            <a:r>
              <a:rPr lang="nb-NO" dirty="0" err="1" smtClean="0"/>
              <a:t>various</a:t>
            </a:r>
            <a:r>
              <a:rPr lang="nb-NO" dirty="0" smtClean="0"/>
              <a:t> purposes</a:t>
            </a:r>
          </a:p>
          <a:p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metadata</a:t>
            </a:r>
          </a:p>
          <a:p>
            <a:r>
              <a:rPr lang="nb-NO" dirty="0" err="1" smtClean="0"/>
              <a:t>Easier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to a </a:t>
            </a:r>
            <a:r>
              <a:rPr lang="nb-NO" dirty="0" err="1" smtClean="0"/>
              <a:t>national</a:t>
            </a:r>
            <a:r>
              <a:rPr lang="nb-NO" dirty="0" smtClean="0"/>
              <a:t> database</a:t>
            </a:r>
          </a:p>
          <a:p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hydrographic</a:t>
            </a:r>
            <a:r>
              <a:rPr lang="nb-NO" dirty="0" smtClean="0"/>
              <a:t> data</a:t>
            </a:r>
          </a:p>
          <a:p>
            <a:r>
              <a:rPr lang="nb-NO" dirty="0" err="1" smtClean="0"/>
              <a:t>Increased</a:t>
            </a:r>
            <a:r>
              <a:rPr lang="nb-NO" dirty="0" smtClean="0"/>
              <a:t> </a:t>
            </a:r>
            <a:r>
              <a:rPr lang="nb-NO" dirty="0" err="1" smtClean="0"/>
              <a:t>relevance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HO for </a:t>
            </a:r>
            <a:r>
              <a:rPr lang="nb-NO" dirty="0" err="1" smtClean="0"/>
              <a:t>society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5" name="Plassholder for innhold 6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-152" r="12804" b="152"/>
          <a:stretch/>
        </p:blipFill>
        <p:spPr>
          <a:xfrm>
            <a:off x="571500" y="2333677"/>
            <a:ext cx="2487613" cy="37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1115616" y="5855457"/>
            <a:ext cx="378042" cy="273844"/>
          </a:xfrm>
          <a:prstGeom prst="rect">
            <a:avLst/>
          </a:prstGeom>
        </p:spPr>
        <p:txBody>
          <a:bodyPr/>
          <a:lstStyle/>
          <a:p>
            <a:fld id="{BEB49AA1-BBD5-7941-B24E-2FBE11468CF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4005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nb-NO" sz="2400" b="1" dirty="0" smtClean="0">
                <a:solidFill>
                  <a:prstClr val="black"/>
                </a:solidFill>
              </a:rPr>
              <a:t>National Spatial Data </a:t>
            </a:r>
            <a:r>
              <a:rPr lang="nb-NO" sz="2400" b="1" dirty="0" err="1" smtClean="0">
                <a:solidFill>
                  <a:prstClr val="black"/>
                </a:solidFill>
              </a:rPr>
              <a:t>Infrastructure</a:t>
            </a:r>
            <a:r>
              <a:rPr lang="nb-NO" sz="2400" dirty="0" smtClean="0">
                <a:solidFill>
                  <a:prstClr val="black"/>
                </a:solidFill>
              </a:rPr>
              <a:t/>
            </a:r>
            <a:br>
              <a:rPr lang="nb-NO" sz="2400" dirty="0" smtClean="0">
                <a:solidFill>
                  <a:prstClr val="black"/>
                </a:solidFill>
              </a:rPr>
            </a:br>
            <a:endParaRPr lang="nb-NO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115945" y="1514435"/>
          <a:ext cx="7209263" cy="429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ktangel 6"/>
          <p:cNvSpPr/>
          <p:nvPr/>
        </p:nvSpPr>
        <p:spPr>
          <a:xfrm>
            <a:off x="4194433" y="3067971"/>
            <a:ext cx="1052286" cy="804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nb-N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nb-NO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</a:t>
            </a:r>
            <a:r>
              <a:rPr lang="nb-NO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</a:t>
            </a:r>
            <a:r>
              <a:rPr lang="nb-NO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endParaRPr lang="nb-NO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159273" y="3625321"/>
            <a:ext cx="1087448" cy="7126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nb-NO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Socio-economic</a:t>
            </a:r>
            <a:r>
              <a:rPr lang="nb-NO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b-NO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</a:t>
            </a:r>
            <a:endParaRPr lang="nb-NO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mal.potx" id="{D07083F1-A380-4B62-B5CD-AF07C418DCE9}" vid="{E35E659C-3900-4233-98DC-7C51702639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4-3 format</Template>
  <TotalTime>0</TotalTime>
  <Words>476</Words>
  <Application>Microsoft Office PowerPoint</Application>
  <PresentationFormat>Skjermfremvisning (4:3)</PresentationFormat>
  <Paragraphs>147</Paragraphs>
  <Slides>17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Kartverket_ppt-mal</vt:lpstr>
      <vt:lpstr>PowerPoint-presentasjon</vt:lpstr>
      <vt:lpstr>New organization New director</vt:lpstr>
      <vt:lpstr>Arctic survey activities Svalbard 2016</vt:lpstr>
      <vt:lpstr>Arctic survey activities Mareano 2016</vt:lpstr>
      <vt:lpstr>Oseanographic activities</vt:lpstr>
      <vt:lpstr>Socio-economic study</vt:lpstr>
      <vt:lpstr>Socio-economic study</vt:lpstr>
      <vt:lpstr>National bathymetric data manager</vt:lpstr>
      <vt:lpstr>PowerPoint-presentasjon</vt:lpstr>
      <vt:lpstr>PowerPoint-presentasjon</vt:lpstr>
      <vt:lpstr>MSP - Marine Spatial Management Tool </vt:lpstr>
      <vt:lpstr>MSP - Marine Spatial Management Tool </vt:lpstr>
      <vt:lpstr>MSP - Marine Spatial Management Tool </vt:lpstr>
      <vt:lpstr>NorthEast Atlantic Cod (breeding grounds) + Base map 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2016-09-23T10:51:39Z</dcterms:created>
  <dcterms:modified xsi:type="dcterms:W3CDTF">2016-09-28T14:08:13Z</dcterms:modified>
</cp:coreProperties>
</file>