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429" r:id="rId2"/>
    <p:sldId id="428" r:id="rId3"/>
    <p:sldId id="434" r:id="rId4"/>
    <p:sldId id="435" r:id="rId5"/>
    <p:sldId id="436" r:id="rId6"/>
    <p:sldId id="437" r:id="rId7"/>
    <p:sldId id="438" r:id="rId8"/>
    <p:sldId id="440" r:id="rId9"/>
    <p:sldId id="441" r:id="rId10"/>
  </p:sldIdLst>
  <p:sldSz cx="9144000" cy="6858000" type="screen4x3"/>
  <p:notesSz cx="7077075" cy="90043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6600"/>
    <a:srgbClr val="0099FF"/>
    <a:srgbClr val="FEF2D2"/>
    <a:srgbClr val="D2E6FE"/>
    <a:srgbClr val="FFCCFF"/>
    <a:srgbClr val="A3FFFF"/>
    <a:srgbClr val="FFCCCC"/>
    <a:srgbClr val="CCECFF"/>
    <a:srgbClr val="D5C7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8029" autoAdjust="0"/>
  </p:normalViewPr>
  <p:slideViewPr>
    <p:cSldViewPr showGuides="1">
      <p:cViewPr varScale="1">
        <p:scale>
          <a:sx n="72" d="100"/>
          <a:sy n="72" d="100"/>
        </p:scale>
        <p:origin x="-1452" y="-84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43123-3339-4F24-A912-F3390DBB54E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714770B-D520-477B-90EA-108AB1EE5A00}">
      <dgm:prSet phldrT="[Κείμενο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IRCC</a:t>
          </a:r>
          <a:endParaRPr lang="el-G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7314B-EC6A-4799-BDE7-EFAC9AC0B1B7}" type="parTrans" cxnId="{44EF2142-2CAC-4241-80D8-4F1E9A895526}">
      <dgm:prSet/>
      <dgm:spPr/>
      <dgm:t>
        <a:bodyPr/>
        <a:lstStyle/>
        <a:p>
          <a:endParaRPr lang="el-GR"/>
        </a:p>
      </dgm:t>
    </dgm:pt>
    <dgm:pt modelId="{07C51E58-5FB4-454C-98B7-95D8B5241B7D}" type="sibTrans" cxnId="{44EF2142-2CAC-4241-80D8-4F1E9A895526}">
      <dgm:prSet/>
      <dgm:spPr/>
      <dgm:t>
        <a:bodyPr/>
        <a:lstStyle/>
        <a:p>
          <a:endParaRPr lang="el-GR"/>
        </a:p>
      </dgm:t>
    </dgm:pt>
    <dgm:pt modelId="{662E110D-5EC9-449D-B13E-B1484474A23B}">
      <dgm:prSet phldrT="[Κείμενο]" custT="1"/>
      <dgm:spPr>
        <a:solidFill>
          <a:srgbClr val="CC6600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IHO-EU network WG</a:t>
          </a:r>
          <a:endParaRPr lang="el-G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1D1893-9C04-477C-AEBB-66DD132297FB}" type="parTrans" cxnId="{635C7E99-C59C-4371-BFF6-EB546D98AB99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l-GR"/>
        </a:p>
      </dgm:t>
    </dgm:pt>
    <dgm:pt modelId="{B843055C-663B-40A7-801F-6D49FBAB2502}" type="sibTrans" cxnId="{635C7E99-C59C-4371-BFF6-EB546D98AB99}">
      <dgm:prSet/>
      <dgm:spPr/>
      <dgm:t>
        <a:bodyPr/>
        <a:lstStyle/>
        <a:p>
          <a:endParaRPr lang="el-GR"/>
        </a:p>
      </dgm:t>
    </dgm:pt>
    <dgm:pt modelId="{53D112C6-8D60-4634-AD0B-2AE4710E9E49}" type="pres">
      <dgm:prSet presAssocID="{52D43123-3339-4F24-A912-F3390DBB54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F6F704E-16F5-4AF2-8769-CA29CDB76B70}" type="pres">
      <dgm:prSet presAssocID="{3714770B-D520-477B-90EA-108AB1EE5A00}" presName="root" presStyleCnt="0"/>
      <dgm:spPr/>
    </dgm:pt>
    <dgm:pt modelId="{46F333F5-7B0A-4892-B1B9-D1B7087ADF64}" type="pres">
      <dgm:prSet presAssocID="{3714770B-D520-477B-90EA-108AB1EE5A00}" presName="rootComposite" presStyleCnt="0"/>
      <dgm:spPr/>
    </dgm:pt>
    <dgm:pt modelId="{8F7B9046-C947-4075-9C43-48148E910B56}" type="pres">
      <dgm:prSet presAssocID="{3714770B-D520-477B-90EA-108AB1EE5A00}" presName="rootText" presStyleLbl="node1" presStyleIdx="0" presStyleCnt="1" custScaleX="63871" custScaleY="52172"/>
      <dgm:spPr/>
      <dgm:t>
        <a:bodyPr/>
        <a:lstStyle/>
        <a:p>
          <a:endParaRPr lang="el-GR"/>
        </a:p>
      </dgm:t>
    </dgm:pt>
    <dgm:pt modelId="{D6F910BA-673B-4AAB-AB67-37685DF40D75}" type="pres">
      <dgm:prSet presAssocID="{3714770B-D520-477B-90EA-108AB1EE5A00}" presName="rootConnector" presStyleLbl="node1" presStyleIdx="0" presStyleCnt="1"/>
      <dgm:spPr/>
      <dgm:t>
        <a:bodyPr/>
        <a:lstStyle/>
        <a:p>
          <a:endParaRPr lang="el-GR"/>
        </a:p>
      </dgm:t>
    </dgm:pt>
    <dgm:pt modelId="{81310906-F88A-4E2D-B7FC-355C04C2EBAE}" type="pres">
      <dgm:prSet presAssocID="{3714770B-D520-477B-90EA-108AB1EE5A00}" presName="childShape" presStyleCnt="0"/>
      <dgm:spPr/>
    </dgm:pt>
    <dgm:pt modelId="{7EE24131-CBFB-4611-AB17-15508EA27F1F}" type="pres">
      <dgm:prSet presAssocID="{0D1D1893-9C04-477C-AEBB-66DD132297FB}" presName="Name13" presStyleLbl="parChTrans1D2" presStyleIdx="0" presStyleCnt="1"/>
      <dgm:spPr/>
      <dgm:t>
        <a:bodyPr/>
        <a:lstStyle/>
        <a:p>
          <a:endParaRPr lang="el-GR"/>
        </a:p>
      </dgm:t>
    </dgm:pt>
    <dgm:pt modelId="{A12745AC-66A4-4F04-9ADB-FF2943AA1E3F}" type="pres">
      <dgm:prSet presAssocID="{662E110D-5EC9-449D-B13E-B1484474A23B}" presName="childText" presStyleLbl="bgAcc1" presStyleIdx="0" presStyleCnt="1" custScaleX="67715" custScaleY="714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76EE6A9-FAAC-4B61-9CA4-296D801D8995}" type="presOf" srcId="{662E110D-5EC9-449D-B13E-B1484474A23B}" destId="{A12745AC-66A4-4F04-9ADB-FF2943AA1E3F}" srcOrd="0" destOrd="0" presId="urn:microsoft.com/office/officeart/2005/8/layout/hierarchy3"/>
    <dgm:cxn modelId="{635C7E99-C59C-4371-BFF6-EB546D98AB99}" srcId="{3714770B-D520-477B-90EA-108AB1EE5A00}" destId="{662E110D-5EC9-449D-B13E-B1484474A23B}" srcOrd="0" destOrd="0" parTransId="{0D1D1893-9C04-477C-AEBB-66DD132297FB}" sibTransId="{B843055C-663B-40A7-801F-6D49FBAB2502}"/>
    <dgm:cxn modelId="{6EB1F2F1-131F-49EB-9A67-8EC7F06845F8}" type="presOf" srcId="{3714770B-D520-477B-90EA-108AB1EE5A00}" destId="{D6F910BA-673B-4AAB-AB67-37685DF40D75}" srcOrd="1" destOrd="0" presId="urn:microsoft.com/office/officeart/2005/8/layout/hierarchy3"/>
    <dgm:cxn modelId="{44EF2142-2CAC-4241-80D8-4F1E9A895526}" srcId="{52D43123-3339-4F24-A912-F3390DBB54EC}" destId="{3714770B-D520-477B-90EA-108AB1EE5A00}" srcOrd="0" destOrd="0" parTransId="{A1A7314B-EC6A-4799-BDE7-EFAC9AC0B1B7}" sibTransId="{07C51E58-5FB4-454C-98B7-95D8B5241B7D}"/>
    <dgm:cxn modelId="{15209C46-D338-414D-8582-70086173A22E}" type="presOf" srcId="{3714770B-D520-477B-90EA-108AB1EE5A00}" destId="{8F7B9046-C947-4075-9C43-48148E910B56}" srcOrd="0" destOrd="0" presId="urn:microsoft.com/office/officeart/2005/8/layout/hierarchy3"/>
    <dgm:cxn modelId="{02865106-2798-42D4-B30E-A0D4C69D24CE}" type="presOf" srcId="{52D43123-3339-4F24-A912-F3390DBB54EC}" destId="{53D112C6-8D60-4634-AD0B-2AE4710E9E49}" srcOrd="0" destOrd="0" presId="urn:microsoft.com/office/officeart/2005/8/layout/hierarchy3"/>
    <dgm:cxn modelId="{ECBBB996-23F4-4E55-938C-A1F83BBAA8A8}" type="presOf" srcId="{0D1D1893-9C04-477C-AEBB-66DD132297FB}" destId="{7EE24131-CBFB-4611-AB17-15508EA27F1F}" srcOrd="0" destOrd="0" presId="urn:microsoft.com/office/officeart/2005/8/layout/hierarchy3"/>
    <dgm:cxn modelId="{4830C195-256D-4A29-A6DD-DAC6B19A5B64}" type="presParOf" srcId="{53D112C6-8D60-4634-AD0B-2AE4710E9E49}" destId="{0F6F704E-16F5-4AF2-8769-CA29CDB76B70}" srcOrd="0" destOrd="0" presId="urn:microsoft.com/office/officeart/2005/8/layout/hierarchy3"/>
    <dgm:cxn modelId="{B64FE46E-2C03-4AA8-84A0-D1F8FE8799A7}" type="presParOf" srcId="{0F6F704E-16F5-4AF2-8769-CA29CDB76B70}" destId="{46F333F5-7B0A-4892-B1B9-D1B7087ADF64}" srcOrd="0" destOrd="0" presId="urn:microsoft.com/office/officeart/2005/8/layout/hierarchy3"/>
    <dgm:cxn modelId="{33A71E6F-B35A-4ADF-ADBC-D9ABC0851317}" type="presParOf" srcId="{46F333F5-7B0A-4892-B1B9-D1B7087ADF64}" destId="{8F7B9046-C947-4075-9C43-48148E910B56}" srcOrd="0" destOrd="0" presId="urn:microsoft.com/office/officeart/2005/8/layout/hierarchy3"/>
    <dgm:cxn modelId="{B414EB60-4A53-4169-8F4F-52193192DC77}" type="presParOf" srcId="{46F333F5-7B0A-4892-B1B9-D1B7087ADF64}" destId="{D6F910BA-673B-4AAB-AB67-37685DF40D75}" srcOrd="1" destOrd="0" presId="urn:microsoft.com/office/officeart/2005/8/layout/hierarchy3"/>
    <dgm:cxn modelId="{52616E3A-D91C-49DA-BD60-8F6993F82C8E}" type="presParOf" srcId="{0F6F704E-16F5-4AF2-8769-CA29CDB76B70}" destId="{81310906-F88A-4E2D-B7FC-355C04C2EBAE}" srcOrd="1" destOrd="0" presId="urn:microsoft.com/office/officeart/2005/8/layout/hierarchy3"/>
    <dgm:cxn modelId="{20FE8F56-B186-4CD7-9A3E-464068F31CE2}" type="presParOf" srcId="{81310906-F88A-4E2D-B7FC-355C04C2EBAE}" destId="{7EE24131-CBFB-4611-AB17-15508EA27F1F}" srcOrd="0" destOrd="0" presId="urn:microsoft.com/office/officeart/2005/8/layout/hierarchy3"/>
    <dgm:cxn modelId="{00EF87EF-F853-4846-B8A7-25438796961E}" type="presParOf" srcId="{81310906-F88A-4E2D-B7FC-355C04C2EBAE}" destId="{A12745AC-66A4-4F04-9ADB-FF2943AA1E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07811-F9C1-41B8-9ADB-895696FFB85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A9CA4C4-1348-44CB-B759-9D7E36154D3D}">
      <dgm:prSet phldrT="[Κείμενο]" custT="1"/>
      <dgm:spPr>
        <a:solidFill>
          <a:schemeClr val="bg1">
            <a:lumMod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MBSHC (Greece)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88351570-F81B-44CB-9E0A-1EBD33B56A4C}" type="parTrans" cxnId="{7FAFF9EB-703F-4FAB-816A-B110DD776A09}">
      <dgm:prSet/>
      <dgm:spPr/>
      <dgm:t>
        <a:bodyPr/>
        <a:lstStyle/>
        <a:p>
          <a:endParaRPr lang="el-GR"/>
        </a:p>
      </dgm:t>
    </dgm:pt>
    <dgm:pt modelId="{7014E22B-51DC-42C4-BBFB-2836178CB8EB}" type="sibTrans" cxnId="{7FAFF9EB-703F-4FAB-816A-B110DD776A09}">
      <dgm:prSet/>
      <dgm:spPr>
        <a:solidFill>
          <a:schemeClr val="bg1">
            <a:lumMod val="85000"/>
          </a:schemeClr>
        </a:solidFill>
        <a:ln w="101600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09DEB094-F53A-4B93-9BE5-17BF5609D01F}">
      <dgm:prSet phldrT="[Κείμενο]" custT="1"/>
      <dgm:spPr>
        <a:solidFill>
          <a:srgbClr val="0099FF"/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NHC (Norway)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C125D189-9FF0-43C7-9E13-E2B0BBF2284A}" type="parTrans" cxnId="{2F0E6450-F1D4-4576-98F4-6EE6DDC96BD9}">
      <dgm:prSet/>
      <dgm:spPr/>
      <dgm:t>
        <a:bodyPr/>
        <a:lstStyle/>
        <a:p>
          <a:endParaRPr lang="el-GR"/>
        </a:p>
      </dgm:t>
    </dgm:pt>
    <dgm:pt modelId="{836FB46E-A291-4D79-A600-274A0662C51F}" type="sibTrans" cxnId="{2F0E6450-F1D4-4576-98F4-6EE6DDC96BD9}">
      <dgm:prSet/>
      <dgm:spPr>
        <a:ln w="101600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58C6A4C7-A0B0-4DEB-ACC5-ADD177AEDA11}">
      <dgm:prSet phldrT="[Κείμενο]" custT="1"/>
      <dgm:spPr>
        <a:solidFill>
          <a:srgbClr val="0099FF"/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SAIHC (France)</a:t>
          </a:r>
          <a:endParaRPr lang="el-GR" sz="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7BA8BD4E-4F32-4612-BFA3-E567EF10E41A}" type="parTrans" cxnId="{DE7A86A2-5BA7-45A6-855E-4BA71EA084B9}">
      <dgm:prSet/>
      <dgm:spPr/>
      <dgm:t>
        <a:bodyPr/>
        <a:lstStyle/>
        <a:p>
          <a:endParaRPr lang="el-GR"/>
        </a:p>
      </dgm:t>
    </dgm:pt>
    <dgm:pt modelId="{D2EE5257-40BB-4CC1-B387-541636041138}" type="sibTrans" cxnId="{DE7A86A2-5BA7-45A6-855E-4BA71EA084B9}">
      <dgm:prSet/>
      <dgm:spPr>
        <a:ln w="101600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07D47EC2-99A3-445F-96A7-96DA64DD1D9A}">
      <dgm:prSet phldrT="[Κείμενο]" custT="1"/>
      <dgm:spPr>
        <a:solidFill>
          <a:srgbClr val="0099FF"/>
        </a:solidFill>
      </dgm:spPr>
      <dgm:t>
        <a:bodyPr/>
        <a:lstStyle/>
        <a:p>
          <a:r>
            <a:rPr lang="en-GB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EAtHC</a:t>
          </a:r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 (France)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CC2502D-C546-4421-BB20-489F0A29DF49}" type="parTrans" cxnId="{8AFDF56F-F2F5-44B7-9884-41805951D328}">
      <dgm:prSet/>
      <dgm:spPr/>
      <dgm:t>
        <a:bodyPr/>
        <a:lstStyle/>
        <a:p>
          <a:endParaRPr lang="el-GR"/>
        </a:p>
      </dgm:t>
    </dgm:pt>
    <dgm:pt modelId="{BF451312-1530-4D05-8547-AD8A81C58E7C}" type="sibTrans" cxnId="{8AFDF56F-F2F5-44B7-9884-41805951D328}">
      <dgm:prSet/>
      <dgm:spPr>
        <a:ln w="101600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8B9B7238-33E1-4C77-A4CE-D14E80C1715B}">
      <dgm:prSet phldrT="[Κείμενο]" custT="1"/>
      <dgm:spPr>
        <a:solidFill>
          <a:srgbClr val="0099FF"/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BSHC (Sweden)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E616774F-D144-4A9B-B4AB-E4EF55EF606B}" type="parTrans" cxnId="{93A69AA8-D1C9-4E2F-A8F9-ADC6ACC9790A}">
      <dgm:prSet/>
      <dgm:spPr/>
      <dgm:t>
        <a:bodyPr/>
        <a:lstStyle/>
        <a:p>
          <a:endParaRPr lang="el-GR"/>
        </a:p>
      </dgm:t>
    </dgm:pt>
    <dgm:pt modelId="{631DA2C3-1254-45C6-908A-398281641D75}" type="sibTrans" cxnId="{93A69AA8-D1C9-4E2F-A8F9-ADC6ACC9790A}">
      <dgm:prSet/>
      <dgm:spPr>
        <a:ln w="101600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56A1B763-3F26-4153-8307-5E35D7E7A526}">
      <dgm:prSet phldrT="[Κείμενο]" custT="1"/>
      <dgm:spPr>
        <a:solidFill>
          <a:srgbClr val="0099FF"/>
        </a:solidFill>
      </dgm:spPr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ARHC (Denmark)</a:t>
          </a:r>
          <a:endParaRPr lang="el-G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92F81DCF-B44A-4D2B-BC7C-6BA0C3168BD1}" type="parTrans" cxnId="{AFC3F023-165B-4FD8-B7F9-11C69B5EB888}">
      <dgm:prSet/>
      <dgm:spPr/>
      <dgm:t>
        <a:bodyPr/>
        <a:lstStyle/>
        <a:p>
          <a:endParaRPr lang="el-GR"/>
        </a:p>
      </dgm:t>
    </dgm:pt>
    <dgm:pt modelId="{F1B1DDAD-6A00-43D0-AA0B-29A77D2DC97E}" type="sibTrans" cxnId="{AFC3F023-165B-4FD8-B7F9-11C69B5EB888}">
      <dgm:prSet/>
      <dgm:spPr>
        <a:ln w="101600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857EB3D6-576C-4BFC-AD96-9582914FE134}">
      <dgm:prSet phldrT="[Κείμενο]" custT="1"/>
      <dgm:spPr>
        <a:solidFill>
          <a:srgbClr val="0099FF"/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SWPHC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3873D325-F60F-45E6-815D-BC9B4983DA66}" type="parTrans" cxnId="{80D0DEE7-DC5A-4B73-8830-5DA6E5394E16}">
      <dgm:prSet/>
      <dgm:spPr/>
      <dgm:t>
        <a:bodyPr/>
        <a:lstStyle/>
        <a:p>
          <a:endParaRPr lang="el-GR"/>
        </a:p>
      </dgm:t>
    </dgm:pt>
    <dgm:pt modelId="{95B45423-D2C2-4B27-9EFB-CAD55E71CE76}" type="sibTrans" cxnId="{80D0DEE7-DC5A-4B73-8830-5DA6E5394E16}">
      <dgm:prSet/>
      <dgm:spPr>
        <a:ln w="101600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6BEE3D6C-31BE-425F-A155-8A3ACE721212}">
      <dgm:prSet phldrT="[Κείμενο]" custT="1"/>
      <dgm:spPr>
        <a:solidFill>
          <a:srgbClr val="0099FF"/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MACSHC (France) 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A9F8E90C-37E0-48E4-BC88-10C048842475}" type="parTrans" cxnId="{F0942A28-61C1-4E8B-B60A-83E9A2A3B824}">
      <dgm:prSet/>
      <dgm:spPr/>
      <dgm:t>
        <a:bodyPr/>
        <a:lstStyle/>
        <a:p>
          <a:endParaRPr lang="el-GR"/>
        </a:p>
      </dgm:t>
    </dgm:pt>
    <dgm:pt modelId="{9327F164-F3AA-49BB-B266-20C43D8D3D41}" type="sibTrans" cxnId="{F0942A28-61C1-4E8B-B60A-83E9A2A3B824}">
      <dgm:prSet/>
      <dgm:spPr>
        <a:ln w="101600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23C5596D-CCA2-4123-87EB-0C2656F3AFF1}">
      <dgm:prSet phldrT="[Κείμενο]" custT="1"/>
      <dgm:spPr>
        <a:solidFill>
          <a:srgbClr val="0099FF"/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NIOHC (UK)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6DE122B-4630-4070-B39E-54D27B4F6770}" type="parTrans" cxnId="{A517B4B9-D05A-4256-98AC-D26F8AB61032}">
      <dgm:prSet/>
      <dgm:spPr/>
      <dgm:t>
        <a:bodyPr/>
        <a:lstStyle/>
        <a:p>
          <a:endParaRPr lang="el-GR"/>
        </a:p>
      </dgm:t>
    </dgm:pt>
    <dgm:pt modelId="{FFE4BDBD-45E2-4EF1-96FD-7A239962C10C}" type="sibTrans" cxnId="{A517B4B9-D05A-4256-98AC-D26F8AB61032}">
      <dgm:prSet/>
      <dgm:spPr>
        <a:ln w="101600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EE3C946B-3E4D-4979-B50C-CADE415256C6}">
      <dgm:prSet phldrT="[Κείμενο]" custT="1"/>
      <dgm:spPr>
        <a:solidFill>
          <a:srgbClr val="0099FF"/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NSHC (Germany) 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0B02488-2ACA-49DC-87ED-7A6A40258A42}" type="parTrans" cxnId="{EE4C100F-B134-4BD9-B0E8-452D9DBDEBCD}">
      <dgm:prSet/>
      <dgm:spPr/>
      <dgm:t>
        <a:bodyPr/>
        <a:lstStyle/>
        <a:p>
          <a:endParaRPr lang="el-GR"/>
        </a:p>
      </dgm:t>
    </dgm:pt>
    <dgm:pt modelId="{5BA01CDF-7921-4088-B2E7-7C2427C545F8}" type="sibTrans" cxnId="{EE4C100F-B134-4BD9-B0E8-452D9DBDEBCD}">
      <dgm:prSet/>
      <dgm:spPr>
        <a:ln w="101600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10519815-34B4-4A17-8250-B79990B6AC5E}">
      <dgm:prSet phldrT="[Κείμενο]" custT="1"/>
      <dgm:spPr>
        <a:solidFill>
          <a:srgbClr val="CC6600"/>
        </a:solidFill>
      </dgm:spPr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IHB Reps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0549100D-01BA-4B2D-AD2F-C681A8FEF854}" type="parTrans" cxnId="{1282FA7E-7DB8-4B09-AC67-73BBF3E1E30D}">
      <dgm:prSet/>
      <dgm:spPr/>
      <dgm:t>
        <a:bodyPr/>
        <a:lstStyle/>
        <a:p>
          <a:endParaRPr lang="el-GR"/>
        </a:p>
      </dgm:t>
    </dgm:pt>
    <dgm:pt modelId="{7DEC5302-0541-4E5F-8A33-409028C38789}" type="sibTrans" cxnId="{1282FA7E-7DB8-4B09-AC67-73BBF3E1E30D}">
      <dgm:prSet/>
      <dgm:spPr>
        <a:ln w="101600">
          <a:solidFill>
            <a:srgbClr val="FFC000"/>
          </a:solidFill>
        </a:ln>
      </dgm:spPr>
      <dgm:t>
        <a:bodyPr/>
        <a:lstStyle/>
        <a:p>
          <a:endParaRPr lang="el-GR"/>
        </a:p>
      </dgm:t>
    </dgm:pt>
    <dgm:pt modelId="{B9F50B3E-C361-4F2A-93A1-B36AF44C3667}" type="pres">
      <dgm:prSet presAssocID="{C0607811-F9C1-41B8-9ADB-895696FFB8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363C5BA-1C3E-49FC-B031-D92B06B07015}" type="pres">
      <dgm:prSet presAssocID="{BA9CA4C4-1348-44CB-B759-9D7E36154D3D}" presName="node" presStyleLbl="node1" presStyleIdx="0" presStyleCnt="11" custScaleX="154885" custScaleY="141047" custRadScaleRad="106447" custRadScaleInc="289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F2C82A-932A-425C-B335-DABC9BCFB918}" type="pres">
      <dgm:prSet presAssocID="{BA9CA4C4-1348-44CB-B759-9D7E36154D3D}" presName="spNode" presStyleCnt="0"/>
      <dgm:spPr/>
    </dgm:pt>
    <dgm:pt modelId="{D3871ACA-A789-4179-BE93-7EB57FF422C9}" type="pres">
      <dgm:prSet presAssocID="{7014E22B-51DC-42C4-BBFB-2836178CB8EB}" presName="sibTrans" presStyleLbl="sibTrans1D1" presStyleIdx="0" presStyleCnt="11"/>
      <dgm:spPr/>
      <dgm:t>
        <a:bodyPr/>
        <a:lstStyle/>
        <a:p>
          <a:endParaRPr lang="el-GR"/>
        </a:p>
      </dgm:t>
    </dgm:pt>
    <dgm:pt modelId="{734D87EE-0298-4391-B0B5-BA95617CCCA4}" type="pres">
      <dgm:prSet presAssocID="{09DEB094-F53A-4B93-9BE5-17BF5609D01F}" presName="node" presStyleLbl="node1" presStyleIdx="1" presStyleCnt="11" custScaleX="166650" custScaleY="164859" custRadScaleRad="101960" custRadScaleInc="7644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0CC878-166E-4D84-9B48-42B5D3BBDF6F}" type="pres">
      <dgm:prSet presAssocID="{09DEB094-F53A-4B93-9BE5-17BF5609D01F}" presName="spNode" presStyleCnt="0"/>
      <dgm:spPr/>
    </dgm:pt>
    <dgm:pt modelId="{3748A18F-1693-402E-8BE1-8E038AE47300}" type="pres">
      <dgm:prSet presAssocID="{836FB46E-A291-4D79-A600-274A0662C51F}" presName="sibTrans" presStyleLbl="sibTrans1D1" presStyleIdx="1" presStyleCnt="11"/>
      <dgm:spPr/>
      <dgm:t>
        <a:bodyPr/>
        <a:lstStyle/>
        <a:p>
          <a:endParaRPr lang="el-GR"/>
        </a:p>
      </dgm:t>
    </dgm:pt>
    <dgm:pt modelId="{414506D6-09B6-4755-816A-C77095324122}" type="pres">
      <dgm:prSet presAssocID="{23C5596D-CCA2-4123-87EB-0C2656F3AFF1}" presName="node" presStyleLbl="node1" presStyleIdx="2" presStyleCnt="11" custScaleX="128128" custScaleY="133401" custRadScaleRad="103747" custRadScaleInc="5158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FDE84E-055D-4067-A0A5-44633B7EC6DF}" type="pres">
      <dgm:prSet presAssocID="{23C5596D-CCA2-4123-87EB-0C2656F3AFF1}" presName="spNode" presStyleCnt="0"/>
      <dgm:spPr/>
    </dgm:pt>
    <dgm:pt modelId="{641DAC10-1E1D-4680-AC83-F626EEE09165}" type="pres">
      <dgm:prSet presAssocID="{FFE4BDBD-45E2-4EF1-96FD-7A239962C10C}" presName="sibTrans" presStyleLbl="sibTrans1D1" presStyleIdx="2" presStyleCnt="11"/>
      <dgm:spPr/>
      <dgm:t>
        <a:bodyPr/>
        <a:lstStyle/>
        <a:p>
          <a:endParaRPr lang="el-GR"/>
        </a:p>
      </dgm:t>
    </dgm:pt>
    <dgm:pt modelId="{6D5F941D-4FE1-4D9D-88E0-F3234A60EF8A}" type="pres">
      <dgm:prSet presAssocID="{EE3C946B-3E4D-4979-B50C-CADE415256C6}" presName="node" presStyleLbl="node1" presStyleIdx="3" presStyleCnt="11" custScaleX="184889" custScaleY="138169" custRadScaleRad="102890" custRadScaleInc="-292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8EA267-DE37-4953-8877-163B113B69A6}" type="pres">
      <dgm:prSet presAssocID="{EE3C946B-3E4D-4979-B50C-CADE415256C6}" presName="spNode" presStyleCnt="0"/>
      <dgm:spPr/>
    </dgm:pt>
    <dgm:pt modelId="{5A7C677D-E5DC-474E-B53F-7F58F44294FB}" type="pres">
      <dgm:prSet presAssocID="{5BA01CDF-7921-4088-B2E7-7C2427C545F8}" presName="sibTrans" presStyleLbl="sibTrans1D1" presStyleIdx="3" presStyleCnt="11"/>
      <dgm:spPr/>
      <dgm:t>
        <a:bodyPr/>
        <a:lstStyle/>
        <a:p>
          <a:endParaRPr lang="el-GR"/>
        </a:p>
      </dgm:t>
    </dgm:pt>
    <dgm:pt modelId="{5DBEDAF9-74B8-42FF-812E-FAAF3D96B883}" type="pres">
      <dgm:prSet presAssocID="{6BEE3D6C-31BE-425F-A155-8A3ACE721212}" presName="node" presStyleLbl="node1" presStyleIdx="4" presStyleCnt="11" custScaleX="167740" custScaleY="141256" custRadScaleRad="101127" custRadScaleInc="-8137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5C0098-ECB2-4D9F-B092-1EB68A161F6A}" type="pres">
      <dgm:prSet presAssocID="{6BEE3D6C-31BE-425F-A155-8A3ACE721212}" presName="spNode" presStyleCnt="0"/>
      <dgm:spPr/>
    </dgm:pt>
    <dgm:pt modelId="{053F0E94-F04B-4A0F-B8C7-05F9ADEDF8B7}" type="pres">
      <dgm:prSet presAssocID="{9327F164-F3AA-49BB-B266-20C43D8D3D41}" presName="sibTrans" presStyleLbl="sibTrans1D1" presStyleIdx="4" presStyleCnt="11"/>
      <dgm:spPr/>
      <dgm:t>
        <a:bodyPr/>
        <a:lstStyle/>
        <a:p>
          <a:endParaRPr lang="el-GR"/>
        </a:p>
      </dgm:t>
    </dgm:pt>
    <dgm:pt modelId="{EEC4B1F4-F570-45E9-8624-A6C84ED0D587}" type="pres">
      <dgm:prSet presAssocID="{857EB3D6-576C-4BFC-AD96-9582914FE134}" presName="node" presStyleLbl="node1" presStyleIdx="5" presStyleCnt="11" custScaleX="140531" custScaleY="115457" custRadScaleRad="97569" custRadScaleInc="-703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6C0186-029C-4693-85AF-FEB00DBD9161}" type="pres">
      <dgm:prSet presAssocID="{857EB3D6-576C-4BFC-AD96-9582914FE134}" presName="spNode" presStyleCnt="0"/>
      <dgm:spPr/>
    </dgm:pt>
    <dgm:pt modelId="{76F226EA-6EB9-429A-A4FD-BF9D2C879493}" type="pres">
      <dgm:prSet presAssocID="{95B45423-D2C2-4B27-9EFB-CAD55E71CE76}" presName="sibTrans" presStyleLbl="sibTrans1D1" presStyleIdx="5" presStyleCnt="11"/>
      <dgm:spPr/>
      <dgm:t>
        <a:bodyPr/>
        <a:lstStyle/>
        <a:p>
          <a:endParaRPr lang="el-GR"/>
        </a:p>
      </dgm:t>
    </dgm:pt>
    <dgm:pt modelId="{18DA7B47-0FE7-4DDA-94D5-EFF2ECD8A60C}" type="pres">
      <dgm:prSet presAssocID="{58C6A4C7-A0B0-4DEB-ACC5-ADD177AEDA11}" presName="node" presStyleLbl="node1" presStyleIdx="6" presStyleCnt="11" custScaleX="165107" custScaleY="143059" custRadScaleRad="96621" custRadScaleInc="-314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4D909C-7C8D-4462-B6E1-0111CAB28032}" type="pres">
      <dgm:prSet presAssocID="{58C6A4C7-A0B0-4DEB-ACC5-ADD177AEDA11}" presName="spNode" presStyleCnt="0"/>
      <dgm:spPr/>
    </dgm:pt>
    <dgm:pt modelId="{C94285CE-C3A4-4ABD-83F2-49E9E1BF8A7C}" type="pres">
      <dgm:prSet presAssocID="{D2EE5257-40BB-4CC1-B387-541636041138}" presName="sibTrans" presStyleLbl="sibTrans1D1" presStyleIdx="6" presStyleCnt="11"/>
      <dgm:spPr/>
      <dgm:t>
        <a:bodyPr/>
        <a:lstStyle/>
        <a:p>
          <a:endParaRPr lang="el-GR"/>
        </a:p>
      </dgm:t>
    </dgm:pt>
    <dgm:pt modelId="{DF376B23-6812-4756-95DD-C1F2AC1A9719}" type="pres">
      <dgm:prSet presAssocID="{07D47EC2-99A3-445F-96A7-96DA64DD1D9A}" presName="node" presStyleLbl="node1" presStyleIdx="7" presStyleCnt="11" custScaleX="152291" custScaleY="159981" custRadScaleRad="99036" custRadScaleInc="6568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9DFD52-3B37-44CF-8B30-13C42E397429}" type="pres">
      <dgm:prSet presAssocID="{07D47EC2-99A3-445F-96A7-96DA64DD1D9A}" presName="spNode" presStyleCnt="0"/>
      <dgm:spPr/>
    </dgm:pt>
    <dgm:pt modelId="{5B9F8681-B0D3-4BBE-BFBB-31A79342F851}" type="pres">
      <dgm:prSet presAssocID="{BF451312-1530-4D05-8547-AD8A81C58E7C}" presName="sibTrans" presStyleLbl="sibTrans1D1" presStyleIdx="7" presStyleCnt="11"/>
      <dgm:spPr/>
      <dgm:t>
        <a:bodyPr/>
        <a:lstStyle/>
        <a:p>
          <a:endParaRPr lang="el-GR"/>
        </a:p>
      </dgm:t>
    </dgm:pt>
    <dgm:pt modelId="{8B7B3746-988E-4C8D-B14B-410F548207DD}" type="pres">
      <dgm:prSet presAssocID="{8B9B7238-33E1-4C77-A4CE-D14E80C1715B}" presName="node" presStyleLbl="node1" presStyleIdx="8" presStyleCnt="11" custScaleX="175676" custScaleY="142499" custRadScaleRad="99493" custRadScaleInc="232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966A9E-DE2B-4C28-AE2A-8AB4BE372A76}" type="pres">
      <dgm:prSet presAssocID="{8B9B7238-33E1-4C77-A4CE-D14E80C1715B}" presName="spNode" presStyleCnt="0"/>
      <dgm:spPr/>
    </dgm:pt>
    <dgm:pt modelId="{D0DE59DD-5C27-4453-B428-C4E7874EE5B6}" type="pres">
      <dgm:prSet presAssocID="{631DA2C3-1254-45C6-908A-398281641D75}" presName="sibTrans" presStyleLbl="sibTrans1D1" presStyleIdx="8" presStyleCnt="11"/>
      <dgm:spPr/>
      <dgm:t>
        <a:bodyPr/>
        <a:lstStyle/>
        <a:p>
          <a:endParaRPr lang="el-GR"/>
        </a:p>
      </dgm:t>
    </dgm:pt>
    <dgm:pt modelId="{889B9779-12E0-4B60-99F3-B2FD700C914C}" type="pres">
      <dgm:prSet presAssocID="{56A1B763-3F26-4153-8307-5E35D7E7A526}" presName="node" presStyleLbl="node1" presStyleIdx="9" presStyleCnt="11" custScaleX="165917" custScaleY="160904" custRadScaleRad="100786" custRadScaleInc="-1758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2918F1-ADFC-4D04-8EE1-9149EA15CBDF}" type="pres">
      <dgm:prSet presAssocID="{56A1B763-3F26-4153-8307-5E35D7E7A526}" presName="spNode" presStyleCnt="0"/>
      <dgm:spPr/>
    </dgm:pt>
    <dgm:pt modelId="{4BA407D1-21E8-4E8A-AEDA-559836FD91ED}" type="pres">
      <dgm:prSet presAssocID="{F1B1DDAD-6A00-43D0-AA0B-29A77D2DC97E}" presName="sibTrans" presStyleLbl="sibTrans1D1" presStyleIdx="9" presStyleCnt="11"/>
      <dgm:spPr/>
      <dgm:t>
        <a:bodyPr/>
        <a:lstStyle/>
        <a:p>
          <a:endParaRPr lang="el-GR"/>
        </a:p>
      </dgm:t>
    </dgm:pt>
    <dgm:pt modelId="{9D2A3819-56D7-4C7D-82EB-32894FDE7E98}" type="pres">
      <dgm:prSet presAssocID="{10519815-34B4-4A17-8250-B79990B6AC5E}" presName="node" presStyleLbl="node1" presStyleIdx="10" presStyleCnt="11" custScaleX="158451" custScaleY="110460" custRadScaleRad="101362" custRadScaleInc="-552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82800E-B111-4545-A85D-6D1548DE8FB8}" type="pres">
      <dgm:prSet presAssocID="{10519815-34B4-4A17-8250-B79990B6AC5E}" presName="spNode" presStyleCnt="0"/>
      <dgm:spPr/>
    </dgm:pt>
    <dgm:pt modelId="{4B37090A-983C-4B65-AA02-AE8590A29AE5}" type="pres">
      <dgm:prSet presAssocID="{7DEC5302-0541-4E5F-8A33-409028C38789}" presName="sibTrans" presStyleLbl="sibTrans1D1" presStyleIdx="10" presStyleCnt="11"/>
      <dgm:spPr/>
      <dgm:t>
        <a:bodyPr/>
        <a:lstStyle/>
        <a:p>
          <a:endParaRPr lang="el-GR"/>
        </a:p>
      </dgm:t>
    </dgm:pt>
  </dgm:ptLst>
  <dgm:cxnLst>
    <dgm:cxn modelId="{F757150E-6EF7-4C7F-9F89-C397A2EB35D7}" type="presOf" srcId="{56A1B763-3F26-4153-8307-5E35D7E7A526}" destId="{889B9779-12E0-4B60-99F3-B2FD700C914C}" srcOrd="0" destOrd="0" presId="urn:microsoft.com/office/officeart/2005/8/layout/cycle6"/>
    <dgm:cxn modelId="{7FAFF9EB-703F-4FAB-816A-B110DD776A09}" srcId="{C0607811-F9C1-41B8-9ADB-895696FFB858}" destId="{BA9CA4C4-1348-44CB-B759-9D7E36154D3D}" srcOrd="0" destOrd="0" parTransId="{88351570-F81B-44CB-9E0A-1EBD33B56A4C}" sibTransId="{7014E22B-51DC-42C4-BBFB-2836178CB8EB}"/>
    <dgm:cxn modelId="{B85A41DB-FC42-4EF5-B82E-DA722D9B93B1}" type="presOf" srcId="{5BA01CDF-7921-4088-B2E7-7C2427C545F8}" destId="{5A7C677D-E5DC-474E-B53F-7F58F44294FB}" srcOrd="0" destOrd="0" presId="urn:microsoft.com/office/officeart/2005/8/layout/cycle6"/>
    <dgm:cxn modelId="{168D45F1-CE3C-426E-B51C-E9775D54E4E8}" type="presOf" srcId="{95B45423-D2C2-4B27-9EFB-CAD55E71CE76}" destId="{76F226EA-6EB9-429A-A4FD-BF9D2C879493}" srcOrd="0" destOrd="0" presId="urn:microsoft.com/office/officeart/2005/8/layout/cycle6"/>
    <dgm:cxn modelId="{80D0DEE7-DC5A-4B73-8830-5DA6E5394E16}" srcId="{C0607811-F9C1-41B8-9ADB-895696FFB858}" destId="{857EB3D6-576C-4BFC-AD96-9582914FE134}" srcOrd="5" destOrd="0" parTransId="{3873D325-F60F-45E6-815D-BC9B4983DA66}" sibTransId="{95B45423-D2C2-4B27-9EFB-CAD55E71CE76}"/>
    <dgm:cxn modelId="{EE4C100F-B134-4BD9-B0E8-452D9DBDEBCD}" srcId="{C0607811-F9C1-41B8-9ADB-895696FFB858}" destId="{EE3C946B-3E4D-4979-B50C-CADE415256C6}" srcOrd="3" destOrd="0" parTransId="{40B02488-2ACA-49DC-87ED-7A6A40258A42}" sibTransId="{5BA01CDF-7921-4088-B2E7-7C2427C545F8}"/>
    <dgm:cxn modelId="{5FB1D7C2-4A1E-4A0A-A90C-A58D5558E5AD}" type="presOf" srcId="{9327F164-F3AA-49BB-B266-20C43D8D3D41}" destId="{053F0E94-F04B-4A0F-B8C7-05F9ADEDF8B7}" srcOrd="0" destOrd="0" presId="urn:microsoft.com/office/officeart/2005/8/layout/cycle6"/>
    <dgm:cxn modelId="{98230A3D-8E2F-4F78-B544-35CDB57EE8B4}" type="presOf" srcId="{631DA2C3-1254-45C6-908A-398281641D75}" destId="{D0DE59DD-5C27-4453-B428-C4E7874EE5B6}" srcOrd="0" destOrd="0" presId="urn:microsoft.com/office/officeart/2005/8/layout/cycle6"/>
    <dgm:cxn modelId="{B079DEF2-C4A5-478B-9C28-3A8EE6E01D5E}" type="presOf" srcId="{F1B1DDAD-6A00-43D0-AA0B-29A77D2DC97E}" destId="{4BA407D1-21E8-4E8A-AEDA-559836FD91ED}" srcOrd="0" destOrd="0" presId="urn:microsoft.com/office/officeart/2005/8/layout/cycle6"/>
    <dgm:cxn modelId="{AFC3F023-165B-4FD8-B7F9-11C69B5EB888}" srcId="{C0607811-F9C1-41B8-9ADB-895696FFB858}" destId="{56A1B763-3F26-4153-8307-5E35D7E7A526}" srcOrd="9" destOrd="0" parTransId="{92F81DCF-B44A-4D2B-BC7C-6BA0C3168BD1}" sibTransId="{F1B1DDAD-6A00-43D0-AA0B-29A77D2DC97E}"/>
    <dgm:cxn modelId="{29AD281B-6B5B-4051-972A-2F2A1558A9F0}" type="presOf" srcId="{836FB46E-A291-4D79-A600-274A0662C51F}" destId="{3748A18F-1693-402E-8BE1-8E038AE47300}" srcOrd="0" destOrd="0" presId="urn:microsoft.com/office/officeart/2005/8/layout/cycle6"/>
    <dgm:cxn modelId="{DF50B675-D9B9-46BA-ADFD-772F6DB7D541}" type="presOf" srcId="{10519815-34B4-4A17-8250-B79990B6AC5E}" destId="{9D2A3819-56D7-4C7D-82EB-32894FDE7E98}" srcOrd="0" destOrd="0" presId="urn:microsoft.com/office/officeart/2005/8/layout/cycle6"/>
    <dgm:cxn modelId="{15B15E7F-7DE2-4A57-9F30-5DF3827D5B4F}" type="presOf" srcId="{EE3C946B-3E4D-4979-B50C-CADE415256C6}" destId="{6D5F941D-4FE1-4D9D-88E0-F3234A60EF8A}" srcOrd="0" destOrd="0" presId="urn:microsoft.com/office/officeart/2005/8/layout/cycle6"/>
    <dgm:cxn modelId="{E278745B-8300-43B1-9DDB-93F8C444BA96}" type="presOf" srcId="{07D47EC2-99A3-445F-96A7-96DA64DD1D9A}" destId="{DF376B23-6812-4756-95DD-C1F2AC1A9719}" srcOrd="0" destOrd="0" presId="urn:microsoft.com/office/officeart/2005/8/layout/cycle6"/>
    <dgm:cxn modelId="{D9F090C3-2CAB-4116-8623-3786415505DC}" type="presOf" srcId="{58C6A4C7-A0B0-4DEB-ACC5-ADD177AEDA11}" destId="{18DA7B47-0FE7-4DDA-94D5-EFF2ECD8A60C}" srcOrd="0" destOrd="0" presId="urn:microsoft.com/office/officeart/2005/8/layout/cycle6"/>
    <dgm:cxn modelId="{8F3EC4B2-D39D-4ED2-A66F-5C0EE7C6570E}" type="presOf" srcId="{BA9CA4C4-1348-44CB-B759-9D7E36154D3D}" destId="{6363C5BA-1C3E-49FC-B031-D92B06B07015}" srcOrd="0" destOrd="0" presId="urn:microsoft.com/office/officeart/2005/8/layout/cycle6"/>
    <dgm:cxn modelId="{5259A704-3A85-4C4C-B65A-526485BCBFAA}" type="presOf" srcId="{FFE4BDBD-45E2-4EF1-96FD-7A239962C10C}" destId="{641DAC10-1E1D-4680-AC83-F626EEE09165}" srcOrd="0" destOrd="0" presId="urn:microsoft.com/office/officeart/2005/8/layout/cycle6"/>
    <dgm:cxn modelId="{F0942A28-61C1-4E8B-B60A-83E9A2A3B824}" srcId="{C0607811-F9C1-41B8-9ADB-895696FFB858}" destId="{6BEE3D6C-31BE-425F-A155-8A3ACE721212}" srcOrd="4" destOrd="0" parTransId="{A9F8E90C-37E0-48E4-BC88-10C048842475}" sibTransId="{9327F164-F3AA-49BB-B266-20C43D8D3D41}"/>
    <dgm:cxn modelId="{1C05C736-AF7D-42EA-9C17-C928C5137FA6}" type="presOf" srcId="{8B9B7238-33E1-4C77-A4CE-D14E80C1715B}" destId="{8B7B3746-988E-4C8D-B14B-410F548207DD}" srcOrd="0" destOrd="0" presId="urn:microsoft.com/office/officeart/2005/8/layout/cycle6"/>
    <dgm:cxn modelId="{DE7A86A2-5BA7-45A6-855E-4BA71EA084B9}" srcId="{C0607811-F9C1-41B8-9ADB-895696FFB858}" destId="{58C6A4C7-A0B0-4DEB-ACC5-ADD177AEDA11}" srcOrd="6" destOrd="0" parTransId="{7BA8BD4E-4F32-4612-BFA3-E567EF10E41A}" sibTransId="{D2EE5257-40BB-4CC1-B387-541636041138}"/>
    <dgm:cxn modelId="{BD6375BF-601A-4FA8-A2D3-8EB5AB15B4DA}" type="presOf" srcId="{7014E22B-51DC-42C4-BBFB-2836178CB8EB}" destId="{D3871ACA-A789-4179-BE93-7EB57FF422C9}" srcOrd="0" destOrd="0" presId="urn:microsoft.com/office/officeart/2005/8/layout/cycle6"/>
    <dgm:cxn modelId="{A517B4B9-D05A-4256-98AC-D26F8AB61032}" srcId="{C0607811-F9C1-41B8-9ADB-895696FFB858}" destId="{23C5596D-CCA2-4123-87EB-0C2656F3AFF1}" srcOrd="2" destOrd="0" parTransId="{B6DE122B-4630-4070-B39E-54D27B4F6770}" sibTransId="{FFE4BDBD-45E2-4EF1-96FD-7A239962C10C}"/>
    <dgm:cxn modelId="{94E4F950-1A2D-4DAE-897E-3B48C4674C68}" type="presOf" srcId="{09DEB094-F53A-4B93-9BE5-17BF5609D01F}" destId="{734D87EE-0298-4391-B0B5-BA95617CCCA4}" srcOrd="0" destOrd="0" presId="urn:microsoft.com/office/officeart/2005/8/layout/cycle6"/>
    <dgm:cxn modelId="{C2A934FA-054B-4360-BDA9-776E573ACA35}" type="presOf" srcId="{D2EE5257-40BB-4CC1-B387-541636041138}" destId="{C94285CE-C3A4-4ABD-83F2-49E9E1BF8A7C}" srcOrd="0" destOrd="0" presId="urn:microsoft.com/office/officeart/2005/8/layout/cycle6"/>
    <dgm:cxn modelId="{66B25366-9EBD-4833-A939-5E126C57B32A}" type="presOf" srcId="{857EB3D6-576C-4BFC-AD96-9582914FE134}" destId="{EEC4B1F4-F570-45E9-8624-A6C84ED0D587}" srcOrd="0" destOrd="0" presId="urn:microsoft.com/office/officeart/2005/8/layout/cycle6"/>
    <dgm:cxn modelId="{1282FA7E-7DB8-4B09-AC67-73BBF3E1E30D}" srcId="{C0607811-F9C1-41B8-9ADB-895696FFB858}" destId="{10519815-34B4-4A17-8250-B79990B6AC5E}" srcOrd="10" destOrd="0" parTransId="{0549100D-01BA-4B2D-AD2F-C681A8FEF854}" sibTransId="{7DEC5302-0541-4E5F-8A33-409028C38789}"/>
    <dgm:cxn modelId="{2C81136C-5965-4AE9-9694-304C3B6707D6}" type="presOf" srcId="{7DEC5302-0541-4E5F-8A33-409028C38789}" destId="{4B37090A-983C-4B65-AA02-AE8590A29AE5}" srcOrd="0" destOrd="0" presId="urn:microsoft.com/office/officeart/2005/8/layout/cycle6"/>
    <dgm:cxn modelId="{56151630-8D8F-4403-83AF-3B0C716FA6F1}" type="presOf" srcId="{BF451312-1530-4D05-8547-AD8A81C58E7C}" destId="{5B9F8681-B0D3-4BBE-BFBB-31A79342F851}" srcOrd="0" destOrd="0" presId="urn:microsoft.com/office/officeart/2005/8/layout/cycle6"/>
    <dgm:cxn modelId="{93A69AA8-D1C9-4E2F-A8F9-ADC6ACC9790A}" srcId="{C0607811-F9C1-41B8-9ADB-895696FFB858}" destId="{8B9B7238-33E1-4C77-A4CE-D14E80C1715B}" srcOrd="8" destOrd="0" parTransId="{E616774F-D144-4A9B-B4AB-E4EF55EF606B}" sibTransId="{631DA2C3-1254-45C6-908A-398281641D75}"/>
    <dgm:cxn modelId="{2F0E6450-F1D4-4576-98F4-6EE6DDC96BD9}" srcId="{C0607811-F9C1-41B8-9ADB-895696FFB858}" destId="{09DEB094-F53A-4B93-9BE5-17BF5609D01F}" srcOrd="1" destOrd="0" parTransId="{C125D189-9FF0-43C7-9E13-E2B0BBF2284A}" sibTransId="{836FB46E-A291-4D79-A600-274A0662C51F}"/>
    <dgm:cxn modelId="{A4DAC922-7923-4218-A42D-474B209AA7D2}" type="presOf" srcId="{C0607811-F9C1-41B8-9ADB-895696FFB858}" destId="{B9F50B3E-C361-4F2A-93A1-B36AF44C3667}" srcOrd="0" destOrd="0" presId="urn:microsoft.com/office/officeart/2005/8/layout/cycle6"/>
    <dgm:cxn modelId="{D8D185AA-0715-42B3-94F0-E4613BE681B4}" type="presOf" srcId="{6BEE3D6C-31BE-425F-A155-8A3ACE721212}" destId="{5DBEDAF9-74B8-42FF-812E-FAAF3D96B883}" srcOrd="0" destOrd="0" presId="urn:microsoft.com/office/officeart/2005/8/layout/cycle6"/>
    <dgm:cxn modelId="{8AFDF56F-F2F5-44B7-9884-41805951D328}" srcId="{C0607811-F9C1-41B8-9ADB-895696FFB858}" destId="{07D47EC2-99A3-445F-96A7-96DA64DD1D9A}" srcOrd="7" destOrd="0" parTransId="{4CC2502D-C546-4421-BB20-489F0A29DF49}" sibTransId="{BF451312-1530-4D05-8547-AD8A81C58E7C}"/>
    <dgm:cxn modelId="{7F7C6A1D-256E-4904-B3B0-B3F2749A1E2D}" type="presOf" srcId="{23C5596D-CCA2-4123-87EB-0C2656F3AFF1}" destId="{414506D6-09B6-4755-816A-C77095324122}" srcOrd="0" destOrd="0" presId="urn:microsoft.com/office/officeart/2005/8/layout/cycle6"/>
    <dgm:cxn modelId="{ECAF1076-4036-4BC2-BFB3-3700392152AE}" type="presParOf" srcId="{B9F50B3E-C361-4F2A-93A1-B36AF44C3667}" destId="{6363C5BA-1C3E-49FC-B031-D92B06B07015}" srcOrd="0" destOrd="0" presId="urn:microsoft.com/office/officeart/2005/8/layout/cycle6"/>
    <dgm:cxn modelId="{DC097483-4C09-4D37-88D0-4ADA3FEDB4CA}" type="presParOf" srcId="{B9F50B3E-C361-4F2A-93A1-B36AF44C3667}" destId="{D7F2C82A-932A-425C-B335-DABC9BCFB918}" srcOrd="1" destOrd="0" presId="urn:microsoft.com/office/officeart/2005/8/layout/cycle6"/>
    <dgm:cxn modelId="{8C3228D3-140A-49A4-B587-A91CCA260EB5}" type="presParOf" srcId="{B9F50B3E-C361-4F2A-93A1-B36AF44C3667}" destId="{D3871ACA-A789-4179-BE93-7EB57FF422C9}" srcOrd="2" destOrd="0" presId="urn:microsoft.com/office/officeart/2005/8/layout/cycle6"/>
    <dgm:cxn modelId="{C93FBC28-93E1-4E35-8F8C-BF0ED04887E6}" type="presParOf" srcId="{B9F50B3E-C361-4F2A-93A1-B36AF44C3667}" destId="{734D87EE-0298-4391-B0B5-BA95617CCCA4}" srcOrd="3" destOrd="0" presId="urn:microsoft.com/office/officeart/2005/8/layout/cycle6"/>
    <dgm:cxn modelId="{362CA4FB-E58A-4574-9085-9AE508AD34C5}" type="presParOf" srcId="{B9F50B3E-C361-4F2A-93A1-B36AF44C3667}" destId="{160CC878-166E-4D84-9B48-42B5D3BBDF6F}" srcOrd="4" destOrd="0" presId="urn:microsoft.com/office/officeart/2005/8/layout/cycle6"/>
    <dgm:cxn modelId="{DDBE4F93-D70C-46F0-83C4-2746F3347A3A}" type="presParOf" srcId="{B9F50B3E-C361-4F2A-93A1-B36AF44C3667}" destId="{3748A18F-1693-402E-8BE1-8E038AE47300}" srcOrd="5" destOrd="0" presId="urn:microsoft.com/office/officeart/2005/8/layout/cycle6"/>
    <dgm:cxn modelId="{A56BBE18-AEF6-46E6-9AD3-3E563083348D}" type="presParOf" srcId="{B9F50B3E-C361-4F2A-93A1-B36AF44C3667}" destId="{414506D6-09B6-4755-816A-C77095324122}" srcOrd="6" destOrd="0" presId="urn:microsoft.com/office/officeart/2005/8/layout/cycle6"/>
    <dgm:cxn modelId="{C734BFE0-8BD7-4704-8168-8330FA9B7F9F}" type="presParOf" srcId="{B9F50B3E-C361-4F2A-93A1-B36AF44C3667}" destId="{1CFDE84E-055D-4067-A0A5-44633B7EC6DF}" srcOrd="7" destOrd="0" presId="urn:microsoft.com/office/officeart/2005/8/layout/cycle6"/>
    <dgm:cxn modelId="{356C43F4-4924-4822-9C90-C38FF2C5883B}" type="presParOf" srcId="{B9F50B3E-C361-4F2A-93A1-B36AF44C3667}" destId="{641DAC10-1E1D-4680-AC83-F626EEE09165}" srcOrd="8" destOrd="0" presId="urn:microsoft.com/office/officeart/2005/8/layout/cycle6"/>
    <dgm:cxn modelId="{7F4EE3A6-CA9B-4FC5-BD45-0B242076F351}" type="presParOf" srcId="{B9F50B3E-C361-4F2A-93A1-B36AF44C3667}" destId="{6D5F941D-4FE1-4D9D-88E0-F3234A60EF8A}" srcOrd="9" destOrd="0" presId="urn:microsoft.com/office/officeart/2005/8/layout/cycle6"/>
    <dgm:cxn modelId="{F38788D4-142E-4B8A-8DA8-5F41001A38AD}" type="presParOf" srcId="{B9F50B3E-C361-4F2A-93A1-B36AF44C3667}" destId="{AC8EA267-DE37-4953-8877-163B113B69A6}" srcOrd="10" destOrd="0" presId="urn:microsoft.com/office/officeart/2005/8/layout/cycle6"/>
    <dgm:cxn modelId="{1BD22554-372A-4A12-A344-E9FE1D03E602}" type="presParOf" srcId="{B9F50B3E-C361-4F2A-93A1-B36AF44C3667}" destId="{5A7C677D-E5DC-474E-B53F-7F58F44294FB}" srcOrd="11" destOrd="0" presId="urn:microsoft.com/office/officeart/2005/8/layout/cycle6"/>
    <dgm:cxn modelId="{99DCB4FB-2C02-420C-B5BD-ED0EF7B96DF1}" type="presParOf" srcId="{B9F50B3E-C361-4F2A-93A1-B36AF44C3667}" destId="{5DBEDAF9-74B8-42FF-812E-FAAF3D96B883}" srcOrd="12" destOrd="0" presId="urn:microsoft.com/office/officeart/2005/8/layout/cycle6"/>
    <dgm:cxn modelId="{90D038B0-5009-46E3-8686-7E3DFA5D0555}" type="presParOf" srcId="{B9F50B3E-C361-4F2A-93A1-B36AF44C3667}" destId="{4E5C0098-ECB2-4D9F-B092-1EB68A161F6A}" srcOrd="13" destOrd="0" presId="urn:microsoft.com/office/officeart/2005/8/layout/cycle6"/>
    <dgm:cxn modelId="{3A4FC3AD-1540-40F9-AE94-79FAE738804E}" type="presParOf" srcId="{B9F50B3E-C361-4F2A-93A1-B36AF44C3667}" destId="{053F0E94-F04B-4A0F-B8C7-05F9ADEDF8B7}" srcOrd="14" destOrd="0" presId="urn:microsoft.com/office/officeart/2005/8/layout/cycle6"/>
    <dgm:cxn modelId="{C9074E55-25F6-445A-85FA-9D7329925541}" type="presParOf" srcId="{B9F50B3E-C361-4F2A-93A1-B36AF44C3667}" destId="{EEC4B1F4-F570-45E9-8624-A6C84ED0D587}" srcOrd="15" destOrd="0" presId="urn:microsoft.com/office/officeart/2005/8/layout/cycle6"/>
    <dgm:cxn modelId="{5960FB99-4877-462F-829C-0FC3DD807FBE}" type="presParOf" srcId="{B9F50B3E-C361-4F2A-93A1-B36AF44C3667}" destId="{806C0186-029C-4693-85AF-FEB00DBD9161}" srcOrd="16" destOrd="0" presId="urn:microsoft.com/office/officeart/2005/8/layout/cycle6"/>
    <dgm:cxn modelId="{A0FC2E3C-B07D-4402-895C-0B16909EE51F}" type="presParOf" srcId="{B9F50B3E-C361-4F2A-93A1-B36AF44C3667}" destId="{76F226EA-6EB9-429A-A4FD-BF9D2C879493}" srcOrd="17" destOrd="0" presId="urn:microsoft.com/office/officeart/2005/8/layout/cycle6"/>
    <dgm:cxn modelId="{27E64AFA-7823-4C95-BCBA-4CB90D51604B}" type="presParOf" srcId="{B9F50B3E-C361-4F2A-93A1-B36AF44C3667}" destId="{18DA7B47-0FE7-4DDA-94D5-EFF2ECD8A60C}" srcOrd="18" destOrd="0" presId="urn:microsoft.com/office/officeart/2005/8/layout/cycle6"/>
    <dgm:cxn modelId="{AF34D8DF-CC23-4CDB-8A37-AF6D4992208D}" type="presParOf" srcId="{B9F50B3E-C361-4F2A-93A1-B36AF44C3667}" destId="{AD4D909C-7C8D-4462-B6E1-0111CAB28032}" srcOrd="19" destOrd="0" presId="urn:microsoft.com/office/officeart/2005/8/layout/cycle6"/>
    <dgm:cxn modelId="{DC664FC6-1946-4FD6-826E-97B6F410DD8F}" type="presParOf" srcId="{B9F50B3E-C361-4F2A-93A1-B36AF44C3667}" destId="{C94285CE-C3A4-4ABD-83F2-49E9E1BF8A7C}" srcOrd="20" destOrd="0" presId="urn:microsoft.com/office/officeart/2005/8/layout/cycle6"/>
    <dgm:cxn modelId="{A1123F69-07D4-4261-AEAE-77CB040DED6C}" type="presParOf" srcId="{B9F50B3E-C361-4F2A-93A1-B36AF44C3667}" destId="{DF376B23-6812-4756-95DD-C1F2AC1A9719}" srcOrd="21" destOrd="0" presId="urn:microsoft.com/office/officeart/2005/8/layout/cycle6"/>
    <dgm:cxn modelId="{8D58EE6A-3E17-4D68-9CD8-B93C705435DD}" type="presParOf" srcId="{B9F50B3E-C361-4F2A-93A1-B36AF44C3667}" destId="{D19DFD52-3B37-44CF-8B30-13C42E397429}" srcOrd="22" destOrd="0" presId="urn:microsoft.com/office/officeart/2005/8/layout/cycle6"/>
    <dgm:cxn modelId="{BD67B045-B1C2-4AD4-9620-ECCCCC28839A}" type="presParOf" srcId="{B9F50B3E-C361-4F2A-93A1-B36AF44C3667}" destId="{5B9F8681-B0D3-4BBE-BFBB-31A79342F851}" srcOrd="23" destOrd="0" presId="urn:microsoft.com/office/officeart/2005/8/layout/cycle6"/>
    <dgm:cxn modelId="{B0321A4B-19E2-4C45-B893-F86B1613BB18}" type="presParOf" srcId="{B9F50B3E-C361-4F2A-93A1-B36AF44C3667}" destId="{8B7B3746-988E-4C8D-B14B-410F548207DD}" srcOrd="24" destOrd="0" presId="urn:microsoft.com/office/officeart/2005/8/layout/cycle6"/>
    <dgm:cxn modelId="{69B53914-EA7F-4EB8-8FB6-2B137AFFB5A1}" type="presParOf" srcId="{B9F50B3E-C361-4F2A-93A1-B36AF44C3667}" destId="{DE966A9E-DE2B-4C28-AE2A-8AB4BE372A76}" srcOrd="25" destOrd="0" presId="urn:microsoft.com/office/officeart/2005/8/layout/cycle6"/>
    <dgm:cxn modelId="{F85FB657-7EDF-46A4-A5FF-61C50A4ECF88}" type="presParOf" srcId="{B9F50B3E-C361-4F2A-93A1-B36AF44C3667}" destId="{D0DE59DD-5C27-4453-B428-C4E7874EE5B6}" srcOrd="26" destOrd="0" presId="urn:microsoft.com/office/officeart/2005/8/layout/cycle6"/>
    <dgm:cxn modelId="{C061C21C-1607-41DD-ACBE-19CA0026317D}" type="presParOf" srcId="{B9F50B3E-C361-4F2A-93A1-B36AF44C3667}" destId="{889B9779-12E0-4B60-99F3-B2FD700C914C}" srcOrd="27" destOrd="0" presId="urn:microsoft.com/office/officeart/2005/8/layout/cycle6"/>
    <dgm:cxn modelId="{BE17D076-00E9-4D27-916F-8DDB4EEB77AA}" type="presParOf" srcId="{B9F50B3E-C361-4F2A-93A1-B36AF44C3667}" destId="{182918F1-ADFC-4D04-8EE1-9149EA15CBDF}" srcOrd="28" destOrd="0" presId="urn:microsoft.com/office/officeart/2005/8/layout/cycle6"/>
    <dgm:cxn modelId="{A972DBB5-1698-4CEB-9A5B-6483DF26FEBE}" type="presParOf" srcId="{B9F50B3E-C361-4F2A-93A1-B36AF44C3667}" destId="{4BA407D1-21E8-4E8A-AEDA-559836FD91ED}" srcOrd="29" destOrd="0" presId="urn:microsoft.com/office/officeart/2005/8/layout/cycle6"/>
    <dgm:cxn modelId="{6992EBF0-A146-49FF-9F34-56A85F048383}" type="presParOf" srcId="{B9F50B3E-C361-4F2A-93A1-B36AF44C3667}" destId="{9D2A3819-56D7-4C7D-82EB-32894FDE7E98}" srcOrd="30" destOrd="0" presId="urn:microsoft.com/office/officeart/2005/8/layout/cycle6"/>
    <dgm:cxn modelId="{7275164D-8D3B-4D83-A898-28D6ED46AF4B}" type="presParOf" srcId="{B9F50B3E-C361-4F2A-93A1-B36AF44C3667}" destId="{2382800E-B111-4545-A85D-6D1548DE8FB8}" srcOrd="31" destOrd="0" presId="urn:microsoft.com/office/officeart/2005/8/layout/cycle6"/>
    <dgm:cxn modelId="{CAC10CF2-67AE-4518-9286-6535EE57BB91}" type="presParOf" srcId="{B9F50B3E-C361-4F2A-93A1-B36AF44C3667}" destId="{4B37090A-983C-4B65-AA02-AE8590A29AE5}" srcOrd="32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08FB9B-4BD6-45CB-BB0A-A43362CE7A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EC13901-2C3F-4FC8-AE59-D9C8C15BF5F2}">
      <dgm:prSet phldrT="[Κείμενο]" custT="1"/>
      <dgm:spPr>
        <a:solidFill>
          <a:srgbClr val="0070C0"/>
        </a:solidFill>
      </dgm:spPr>
      <dgm:t>
        <a:bodyPr/>
        <a:lstStyle/>
        <a:p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Coastal Mapping</a:t>
          </a:r>
          <a:endParaRPr lang="el-GR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ED0BF236-8756-49CC-8109-EBC782A80C08}" type="parTrans" cxnId="{14DB453C-8F1C-43E4-AE43-6C6401F8DDB8}">
      <dgm:prSet/>
      <dgm:spPr/>
      <dgm:t>
        <a:bodyPr/>
        <a:lstStyle/>
        <a:p>
          <a:endParaRPr lang="el-GR"/>
        </a:p>
      </dgm:t>
    </dgm:pt>
    <dgm:pt modelId="{D329E2FC-6CAC-44CD-A85A-9C526F858DC1}" type="sibTrans" cxnId="{14DB453C-8F1C-43E4-AE43-6C6401F8DDB8}">
      <dgm:prSet/>
      <dgm:spPr/>
      <dgm:t>
        <a:bodyPr/>
        <a:lstStyle/>
        <a:p>
          <a:endParaRPr lang="el-GR"/>
        </a:p>
      </dgm:t>
    </dgm:pt>
    <dgm:pt modelId="{9AFF6A99-9C96-441B-BE12-318AACAAE503}">
      <dgm:prSet phldrT="[Κείμενο]" custT="1"/>
      <dgm:spPr>
        <a:solidFill>
          <a:srgbClr val="0070C0"/>
        </a:solidFill>
      </dgm:spPr>
      <dgm:t>
        <a:bodyPr/>
        <a:lstStyle/>
        <a:p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EMODnet</a:t>
          </a:r>
          <a:endParaRPr lang="el-G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F66AD0F-821A-4EFE-924D-3685101D87D6}" type="parTrans" cxnId="{8BFDED9E-F266-4275-82E2-9BFE3CC00A04}">
      <dgm:prSet/>
      <dgm:spPr/>
      <dgm:t>
        <a:bodyPr/>
        <a:lstStyle/>
        <a:p>
          <a:endParaRPr lang="el-GR"/>
        </a:p>
      </dgm:t>
    </dgm:pt>
    <dgm:pt modelId="{7104AA2D-AC7C-470C-B7C5-12DFC9A6EC78}" type="sibTrans" cxnId="{8BFDED9E-F266-4275-82E2-9BFE3CC00A04}">
      <dgm:prSet/>
      <dgm:spPr/>
      <dgm:t>
        <a:bodyPr/>
        <a:lstStyle/>
        <a:p>
          <a:endParaRPr lang="el-GR"/>
        </a:p>
      </dgm:t>
    </dgm:pt>
    <dgm:pt modelId="{97E111CE-40C2-48F3-81C6-A1222F727A65}">
      <dgm:prSet phldrT="[Κείμενο]" custT="1"/>
      <dgm:spPr>
        <a:solidFill>
          <a:srgbClr val="0070C0"/>
        </a:solidFill>
      </dgm:spPr>
      <dgm:t>
        <a:bodyPr/>
        <a:lstStyle/>
        <a:p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Maritime spatial planning</a:t>
          </a:r>
          <a:endParaRPr lang="el-G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938CD92E-C79C-4FFE-849B-C7D480DE46B3}" type="parTrans" cxnId="{36B6AF54-CE87-4449-9CD7-847566870FB0}">
      <dgm:prSet/>
      <dgm:spPr/>
      <dgm:t>
        <a:bodyPr/>
        <a:lstStyle/>
        <a:p>
          <a:endParaRPr lang="el-GR"/>
        </a:p>
      </dgm:t>
    </dgm:pt>
    <dgm:pt modelId="{316ED7A7-0907-4D82-BC42-489FFAC415A7}" type="sibTrans" cxnId="{36B6AF54-CE87-4449-9CD7-847566870FB0}">
      <dgm:prSet/>
      <dgm:spPr/>
      <dgm:t>
        <a:bodyPr/>
        <a:lstStyle/>
        <a:p>
          <a:endParaRPr lang="el-GR"/>
        </a:p>
      </dgm:t>
    </dgm:pt>
    <dgm:pt modelId="{12C4DF8E-7941-4685-A7F4-58264ADA287F}">
      <dgm:prSet phldrT="[Κείμενο]" custT="1"/>
      <dgm:spPr>
        <a:solidFill>
          <a:srgbClr val="0070C0"/>
        </a:solidFill>
      </dgm:spPr>
      <dgm:t>
        <a:bodyPr/>
        <a:lstStyle/>
        <a:p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Miscellaneous</a:t>
          </a:r>
          <a:r>
            <a:rPr lang="en-GB" sz="2200" dirty="0" smtClean="0"/>
            <a:t> </a:t>
          </a:r>
          <a:endParaRPr lang="el-GR" sz="2200" dirty="0"/>
        </a:p>
      </dgm:t>
    </dgm:pt>
    <dgm:pt modelId="{6F6FA01E-442D-40C1-84EE-4DD5F576BAA4}" type="parTrans" cxnId="{594881E2-C678-4A8D-9F98-D5511CB442CA}">
      <dgm:prSet/>
      <dgm:spPr/>
      <dgm:t>
        <a:bodyPr/>
        <a:lstStyle/>
        <a:p>
          <a:endParaRPr lang="el-GR"/>
        </a:p>
      </dgm:t>
    </dgm:pt>
    <dgm:pt modelId="{925828BB-1B0A-4F63-90D7-EDC97E557176}" type="sibTrans" cxnId="{594881E2-C678-4A8D-9F98-D5511CB442CA}">
      <dgm:prSet/>
      <dgm:spPr/>
      <dgm:t>
        <a:bodyPr/>
        <a:lstStyle/>
        <a:p>
          <a:endParaRPr lang="el-GR"/>
        </a:p>
      </dgm:t>
    </dgm:pt>
    <dgm:pt modelId="{CEADF671-FF33-4FB8-8154-404330433422}" type="pres">
      <dgm:prSet presAssocID="{6508FB9B-4BD6-45CB-BB0A-A43362CE7A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0E8D5A8-9034-44B4-A0CA-CEDF6321AD94}" type="pres">
      <dgm:prSet presAssocID="{7EC13901-2C3F-4FC8-AE59-D9C8C15BF5F2}" presName="parentLin" presStyleCnt="0"/>
      <dgm:spPr/>
    </dgm:pt>
    <dgm:pt modelId="{600FE95B-4C46-4828-B49B-D7C65947DBD2}" type="pres">
      <dgm:prSet presAssocID="{7EC13901-2C3F-4FC8-AE59-D9C8C15BF5F2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500C6E66-EA23-4E56-94D7-BEEBDA1B1435}" type="pres">
      <dgm:prSet presAssocID="{7EC13901-2C3F-4FC8-AE59-D9C8C15BF5F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CF46E30-4810-4DD4-9175-9D540B794E55}" type="pres">
      <dgm:prSet presAssocID="{7EC13901-2C3F-4FC8-AE59-D9C8C15BF5F2}" presName="negativeSpace" presStyleCnt="0"/>
      <dgm:spPr/>
    </dgm:pt>
    <dgm:pt modelId="{088EC776-8FB5-4689-BE73-8F423870C467}" type="pres">
      <dgm:prSet presAssocID="{7EC13901-2C3F-4FC8-AE59-D9C8C15BF5F2}" presName="childText" presStyleLbl="conFgAcc1" presStyleIdx="0" presStyleCnt="4">
        <dgm:presLayoutVars>
          <dgm:bulletEnabled val="1"/>
        </dgm:presLayoutVars>
      </dgm:prSet>
      <dgm:spPr>
        <a:noFill/>
        <a:ln>
          <a:solidFill>
            <a:schemeClr val="bg2"/>
          </a:solidFill>
        </a:ln>
      </dgm:spPr>
      <dgm:t>
        <a:bodyPr/>
        <a:lstStyle/>
        <a:p>
          <a:endParaRPr lang="el-GR"/>
        </a:p>
      </dgm:t>
    </dgm:pt>
    <dgm:pt modelId="{58044CAF-AC94-4536-B455-E54D0723C5B5}" type="pres">
      <dgm:prSet presAssocID="{D329E2FC-6CAC-44CD-A85A-9C526F858DC1}" presName="spaceBetweenRectangles" presStyleCnt="0"/>
      <dgm:spPr/>
    </dgm:pt>
    <dgm:pt modelId="{F0D86FF3-AE3B-47C8-A2DB-5FE8BDB7942E}" type="pres">
      <dgm:prSet presAssocID="{9AFF6A99-9C96-441B-BE12-318AACAAE503}" presName="parentLin" presStyleCnt="0"/>
      <dgm:spPr/>
    </dgm:pt>
    <dgm:pt modelId="{1A2F2341-F09F-4745-814C-A67C09E46834}" type="pres">
      <dgm:prSet presAssocID="{9AFF6A99-9C96-441B-BE12-318AACAAE503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A20C8D74-F07E-4019-B143-FE7B344D7575}" type="pres">
      <dgm:prSet presAssocID="{9AFF6A99-9C96-441B-BE12-318AACAAE5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8838FE-4430-4EFB-9914-7EF9DF91190F}" type="pres">
      <dgm:prSet presAssocID="{9AFF6A99-9C96-441B-BE12-318AACAAE503}" presName="negativeSpace" presStyleCnt="0"/>
      <dgm:spPr/>
    </dgm:pt>
    <dgm:pt modelId="{7702449B-B0E7-402E-8FA0-A1EA97E2C9CC}" type="pres">
      <dgm:prSet presAssocID="{9AFF6A99-9C96-441B-BE12-318AACAAE503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bg2"/>
          </a:solidFill>
        </a:ln>
      </dgm:spPr>
      <dgm:t>
        <a:bodyPr/>
        <a:lstStyle/>
        <a:p>
          <a:endParaRPr lang="el-GR"/>
        </a:p>
      </dgm:t>
    </dgm:pt>
    <dgm:pt modelId="{F5450AD4-9D1E-4541-ACDE-0C91B1738E36}" type="pres">
      <dgm:prSet presAssocID="{7104AA2D-AC7C-470C-B7C5-12DFC9A6EC78}" presName="spaceBetweenRectangles" presStyleCnt="0"/>
      <dgm:spPr/>
    </dgm:pt>
    <dgm:pt modelId="{E02E9290-4380-4583-B58F-2414D2C1CA69}" type="pres">
      <dgm:prSet presAssocID="{97E111CE-40C2-48F3-81C6-A1222F727A65}" presName="parentLin" presStyleCnt="0"/>
      <dgm:spPr/>
    </dgm:pt>
    <dgm:pt modelId="{577831F2-CC18-488B-919E-D8A197CDEABA}" type="pres">
      <dgm:prSet presAssocID="{97E111CE-40C2-48F3-81C6-A1222F727A65}" presName="parentLeftMargin" presStyleLbl="node1" presStyleIdx="1" presStyleCnt="4"/>
      <dgm:spPr/>
      <dgm:t>
        <a:bodyPr/>
        <a:lstStyle/>
        <a:p>
          <a:endParaRPr lang="el-GR"/>
        </a:p>
      </dgm:t>
    </dgm:pt>
    <dgm:pt modelId="{B50426BE-42C1-4441-9243-0146B8D873CD}" type="pres">
      <dgm:prSet presAssocID="{97E111CE-40C2-48F3-81C6-A1222F727A6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89158B-86F5-48C4-9A36-334D6BF8D903}" type="pres">
      <dgm:prSet presAssocID="{97E111CE-40C2-48F3-81C6-A1222F727A65}" presName="negativeSpace" presStyleCnt="0"/>
      <dgm:spPr/>
    </dgm:pt>
    <dgm:pt modelId="{D5B9B693-4274-4331-8156-C56163BD7636}" type="pres">
      <dgm:prSet presAssocID="{97E111CE-40C2-48F3-81C6-A1222F727A65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bg2"/>
          </a:solidFill>
        </a:ln>
      </dgm:spPr>
      <dgm:t>
        <a:bodyPr/>
        <a:lstStyle/>
        <a:p>
          <a:endParaRPr lang="el-GR"/>
        </a:p>
      </dgm:t>
    </dgm:pt>
    <dgm:pt modelId="{2FBE45C9-F1C1-43D2-A8A5-D1E7318A01C3}" type="pres">
      <dgm:prSet presAssocID="{316ED7A7-0907-4D82-BC42-489FFAC415A7}" presName="spaceBetweenRectangles" presStyleCnt="0"/>
      <dgm:spPr/>
    </dgm:pt>
    <dgm:pt modelId="{A162DE3A-FA91-42FE-B1CC-0C7741521C99}" type="pres">
      <dgm:prSet presAssocID="{12C4DF8E-7941-4685-A7F4-58264ADA287F}" presName="parentLin" presStyleCnt="0"/>
      <dgm:spPr/>
    </dgm:pt>
    <dgm:pt modelId="{E96F8931-630A-49AF-BE7F-E36E34AE3EBC}" type="pres">
      <dgm:prSet presAssocID="{12C4DF8E-7941-4685-A7F4-58264ADA287F}" presName="parentLeftMargin" presStyleLbl="node1" presStyleIdx="2" presStyleCnt="4"/>
      <dgm:spPr/>
      <dgm:t>
        <a:bodyPr/>
        <a:lstStyle/>
        <a:p>
          <a:endParaRPr lang="el-GR"/>
        </a:p>
      </dgm:t>
    </dgm:pt>
    <dgm:pt modelId="{7D81FD6A-AA6C-4F28-9B24-DC6B2020949B}" type="pres">
      <dgm:prSet presAssocID="{12C4DF8E-7941-4685-A7F4-58264ADA28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AE3C6E-B0CF-4222-B0F1-841D427106FF}" type="pres">
      <dgm:prSet presAssocID="{12C4DF8E-7941-4685-A7F4-58264ADA287F}" presName="negativeSpace" presStyleCnt="0"/>
      <dgm:spPr/>
    </dgm:pt>
    <dgm:pt modelId="{BF681F28-03D4-4002-9A0B-1222BB530AF2}" type="pres">
      <dgm:prSet presAssocID="{12C4DF8E-7941-4685-A7F4-58264ADA287F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bg2"/>
          </a:solidFill>
        </a:ln>
      </dgm:spPr>
      <dgm:t>
        <a:bodyPr/>
        <a:lstStyle/>
        <a:p>
          <a:endParaRPr lang="el-GR"/>
        </a:p>
      </dgm:t>
    </dgm:pt>
  </dgm:ptLst>
  <dgm:cxnLst>
    <dgm:cxn modelId="{F7F344BB-2969-42DF-A324-0D92730822EB}" type="presOf" srcId="{12C4DF8E-7941-4685-A7F4-58264ADA287F}" destId="{E96F8931-630A-49AF-BE7F-E36E34AE3EBC}" srcOrd="0" destOrd="0" presId="urn:microsoft.com/office/officeart/2005/8/layout/list1"/>
    <dgm:cxn modelId="{14DB453C-8F1C-43E4-AE43-6C6401F8DDB8}" srcId="{6508FB9B-4BD6-45CB-BB0A-A43362CE7A92}" destId="{7EC13901-2C3F-4FC8-AE59-D9C8C15BF5F2}" srcOrd="0" destOrd="0" parTransId="{ED0BF236-8756-49CC-8109-EBC782A80C08}" sibTransId="{D329E2FC-6CAC-44CD-A85A-9C526F858DC1}"/>
    <dgm:cxn modelId="{3BC75BEB-5A58-4FB1-AA03-4B759E46A5D8}" type="presOf" srcId="{12C4DF8E-7941-4685-A7F4-58264ADA287F}" destId="{7D81FD6A-AA6C-4F28-9B24-DC6B2020949B}" srcOrd="1" destOrd="0" presId="urn:microsoft.com/office/officeart/2005/8/layout/list1"/>
    <dgm:cxn modelId="{594881E2-C678-4A8D-9F98-D5511CB442CA}" srcId="{6508FB9B-4BD6-45CB-BB0A-A43362CE7A92}" destId="{12C4DF8E-7941-4685-A7F4-58264ADA287F}" srcOrd="3" destOrd="0" parTransId="{6F6FA01E-442D-40C1-84EE-4DD5F576BAA4}" sibTransId="{925828BB-1B0A-4F63-90D7-EDC97E557176}"/>
    <dgm:cxn modelId="{E0E130DF-08F2-4C59-8226-047F530C42D5}" type="presOf" srcId="{7EC13901-2C3F-4FC8-AE59-D9C8C15BF5F2}" destId="{600FE95B-4C46-4828-B49B-D7C65947DBD2}" srcOrd="0" destOrd="0" presId="urn:microsoft.com/office/officeart/2005/8/layout/list1"/>
    <dgm:cxn modelId="{C741FC71-BFC6-4A15-A3EB-9AEF7B4C67C2}" type="presOf" srcId="{97E111CE-40C2-48F3-81C6-A1222F727A65}" destId="{577831F2-CC18-488B-919E-D8A197CDEABA}" srcOrd="0" destOrd="0" presId="urn:microsoft.com/office/officeart/2005/8/layout/list1"/>
    <dgm:cxn modelId="{860377CD-5155-4C03-8229-C8A07ECE3716}" type="presOf" srcId="{9AFF6A99-9C96-441B-BE12-318AACAAE503}" destId="{1A2F2341-F09F-4745-814C-A67C09E46834}" srcOrd="0" destOrd="0" presId="urn:microsoft.com/office/officeart/2005/8/layout/list1"/>
    <dgm:cxn modelId="{3D68763A-5445-416E-BC76-4C362AB14911}" type="presOf" srcId="{9AFF6A99-9C96-441B-BE12-318AACAAE503}" destId="{A20C8D74-F07E-4019-B143-FE7B344D7575}" srcOrd="1" destOrd="0" presId="urn:microsoft.com/office/officeart/2005/8/layout/list1"/>
    <dgm:cxn modelId="{36B6AF54-CE87-4449-9CD7-847566870FB0}" srcId="{6508FB9B-4BD6-45CB-BB0A-A43362CE7A92}" destId="{97E111CE-40C2-48F3-81C6-A1222F727A65}" srcOrd="2" destOrd="0" parTransId="{938CD92E-C79C-4FFE-849B-C7D480DE46B3}" sibTransId="{316ED7A7-0907-4D82-BC42-489FFAC415A7}"/>
    <dgm:cxn modelId="{F910DBAB-6A6E-473E-BB6B-799CFBB9339C}" type="presOf" srcId="{97E111CE-40C2-48F3-81C6-A1222F727A65}" destId="{B50426BE-42C1-4441-9243-0146B8D873CD}" srcOrd="1" destOrd="0" presId="urn:microsoft.com/office/officeart/2005/8/layout/list1"/>
    <dgm:cxn modelId="{C5F36731-64FF-4234-9BEF-544B13AA6C26}" type="presOf" srcId="{7EC13901-2C3F-4FC8-AE59-D9C8C15BF5F2}" destId="{500C6E66-EA23-4E56-94D7-BEEBDA1B1435}" srcOrd="1" destOrd="0" presId="urn:microsoft.com/office/officeart/2005/8/layout/list1"/>
    <dgm:cxn modelId="{00E5179D-F871-4DD2-8813-E21A58078633}" type="presOf" srcId="{6508FB9B-4BD6-45CB-BB0A-A43362CE7A92}" destId="{CEADF671-FF33-4FB8-8154-404330433422}" srcOrd="0" destOrd="0" presId="urn:microsoft.com/office/officeart/2005/8/layout/list1"/>
    <dgm:cxn modelId="{8BFDED9E-F266-4275-82E2-9BFE3CC00A04}" srcId="{6508FB9B-4BD6-45CB-BB0A-A43362CE7A92}" destId="{9AFF6A99-9C96-441B-BE12-318AACAAE503}" srcOrd="1" destOrd="0" parTransId="{BF66AD0F-821A-4EFE-924D-3685101D87D6}" sibTransId="{7104AA2D-AC7C-470C-B7C5-12DFC9A6EC78}"/>
    <dgm:cxn modelId="{D051E50B-48E6-4365-8D15-83A2BF85441F}" type="presParOf" srcId="{CEADF671-FF33-4FB8-8154-404330433422}" destId="{F0E8D5A8-9034-44B4-A0CA-CEDF6321AD94}" srcOrd="0" destOrd="0" presId="urn:microsoft.com/office/officeart/2005/8/layout/list1"/>
    <dgm:cxn modelId="{60C0FB8E-951C-4375-8BF1-7CB636D0B06C}" type="presParOf" srcId="{F0E8D5A8-9034-44B4-A0CA-CEDF6321AD94}" destId="{600FE95B-4C46-4828-B49B-D7C65947DBD2}" srcOrd="0" destOrd="0" presId="urn:microsoft.com/office/officeart/2005/8/layout/list1"/>
    <dgm:cxn modelId="{7A79463B-4CA1-4C37-A310-31EB8A62769C}" type="presParOf" srcId="{F0E8D5A8-9034-44B4-A0CA-CEDF6321AD94}" destId="{500C6E66-EA23-4E56-94D7-BEEBDA1B1435}" srcOrd="1" destOrd="0" presId="urn:microsoft.com/office/officeart/2005/8/layout/list1"/>
    <dgm:cxn modelId="{369EC486-E14F-4155-A794-15BF8A38C35B}" type="presParOf" srcId="{CEADF671-FF33-4FB8-8154-404330433422}" destId="{7CF46E30-4810-4DD4-9175-9D540B794E55}" srcOrd="1" destOrd="0" presId="urn:microsoft.com/office/officeart/2005/8/layout/list1"/>
    <dgm:cxn modelId="{BFB34B90-D0EC-43A0-BB6A-54A2B1619CDD}" type="presParOf" srcId="{CEADF671-FF33-4FB8-8154-404330433422}" destId="{088EC776-8FB5-4689-BE73-8F423870C467}" srcOrd="2" destOrd="0" presId="urn:microsoft.com/office/officeart/2005/8/layout/list1"/>
    <dgm:cxn modelId="{2D4F8639-3174-4B03-A96A-19443BB96F79}" type="presParOf" srcId="{CEADF671-FF33-4FB8-8154-404330433422}" destId="{58044CAF-AC94-4536-B455-E54D0723C5B5}" srcOrd="3" destOrd="0" presId="urn:microsoft.com/office/officeart/2005/8/layout/list1"/>
    <dgm:cxn modelId="{85FFE105-1E1F-441A-9970-89EC2483827E}" type="presParOf" srcId="{CEADF671-FF33-4FB8-8154-404330433422}" destId="{F0D86FF3-AE3B-47C8-A2DB-5FE8BDB7942E}" srcOrd="4" destOrd="0" presId="urn:microsoft.com/office/officeart/2005/8/layout/list1"/>
    <dgm:cxn modelId="{2F34C3A2-41D3-4440-A426-A9B2604EE7AA}" type="presParOf" srcId="{F0D86FF3-AE3B-47C8-A2DB-5FE8BDB7942E}" destId="{1A2F2341-F09F-4745-814C-A67C09E46834}" srcOrd="0" destOrd="0" presId="urn:microsoft.com/office/officeart/2005/8/layout/list1"/>
    <dgm:cxn modelId="{5DC8F6D3-C97C-4CDE-B60C-CDBB7F73B873}" type="presParOf" srcId="{F0D86FF3-AE3B-47C8-A2DB-5FE8BDB7942E}" destId="{A20C8D74-F07E-4019-B143-FE7B344D7575}" srcOrd="1" destOrd="0" presId="urn:microsoft.com/office/officeart/2005/8/layout/list1"/>
    <dgm:cxn modelId="{385D5B78-6F94-4C04-B880-3D9384A003A8}" type="presParOf" srcId="{CEADF671-FF33-4FB8-8154-404330433422}" destId="{898838FE-4430-4EFB-9914-7EF9DF91190F}" srcOrd="5" destOrd="0" presId="urn:microsoft.com/office/officeart/2005/8/layout/list1"/>
    <dgm:cxn modelId="{68E4966A-E303-4789-A298-23A7E53A9C7C}" type="presParOf" srcId="{CEADF671-FF33-4FB8-8154-404330433422}" destId="{7702449B-B0E7-402E-8FA0-A1EA97E2C9CC}" srcOrd="6" destOrd="0" presId="urn:microsoft.com/office/officeart/2005/8/layout/list1"/>
    <dgm:cxn modelId="{84289A99-93D0-40D3-9F65-23795D8581D3}" type="presParOf" srcId="{CEADF671-FF33-4FB8-8154-404330433422}" destId="{F5450AD4-9D1E-4541-ACDE-0C91B1738E36}" srcOrd="7" destOrd="0" presId="urn:microsoft.com/office/officeart/2005/8/layout/list1"/>
    <dgm:cxn modelId="{47BDD7CE-6556-4A75-BDD9-09367154DE1A}" type="presParOf" srcId="{CEADF671-FF33-4FB8-8154-404330433422}" destId="{E02E9290-4380-4583-B58F-2414D2C1CA69}" srcOrd="8" destOrd="0" presId="urn:microsoft.com/office/officeart/2005/8/layout/list1"/>
    <dgm:cxn modelId="{742E18F7-884F-4DBA-B153-BD5CCBC942C3}" type="presParOf" srcId="{E02E9290-4380-4583-B58F-2414D2C1CA69}" destId="{577831F2-CC18-488B-919E-D8A197CDEABA}" srcOrd="0" destOrd="0" presId="urn:microsoft.com/office/officeart/2005/8/layout/list1"/>
    <dgm:cxn modelId="{46D17D8D-82AA-4A36-BC8A-16CC6C4A329F}" type="presParOf" srcId="{E02E9290-4380-4583-B58F-2414D2C1CA69}" destId="{B50426BE-42C1-4441-9243-0146B8D873CD}" srcOrd="1" destOrd="0" presId="urn:microsoft.com/office/officeart/2005/8/layout/list1"/>
    <dgm:cxn modelId="{D43C2C98-2B65-434F-B6E5-4EBDC5693CB8}" type="presParOf" srcId="{CEADF671-FF33-4FB8-8154-404330433422}" destId="{4B89158B-86F5-48C4-9A36-334D6BF8D903}" srcOrd="9" destOrd="0" presId="urn:microsoft.com/office/officeart/2005/8/layout/list1"/>
    <dgm:cxn modelId="{C5F82A6A-8BFA-4DED-B3EE-0B282E76E6C3}" type="presParOf" srcId="{CEADF671-FF33-4FB8-8154-404330433422}" destId="{D5B9B693-4274-4331-8156-C56163BD7636}" srcOrd="10" destOrd="0" presId="urn:microsoft.com/office/officeart/2005/8/layout/list1"/>
    <dgm:cxn modelId="{2096DB09-2020-4E1F-B622-9B261E17106C}" type="presParOf" srcId="{CEADF671-FF33-4FB8-8154-404330433422}" destId="{2FBE45C9-F1C1-43D2-A8A5-D1E7318A01C3}" srcOrd="11" destOrd="0" presId="urn:microsoft.com/office/officeart/2005/8/layout/list1"/>
    <dgm:cxn modelId="{2C0170F2-0B44-48E9-896C-7B2C96E32FF1}" type="presParOf" srcId="{CEADF671-FF33-4FB8-8154-404330433422}" destId="{A162DE3A-FA91-42FE-B1CC-0C7741521C99}" srcOrd="12" destOrd="0" presId="urn:microsoft.com/office/officeart/2005/8/layout/list1"/>
    <dgm:cxn modelId="{E2368EDC-F6DB-4AA7-BB9C-010967F09BF0}" type="presParOf" srcId="{A162DE3A-FA91-42FE-B1CC-0C7741521C99}" destId="{E96F8931-630A-49AF-BE7F-E36E34AE3EBC}" srcOrd="0" destOrd="0" presId="urn:microsoft.com/office/officeart/2005/8/layout/list1"/>
    <dgm:cxn modelId="{1FD6A0DF-E017-4383-8E66-C3651A573D80}" type="presParOf" srcId="{A162DE3A-FA91-42FE-B1CC-0C7741521C99}" destId="{7D81FD6A-AA6C-4F28-9B24-DC6B2020949B}" srcOrd="1" destOrd="0" presId="urn:microsoft.com/office/officeart/2005/8/layout/list1"/>
    <dgm:cxn modelId="{7BC1FFFA-E50D-46CB-B697-390542E8BD71}" type="presParOf" srcId="{CEADF671-FF33-4FB8-8154-404330433422}" destId="{CAAE3C6E-B0CF-4222-B0F1-841D427106FF}" srcOrd="13" destOrd="0" presId="urn:microsoft.com/office/officeart/2005/8/layout/list1"/>
    <dgm:cxn modelId="{3E0C06FB-F88C-4D44-B824-9676F7A29C02}" type="presParOf" srcId="{CEADF671-FF33-4FB8-8154-404330433422}" destId="{BF681F28-03D4-4002-9A0B-1222BB530A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7B9046-C947-4075-9C43-48148E910B56}">
      <dsp:nvSpPr>
        <dsp:cNvPr id="0" name=""/>
        <dsp:cNvSpPr/>
      </dsp:nvSpPr>
      <dsp:spPr>
        <a:xfrm>
          <a:off x="642422" y="32"/>
          <a:ext cx="2124872" cy="86783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IRCC</a:t>
          </a:r>
          <a:endParaRPr lang="el-G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2422" y="32"/>
        <a:ext cx="2124872" cy="867833"/>
      </dsp:txXfrm>
    </dsp:sp>
    <dsp:sp modelId="{7EE24131-CBFB-4611-AB17-15508EA27F1F}">
      <dsp:nvSpPr>
        <dsp:cNvPr id="0" name=""/>
        <dsp:cNvSpPr/>
      </dsp:nvSpPr>
      <dsp:spPr>
        <a:xfrm>
          <a:off x="854909" y="867866"/>
          <a:ext cx="212487" cy="10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0047"/>
              </a:lnTo>
              <a:lnTo>
                <a:pt x="212487" y="1010047"/>
              </a:lnTo>
            </a:path>
          </a:pathLst>
        </a:custGeom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745AC-66A4-4F04-9ADB-FF2943AA1E3F}">
      <dsp:nvSpPr>
        <dsp:cNvPr id="0" name=""/>
        <dsp:cNvSpPr/>
      </dsp:nvSpPr>
      <dsp:spPr>
        <a:xfrm>
          <a:off x="1067396" y="1283718"/>
          <a:ext cx="1802204" cy="1188389"/>
        </a:xfrm>
        <a:prstGeom prst="roundRect">
          <a:avLst>
            <a:gd name="adj" fmla="val 10000"/>
          </a:avLst>
        </a:prstGeom>
        <a:solidFill>
          <a:srgbClr val="CC6600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IHO-EU network WG</a:t>
          </a:r>
          <a:endParaRPr lang="el-G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7396" y="1283718"/>
        <a:ext cx="1802204" cy="11883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63C5BA-1C3E-49FC-B031-D92B06B07015}">
      <dsp:nvSpPr>
        <dsp:cNvPr id="0" name=""/>
        <dsp:cNvSpPr/>
      </dsp:nvSpPr>
      <dsp:spPr>
        <a:xfrm>
          <a:off x="2499955" y="-101139"/>
          <a:ext cx="1173580" cy="694673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MBSHC (Greece)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499955" y="-101139"/>
        <a:ext cx="1173580" cy="694673"/>
      </dsp:txXfrm>
    </dsp:sp>
    <dsp:sp modelId="{D3871ACA-A789-4179-BE93-7EB57FF422C9}">
      <dsp:nvSpPr>
        <dsp:cNvPr id="0" name=""/>
        <dsp:cNvSpPr/>
      </dsp:nvSpPr>
      <dsp:spPr>
        <a:xfrm>
          <a:off x="1231080" y="317213"/>
          <a:ext cx="4430516" cy="4430516"/>
        </a:xfrm>
        <a:custGeom>
          <a:avLst/>
          <a:gdLst/>
          <a:ahLst/>
          <a:cxnLst/>
          <a:rect l="0" t="0" r="0" b="0"/>
          <a:pathLst>
            <a:path>
              <a:moveTo>
                <a:pt x="2445001" y="11945"/>
              </a:moveTo>
              <a:arcTo wR="2215258" hR="2215258" stAng="16557169" swAng="389487"/>
            </a:path>
          </a:pathLst>
        </a:custGeom>
        <a:noFill/>
        <a:ln w="1016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D87EE-0298-4391-B0B5-BA95617CCCA4}">
      <dsp:nvSpPr>
        <dsp:cNvPr id="0" name=""/>
        <dsp:cNvSpPr/>
      </dsp:nvSpPr>
      <dsp:spPr>
        <a:xfrm>
          <a:off x="3926203" y="352552"/>
          <a:ext cx="1262724" cy="811950"/>
        </a:xfrm>
        <a:prstGeom prst="roundRect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NHC (Norway)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926203" y="352552"/>
        <a:ext cx="1262724" cy="811950"/>
      </dsp:txXfrm>
    </dsp:sp>
    <dsp:sp modelId="{3748A18F-1693-402E-8BE1-8E038AE47300}">
      <dsp:nvSpPr>
        <dsp:cNvPr id="0" name=""/>
        <dsp:cNvSpPr/>
      </dsp:nvSpPr>
      <dsp:spPr>
        <a:xfrm>
          <a:off x="1088884" y="461456"/>
          <a:ext cx="4430516" cy="4430516"/>
        </a:xfrm>
        <a:custGeom>
          <a:avLst/>
          <a:gdLst/>
          <a:ahLst/>
          <a:cxnLst/>
          <a:rect l="0" t="0" r="0" b="0"/>
          <a:pathLst>
            <a:path>
              <a:moveTo>
                <a:pt x="3836049" y="705157"/>
              </a:moveTo>
              <a:arcTo wR="2215258" hR="2215258" stAng="19021489" swAng="439266"/>
            </a:path>
          </a:pathLst>
        </a:custGeom>
        <a:noFill/>
        <a:ln w="1016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506D6-09B6-4755-816A-C77095324122}">
      <dsp:nvSpPr>
        <dsp:cNvPr id="0" name=""/>
        <dsp:cNvSpPr/>
      </dsp:nvSpPr>
      <dsp:spPr>
        <a:xfrm>
          <a:off x="4762463" y="1387807"/>
          <a:ext cx="970839" cy="657015"/>
        </a:xfrm>
        <a:prstGeom prst="roundRect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NIOHC (UK)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762463" y="1387807"/>
        <a:ext cx="970839" cy="657015"/>
      </dsp:txXfrm>
    </dsp:sp>
    <dsp:sp modelId="{641DAC10-1E1D-4680-AC83-F626EEE09165}">
      <dsp:nvSpPr>
        <dsp:cNvPr id="0" name=""/>
        <dsp:cNvSpPr/>
      </dsp:nvSpPr>
      <dsp:spPr>
        <a:xfrm>
          <a:off x="918190" y="84830"/>
          <a:ext cx="4430516" cy="4430516"/>
        </a:xfrm>
        <a:custGeom>
          <a:avLst/>
          <a:gdLst/>
          <a:ahLst/>
          <a:cxnLst/>
          <a:rect l="0" t="0" r="0" b="0"/>
          <a:pathLst>
            <a:path>
              <a:moveTo>
                <a:pt x="4416075" y="1962726"/>
              </a:moveTo>
              <a:arcTo wR="2215258" hR="2215258" stAng="21207255" swAng="418637"/>
            </a:path>
          </a:pathLst>
        </a:custGeom>
        <a:noFill/>
        <a:ln w="1016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F941D-4FE1-4D9D-88E0-F3234A60EF8A}">
      <dsp:nvSpPr>
        <dsp:cNvPr id="0" name=""/>
        <dsp:cNvSpPr/>
      </dsp:nvSpPr>
      <dsp:spPr>
        <a:xfrm>
          <a:off x="4643939" y="2319523"/>
          <a:ext cx="1400923" cy="680498"/>
        </a:xfrm>
        <a:prstGeom prst="roundRect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NSHC (Germany) 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643939" y="2319523"/>
        <a:ext cx="1400923" cy="680498"/>
      </dsp:txXfrm>
    </dsp:sp>
    <dsp:sp modelId="{5A7C677D-E5DC-474E-B53F-7F58F44294FB}">
      <dsp:nvSpPr>
        <dsp:cNvPr id="0" name=""/>
        <dsp:cNvSpPr/>
      </dsp:nvSpPr>
      <dsp:spPr>
        <a:xfrm>
          <a:off x="995492" y="16444"/>
          <a:ext cx="4430516" cy="4430516"/>
        </a:xfrm>
        <a:custGeom>
          <a:avLst/>
          <a:gdLst/>
          <a:ahLst/>
          <a:cxnLst/>
          <a:rect l="0" t="0" r="0" b="0"/>
          <a:pathLst>
            <a:path>
              <a:moveTo>
                <a:pt x="4291856" y="2986689"/>
              </a:moveTo>
              <a:arcTo wR="2215258" hR="2215258" stAng="1222766" swAng="505220"/>
            </a:path>
          </a:pathLst>
        </a:custGeom>
        <a:noFill/>
        <a:ln w="1016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EDAF9-74B8-42FF-812E-FAAF3D96B883}">
      <dsp:nvSpPr>
        <dsp:cNvPr id="0" name=""/>
        <dsp:cNvSpPr/>
      </dsp:nvSpPr>
      <dsp:spPr>
        <a:xfrm>
          <a:off x="4337423" y="3301810"/>
          <a:ext cx="1270983" cy="695702"/>
        </a:xfrm>
        <a:prstGeom prst="roundRect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MACSHC (France) 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337423" y="3301810"/>
        <a:ext cx="1270983" cy="695702"/>
      </dsp:txXfrm>
    </dsp:sp>
    <dsp:sp modelId="{053F0E94-F04B-4A0F-B8C7-05F9ADEDF8B7}">
      <dsp:nvSpPr>
        <dsp:cNvPr id="0" name=""/>
        <dsp:cNvSpPr/>
      </dsp:nvSpPr>
      <dsp:spPr>
        <a:xfrm>
          <a:off x="1293308" y="-82478"/>
          <a:ext cx="4430516" cy="4430516"/>
        </a:xfrm>
        <a:custGeom>
          <a:avLst/>
          <a:gdLst/>
          <a:ahLst/>
          <a:cxnLst/>
          <a:rect l="0" t="0" r="0" b="0"/>
          <a:pathLst>
            <a:path>
              <a:moveTo>
                <a:pt x="3408430" y="4081727"/>
              </a:moveTo>
              <a:arcTo wR="2215258" hR="2215258" stAng="3444634" swAng="489927"/>
            </a:path>
          </a:pathLst>
        </a:custGeom>
        <a:noFill/>
        <a:ln w="1016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4B1F4-F570-45E9-8624-A6C84ED0D587}">
      <dsp:nvSpPr>
        <dsp:cNvPr id="0" name=""/>
        <dsp:cNvSpPr/>
      </dsp:nvSpPr>
      <dsp:spPr>
        <a:xfrm>
          <a:off x="3421720" y="4151124"/>
          <a:ext cx="1064818" cy="568639"/>
        </a:xfrm>
        <a:prstGeom prst="roundRect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SWPHC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421720" y="4151124"/>
        <a:ext cx="1064818" cy="568639"/>
      </dsp:txXfrm>
    </dsp:sp>
    <dsp:sp modelId="{76F226EA-6EB9-429A-A4FD-BF9D2C879493}">
      <dsp:nvSpPr>
        <dsp:cNvPr id="0" name=""/>
        <dsp:cNvSpPr/>
      </dsp:nvSpPr>
      <dsp:spPr>
        <a:xfrm>
          <a:off x="1001158" y="173686"/>
          <a:ext cx="4430516" cy="4430516"/>
        </a:xfrm>
        <a:custGeom>
          <a:avLst/>
          <a:gdLst/>
          <a:ahLst/>
          <a:cxnLst/>
          <a:rect l="0" t="0" r="0" b="0"/>
          <a:pathLst>
            <a:path>
              <a:moveTo>
                <a:pt x="2417442" y="4421270"/>
              </a:moveTo>
              <a:arcTo wR="2215258" hR="2215258" stAng="5085803" swAng="476747"/>
            </a:path>
          </a:pathLst>
        </a:custGeom>
        <a:noFill/>
        <a:ln w="1016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A7B47-0FE7-4DDA-94D5-EFF2ECD8A60C}">
      <dsp:nvSpPr>
        <dsp:cNvPr id="0" name=""/>
        <dsp:cNvSpPr/>
      </dsp:nvSpPr>
      <dsp:spPr>
        <a:xfrm>
          <a:off x="1857547" y="4166444"/>
          <a:ext cx="1251033" cy="704582"/>
        </a:xfrm>
        <a:prstGeom prst="roundRect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SAIHC (France)</a:t>
          </a:r>
          <a:endParaRPr lang="el-GR" sz="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1857547" y="4166444"/>
        <a:ext cx="1251033" cy="704582"/>
      </dsp:txXfrm>
    </dsp:sp>
    <dsp:sp modelId="{C94285CE-C3A4-4ABD-83F2-49E9E1BF8A7C}">
      <dsp:nvSpPr>
        <dsp:cNvPr id="0" name=""/>
        <dsp:cNvSpPr/>
      </dsp:nvSpPr>
      <dsp:spPr>
        <a:xfrm>
          <a:off x="568659" y="-4776"/>
          <a:ext cx="4430516" cy="4430516"/>
        </a:xfrm>
        <a:custGeom>
          <a:avLst/>
          <a:gdLst/>
          <a:ahLst/>
          <a:cxnLst/>
          <a:rect l="0" t="0" r="0" b="0"/>
          <a:pathLst>
            <a:path>
              <a:moveTo>
                <a:pt x="1286079" y="4226227"/>
              </a:moveTo>
              <a:arcTo wR="2215258" hR="2215258" stAng="6887972" swAng="470839"/>
            </a:path>
          </a:pathLst>
        </a:custGeom>
        <a:noFill/>
        <a:ln w="1016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76B23-6812-4756-95DD-C1F2AC1A9719}">
      <dsp:nvSpPr>
        <dsp:cNvPr id="0" name=""/>
        <dsp:cNvSpPr/>
      </dsp:nvSpPr>
      <dsp:spPr>
        <a:xfrm>
          <a:off x="672505" y="3286157"/>
          <a:ext cx="1153925" cy="787925"/>
        </a:xfrm>
        <a:prstGeom prst="roundRect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EAtHC</a:t>
          </a: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 (France)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672505" y="3286157"/>
        <a:ext cx="1153925" cy="787925"/>
      </dsp:txXfrm>
    </dsp:sp>
    <dsp:sp modelId="{5B9F8681-B0D3-4BBE-BFBB-31A79342F851}">
      <dsp:nvSpPr>
        <dsp:cNvPr id="0" name=""/>
        <dsp:cNvSpPr/>
      </dsp:nvSpPr>
      <dsp:spPr>
        <a:xfrm>
          <a:off x="846633" y="164019"/>
          <a:ext cx="4430516" cy="4430516"/>
        </a:xfrm>
        <a:custGeom>
          <a:avLst/>
          <a:gdLst/>
          <a:ahLst/>
          <a:cxnLst/>
          <a:rect l="0" t="0" r="0" b="0"/>
          <a:pathLst>
            <a:path>
              <a:moveTo>
                <a:pt x="193013" y="3119633"/>
              </a:moveTo>
              <a:arcTo wR="2215258" hR="2215258" stAng="9354310" swAng="417749"/>
            </a:path>
          </a:pathLst>
        </a:custGeom>
        <a:noFill/>
        <a:ln w="1016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B3746-988E-4C8D-B14B-410F548207DD}">
      <dsp:nvSpPr>
        <dsp:cNvPr id="0" name=""/>
        <dsp:cNvSpPr/>
      </dsp:nvSpPr>
      <dsp:spPr>
        <a:xfrm>
          <a:off x="214875" y="2327399"/>
          <a:ext cx="1331115" cy="701824"/>
        </a:xfrm>
        <a:prstGeom prst="roundRect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BSHC (Sweden)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14875" y="2327399"/>
        <a:ext cx="1331115" cy="701824"/>
      </dsp:txXfrm>
    </dsp:sp>
    <dsp:sp modelId="{D0DE59DD-5C27-4453-B428-C4E7874EE5B6}">
      <dsp:nvSpPr>
        <dsp:cNvPr id="0" name=""/>
        <dsp:cNvSpPr/>
      </dsp:nvSpPr>
      <dsp:spPr>
        <a:xfrm>
          <a:off x="873045" y="53582"/>
          <a:ext cx="4430516" cy="4430516"/>
        </a:xfrm>
        <a:custGeom>
          <a:avLst/>
          <a:gdLst/>
          <a:ahLst/>
          <a:cxnLst/>
          <a:rect l="0" t="0" r="0" b="0"/>
          <a:pathLst>
            <a:path>
              <a:moveTo>
                <a:pt x="689" y="2270528"/>
              </a:moveTo>
              <a:arcTo wR="2215258" hR="2215258" stAng="10714221" swAng="500930"/>
            </a:path>
          </a:pathLst>
        </a:custGeom>
        <a:noFill/>
        <a:ln w="1016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B9779-12E0-4B60-99F3-B2FD700C914C}">
      <dsp:nvSpPr>
        <dsp:cNvPr id="0" name=""/>
        <dsp:cNvSpPr/>
      </dsp:nvSpPr>
      <dsp:spPr>
        <a:xfrm>
          <a:off x="384366" y="1206232"/>
          <a:ext cx="1257170" cy="792471"/>
        </a:xfrm>
        <a:prstGeom prst="roundRect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ARHC (Denmark)</a:t>
          </a:r>
          <a:endParaRPr lang="el-G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84366" y="1206232"/>
        <a:ext cx="1257170" cy="792471"/>
      </dsp:txXfrm>
    </dsp:sp>
    <dsp:sp modelId="{4BA407D1-21E8-4E8A-AEDA-559836FD91ED}">
      <dsp:nvSpPr>
        <dsp:cNvPr id="0" name=""/>
        <dsp:cNvSpPr/>
      </dsp:nvSpPr>
      <dsp:spPr>
        <a:xfrm>
          <a:off x="900951" y="148384"/>
          <a:ext cx="4430516" cy="4430516"/>
        </a:xfrm>
        <a:custGeom>
          <a:avLst/>
          <a:gdLst/>
          <a:ahLst/>
          <a:cxnLst/>
          <a:rect l="0" t="0" r="0" b="0"/>
          <a:pathLst>
            <a:path>
              <a:moveTo>
                <a:pt x="327834" y="1055516"/>
              </a:moveTo>
              <a:arcTo wR="2215258" hR="2215258" stAng="12694138" swAng="416241"/>
            </a:path>
          </a:pathLst>
        </a:custGeom>
        <a:noFill/>
        <a:ln w="1016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A3819-56D7-4C7D-82EB-32894FDE7E98}">
      <dsp:nvSpPr>
        <dsp:cNvPr id="0" name=""/>
        <dsp:cNvSpPr/>
      </dsp:nvSpPr>
      <dsp:spPr>
        <a:xfrm>
          <a:off x="1068013" y="438253"/>
          <a:ext cx="1200600" cy="544028"/>
        </a:xfrm>
        <a:prstGeom prst="roundRect">
          <a:avLst/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IHB Reps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1068013" y="438253"/>
        <a:ext cx="1200600" cy="544028"/>
      </dsp:txXfrm>
    </dsp:sp>
    <dsp:sp modelId="{4B37090A-983C-4B65-AA02-AE8590A29AE5}">
      <dsp:nvSpPr>
        <dsp:cNvPr id="0" name=""/>
        <dsp:cNvSpPr/>
      </dsp:nvSpPr>
      <dsp:spPr>
        <a:xfrm>
          <a:off x="701055" y="282284"/>
          <a:ext cx="4430516" cy="4430516"/>
        </a:xfrm>
        <a:custGeom>
          <a:avLst/>
          <a:gdLst/>
          <a:ahLst/>
          <a:cxnLst/>
          <a:rect l="0" t="0" r="0" b="0"/>
          <a:pathLst>
            <a:path>
              <a:moveTo>
                <a:pt x="1402620" y="154435"/>
              </a:moveTo>
              <a:arcTo wR="2215258" hR="2215258" stAng="14908760" swAng="634781"/>
            </a:path>
          </a:pathLst>
        </a:custGeom>
        <a:noFill/>
        <a:ln w="1016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8EC776-8FB5-4689-BE73-8F423870C467}">
      <dsp:nvSpPr>
        <dsp:cNvPr id="0" name=""/>
        <dsp:cNvSpPr/>
      </dsp:nvSpPr>
      <dsp:spPr>
        <a:xfrm>
          <a:off x="0" y="454516"/>
          <a:ext cx="6572296" cy="630000"/>
        </a:xfrm>
        <a:prstGeom prst="rect">
          <a:avLst/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C6E66-EA23-4E56-94D7-BEEBDA1B1435}">
      <dsp:nvSpPr>
        <dsp:cNvPr id="0" name=""/>
        <dsp:cNvSpPr/>
      </dsp:nvSpPr>
      <dsp:spPr>
        <a:xfrm>
          <a:off x="328614" y="85516"/>
          <a:ext cx="4600607" cy="7380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2" tIns="0" rIns="17389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Coastal Mapping</a:t>
          </a:r>
          <a:endParaRPr lang="el-GR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28614" y="85516"/>
        <a:ext cx="4600607" cy="738000"/>
      </dsp:txXfrm>
    </dsp:sp>
    <dsp:sp modelId="{7702449B-B0E7-402E-8FA0-A1EA97E2C9CC}">
      <dsp:nvSpPr>
        <dsp:cNvPr id="0" name=""/>
        <dsp:cNvSpPr/>
      </dsp:nvSpPr>
      <dsp:spPr>
        <a:xfrm>
          <a:off x="0" y="1588516"/>
          <a:ext cx="65722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C8D74-F07E-4019-B143-FE7B344D7575}">
      <dsp:nvSpPr>
        <dsp:cNvPr id="0" name=""/>
        <dsp:cNvSpPr/>
      </dsp:nvSpPr>
      <dsp:spPr>
        <a:xfrm>
          <a:off x="328614" y="1219516"/>
          <a:ext cx="4600607" cy="7380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2" tIns="0" rIns="17389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EMODnet</a:t>
          </a:r>
          <a:endParaRPr lang="el-G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28614" y="1219516"/>
        <a:ext cx="4600607" cy="738000"/>
      </dsp:txXfrm>
    </dsp:sp>
    <dsp:sp modelId="{D5B9B693-4274-4331-8156-C56163BD7636}">
      <dsp:nvSpPr>
        <dsp:cNvPr id="0" name=""/>
        <dsp:cNvSpPr/>
      </dsp:nvSpPr>
      <dsp:spPr>
        <a:xfrm>
          <a:off x="0" y="2722516"/>
          <a:ext cx="65722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26BE-42C1-4441-9243-0146B8D873CD}">
      <dsp:nvSpPr>
        <dsp:cNvPr id="0" name=""/>
        <dsp:cNvSpPr/>
      </dsp:nvSpPr>
      <dsp:spPr>
        <a:xfrm>
          <a:off x="328614" y="2353516"/>
          <a:ext cx="4600607" cy="7380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2" tIns="0" rIns="17389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Maritime spatial planning</a:t>
          </a:r>
          <a:endParaRPr lang="el-G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28614" y="2353516"/>
        <a:ext cx="4600607" cy="738000"/>
      </dsp:txXfrm>
    </dsp:sp>
    <dsp:sp modelId="{BF681F28-03D4-4002-9A0B-1222BB530AF2}">
      <dsp:nvSpPr>
        <dsp:cNvPr id="0" name=""/>
        <dsp:cNvSpPr/>
      </dsp:nvSpPr>
      <dsp:spPr>
        <a:xfrm>
          <a:off x="0" y="3856516"/>
          <a:ext cx="65722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1FD6A-AA6C-4F28-9B24-DC6B2020949B}">
      <dsp:nvSpPr>
        <dsp:cNvPr id="0" name=""/>
        <dsp:cNvSpPr/>
      </dsp:nvSpPr>
      <dsp:spPr>
        <a:xfrm>
          <a:off x="328614" y="3487516"/>
          <a:ext cx="4600607" cy="7380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2" tIns="0" rIns="17389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Miscellaneous</a:t>
          </a:r>
          <a:r>
            <a:rPr lang="en-GB" sz="2200" kern="1200" dirty="0" smtClean="0"/>
            <a:t> </a:t>
          </a:r>
          <a:endParaRPr lang="el-GR" sz="2200" kern="1200" dirty="0"/>
        </a:p>
      </dsp:txBody>
      <dsp:txXfrm>
        <a:off x="328614" y="3487516"/>
        <a:ext cx="4600607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6955" cy="4496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4008450" y="0"/>
            <a:ext cx="3066955" cy="4496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531118B-CCC9-4183-9DA1-05AB9BAB9B81}" type="datetimeFigureOut">
              <a:rPr lang="el-GR"/>
              <a:pPr>
                <a:defRPr/>
              </a:pPr>
              <a:t>30/6/2015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2" y="8553216"/>
            <a:ext cx="3066955" cy="4496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4008450" y="8553216"/>
            <a:ext cx="3066955" cy="4496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7651E88-A61C-45AE-975A-6A6FE5B713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4056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66955" cy="4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50" y="0"/>
            <a:ext cx="3066955" cy="4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6275"/>
            <a:ext cx="4502150" cy="3376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375" y="4277335"/>
            <a:ext cx="5662329" cy="405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553216"/>
            <a:ext cx="3066955" cy="4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50" y="8553216"/>
            <a:ext cx="3066955" cy="4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0FD2E4-0B52-406B-BA9C-884E22380CB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71666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A654E-24EA-49C5-A15B-FF98C780D2AF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8300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8300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8300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8300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8300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8300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83001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A654E-24EA-49C5-A15B-FF98C780D2AF}" type="slidenum">
              <a:rPr lang="el-GR" smtClean="0"/>
              <a:pPr/>
              <a:t>9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print">
            <a:lum bright="-3000"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>
          <a:xfrm>
            <a:off x="6286500" y="6416675"/>
            <a:ext cx="2000250" cy="365125"/>
          </a:xfrm>
          <a:prstGeom prst="rect">
            <a:avLst/>
          </a:prstGeom>
        </p:spPr>
        <p:txBody>
          <a:bodyPr/>
          <a:lstStyle>
            <a:lvl1pPr algn="ctr">
              <a:defRPr dirty="0"/>
            </a:lvl1pPr>
            <a:extLst/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5248-BC9A-4FF2-804B-FF27C1363DA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E620-36DC-4D93-8A28-5B718DA21B3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49A2E-40BA-411E-A7FB-190C65A8741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F1248-4803-4D1B-92D6-491CC25A510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09AE-9721-49F9-89AF-3B1CA7BE545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32B45-C8C1-49CA-86D8-5D60B74F598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FBE3-9E30-4E0A-834C-DD4284DA09E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D9ACB-C97D-415E-8563-570ABFCE5D9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C668-C9C4-422A-9DAE-BE381E9E492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F687-2855-43C5-9162-6180DE57D3A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6E75-9CA1-4DD8-B6F6-077C6C3D6DB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B6B3-7FB3-4027-8FB4-F5F218FDB3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9" name="Rectangle 17"/>
          <p:cNvSpPr>
            <a:spLocks noChangeArrowheads="1"/>
          </p:cNvSpPr>
          <p:nvPr userDrawn="1"/>
        </p:nvSpPr>
        <p:spPr bwMode="auto">
          <a:xfrm>
            <a:off x="0" y="6457950"/>
            <a:ext cx="9144000" cy="257175"/>
          </a:xfrm>
          <a:prstGeom prst="rect">
            <a:avLst/>
          </a:prstGeom>
          <a:gradFill rotWithShape="1">
            <a:gsLst>
              <a:gs pos="0">
                <a:srgbClr val="003F7E"/>
              </a:gs>
              <a:gs pos="100000">
                <a:schemeClr val="bg1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l-G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47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4775"/>
            <a:ext cx="2133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003F7E"/>
                </a:solidFill>
              </a:defRPr>
            </a:lvl1pPr>
          </a:lstStyle>
          <a:p>
            <a:pPr>
              <a:defRPr/>
            </a:pPr>
            <a:fld id="{CE85DA6C-AD9C-4785-AEDD-7926D660B1C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54283" name="Rectangle 11"/>
          <p:cNvSpPr>
            <a:spLocks noChangeArrowheads="1"/>
          </p:cNvSpPr>
          <p:nvPr userDrawn="1"/>
        </p:nvSpPr>
        <p:spPr bwMode="auto">
          <a:xfrm>
            <a:off x="0" y="2667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F7E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Hellenic Navy Hydrographic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Service</a:t>
            </a:r>
            <a:endParaRPr lang="el-GR" sz="1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2056" name="Picture 18" descr="HYDRO25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0075" y="115888"/>
            <a:ext cx="5413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1" name="Line 19"/>
          <p:cNvSpPr>
            <a:spLocks noChangeShapeType="1"/>
          </p:cNvSpPr>
          <p:nvPr userDrawn="1"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9525">
            <a:solidFill>
              <a:srgbClr val="003F7E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447675" indent="-447675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buChar char="v"/>
        <a:defRPr sz="3200">
          <a:solidFill>
            <a:srgbClr val="003F7E"/>
          </a:solidFill>
          <a:latin typeface="+mn-lt"/>
          <a:ea typeface="+mn-ea"/>
          <a:cs typeface="+mn-cs"/>
        </a:defRPr>
      </a:lvl1pPr>
      <a:lvl2pPr marL="1076325" indent="-449263" algn="l" rtl="0" eaLnBrk="0" fontAlgn="base" hangingPunct="0">
        <a:spcBef>
          <a:spcPct val="0"/>
        </a:spcBef>
        <a:spcAft>
          <a:spcPct val="30000"/>
        </a:spcAft>
        <a:buChar char="•"/>
        <a:defRPr sz="2800">
          <a:solidFill>
            <a:srgbClr val="003F7E"/>
          </a:solidFill>
          <a:latin typeface="+mn-lt"/>
        </a:defRPr>
      </a:lvl2pPr>
      <a:lvl3pPr marL="1619250" indent="-363538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buChar char="s"/>
        <a:defRPr sz="2400">
          <a:solidFill>
            <a:srgbClr val="003F7E"/>
          </a:solidFill>
          <a:latin typeface="+mn-lt"/>
        </a:defRPr>
      </a:lvl3pPr>
      <a:lvl4pPr marL="2152650" indent="-354013" algn="l" rtl="0" eaLnBrk="0" fontAlgn="base" hangingPunct="0">
        <a:spcBef>
          <a:spcPct val="0"/>
        </a:spcBef>
        <a:spcAft>
          <a:spcPct val="30000"/>
        </a:spcAft>
        <a:buFont typeface="Arial" charset="0"/>
        <a:buChar char="-"/>
        <a:defRPr sz="2000">
          <a:solidFill>
            <a:srgbClr val="003F7E"/>
          </a:solidFill>
          <a:latin typeface="+mn-lt"/>
        </a:defRPr>
      </a:lvl4pPr>
      <a:lvl5pPr marL="2695575" indent="-363538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5pPr>
      <a:lvl6pPr marL="3152775" indent="-363538" algn="l" rtl="0" fontAlgn="base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6pPr>
      <a:lvl7pPr marL="3609975" indent="-363538" algn="l" rtl="0" fontAlgn="base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7pPr>
      <a:lvl8pPr marL="4067175" indent="-363538" algn="l" rtl="0" fontAlgn="base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8pPr>
      <a:lvl9pPr marL="4524375" indent="-363538" algn="l" rtl="0" fontAlgn="base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500034" y="1857364"/>
            <a:ext cx="812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>
                <a:solidFill>
                  <a:srgbClr val="120D57"/>
                </a:solidFill>
                <a:latin typeface="Calibri" pitchFamily="34" charset="0"/>
              </a:rPr>
              <a:t>HELLENIC NAVY HYDROGRAPHIC SERVICE</a:t>
            </a:r>
            <a:endParaRPr lang="el-GR" sz="3200" b="1" dirty="0">
              <a:solidFill>
                <a:srgbClr val="120D57"/>
              </a:solidFill>
              <a:latin typeface="Calibri" pitchFamily="34" charset="0"/>
            </a:endParaRPr>
          </a:p>
        </p:txBody>
      </p:sp>
      <p:pic>
        <p:nvPicPr>
          <p:cNvPr id="2051" name="5 - Εικόνα" descr="yy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1" y="2571744"/>
            <a:ext cx="1214446" cy="14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4" cstate="print"/>
          <a:srcRect b="9511"/>
          <a:stretch>
            <a:fillRect/>
          </a:stretch>
        </p:blipFill>
        <p:spPr bwMode="auto">
          <a:xfrm>
            <a:off x="0" y="4763"/>
            <a:ext cx="9144000" cy="149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/>
          <p:nvPr/>
        </p:nvSpPr>
        <p:spPr>
          <a:xfrm>
            <a:off x="2312988" y="477838"/>
            <a:ext cx="45037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HYDROGRAPHIC SERVICE</a:t>
            </a:r>
            <a:endParaRPr lang="el-GR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0" y="6454775"/>
            <a:ext cx="2895600" cy="2524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MBSHC 19 - June 2015</a:t>
            </a:r>
            <a:endParaRPr lang="el-GR" dirty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0" y="4143380"/>
            <a:ext cx="91440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120D57"/>
                </a:solidFill>
                <a:latin typeface="Calibri" pitchFamily="34" charset="0"/>
              </a:rPr>
              <a:t>Report of MBSHC  </a:t>
            </a:r>
            <a:endParaRPr lang="en-GB" sz="3600" b="1" dirty="0" smtClean="0">
              <a:solidFill>
                <a:srgbClr val="120D57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GB" sz="3600" b="1" dirty="0" smtClean="0">
                <a:solidFill>
                  <a:srgbClr val="120D57"/>
                </a:solidFill>
                <a:latin typeface="Calibri" pitchFamily="34" charset="0"/>
              </a:rPr>
              <a:t>for </a:t>
            </a:r>
            <a:r>
              <a:rPr lang="en-GB" sz="3600" b="1" dirty="0">
                <a:solidFill>
                  <a:srgbClr val="120D57"/>
                </a:solidFill>
                <a:latin typeface="Calibri" pitchFamily="34" charset="0"/>
              </a:rPr>
              <a:t>the EU-IHO relations</a:t>
            </a:r>
          </a:p>
          <a:p>
            <a:pPr algn="ctr">
              <a:lnSpc>
                <a:spcPct val="150000"/>
              </a:lnSpc>
              <a:defRPr/>
            </a:pPr>
            <a:endParaRPr lang="en-GB" sz="800" dirty="0">
              <a:solidFill>
                <a:srgbClr val="120D57"/>
              </a:solidFill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solidFill>
                  <a:srgbClr val="120D57"/>
                </a:solidFill>
                <a:latin typeface="+mj-lt"/>
              </a:rPr>
              <a:t>30 Jun 2015</a:t>
            </a:r>
            <a:endParaRPr lang="el-GR" sz="2000" dirty="0">
              <a:solidFill>
                <a:srgbClr val="120D57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TextBox 6"/>
          <p:cNvSpPr txBox="1"/>
          <p:nvPr/>
        </p:nvSpPr>
        <p:spPr>
          <a:xfrm>
            <a:off x="428596" y="714356"/>
            <a:ext cx="83391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70C0"/>
                </a:solidFill>
                <a:latin typeface="Calibri" pitchFamily="34" charset="0"/>
              </a:rPr>
              <a:t>Objective</a:t>
            </a:r>
            <a:endParaRPr lang="en-GB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8" y="1954213"/>
            <a:ext cx="833913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b="1" dirty="0">
              <a:solidFill>
                <a:srgbClr val="1104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110472"/>
                </a:solidFill>
                <a:latin typeface="Calibri" pitchFamily="34" charset="0"/>
              </a:rPr>
              <a:t>Presentation of the status                                        of the IHO-EU relations</a:t>
            </a:r>
            <a:endParaRPr lang="el-GR" sz="3600" b="1" dirty="0">
              <a:solidFill>
                <a:srgbClr val="11047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8" name="TextBox 6"/>
          <p:cNvSpPr txBox="1"/>
          <p:nvPr/>
        </p:nvSpPr>
        <p:spPr>
          <a:xfrm>
            <a:off x="428596" y="714356"/>
            <a:ext cx="8339137" cy="54784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Introduction and Background</a:t>
            </a:r>
            <a:endParaRPr lang="en-GB" sz="36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GB" sz="3200" b="1" dirty="0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MoU</a:t>
            </a:r>
          </a:p>
          <a:p>
            <a:pPr algn="ctr">
              <a:defRPr/>
            </a:pPr>
            <a:endParaRPr lang="en-GB" sz="5400" b="1" dirty="0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endParaRPr lang="en-GB" sz="40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endParaRPr lang="en-GB" sz="4000" b="1" dirty="0">
              <a:solidFill>
                <a:srgbClr val="0070C0"/>
              </a:solidFill>
              <a:latin typeface="+mn-lt"/>
            </a:endParaRPr>
          </a:p>
          <a:p>
            <a:pPr marL="177800" algn="just">
              <a:buFont typeface="Wingdings" pitchFamily="2" charset="2"/>
              <a:buChar char="Ø"/>
              <a:defRPr/>
            </a:pPr>
            <a:r>
              <a:rPr lang="en-GB" sz="2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latin typeface="Calibri" pitchFamily="34" charset="0"/>
              </a:rPr>
              <a:t> to 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establish HOs as key enablers in the 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77800" algn="just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     development of 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EU and national maritime policies</a:t>
            </a:r>
          </a:p>
          <a:p>
            <a:pPr marL="177800">
              <a:defRPr/>
            </a:pPr>
            <a:endParaRPr lang="en-US" b="1" dirty="0">
              <a:solidFill>
                <a:srgbClr val="002060"/>
              </a:solidFill>
              <a:latin typeface="Calibri" pitchFamily="34" charset="0"/>
            </a:endParaRPr>
          </a:p>
          <a:p>
            <a:pPr marL="17780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  to facilitate the implementation of EU policies </a:t>
            </a:r>
            <a:endParaRPr lang="el-GR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9" name="Picture 6" descr="http://eurochild.org/uploads/tx_news/EC_logo.jpg"/>
          <p:cNvPicPr>
            <a:picLocks noChangeAspect="1" noChangeArrowheads="1"/>
          </p:cNvPicPr>
          <p:nvPr/>
        </p:nvPicPr>
        <p:blipFill>
          <a:blip r:embed="rId3" cstate="print"/>
          <a:srcRect l="17085" r="11237"/>
          <a:stretch>
            <a:fillRect/>
          </a:stretch>
        </p:blipFill>
        <p:spPr bwMode="auto">
          <a:xfrm>
            <a:off x="6068695" y="2000240"/>
            <a:ext cx="307530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geopol\My Documents\ΓΕΠΟΛ\Διάφορα\mm\Iho_co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857364"/>
            <a:ext cx="179639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E: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285992"/>
            <a:ext cx="2828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graphicFrame>
        <p:nvGraphicFramePr>
          <p:cNvPr id="14" name="13 - Διάγραμμα"/>
          <p:cNvGraphicFramePr/>
          <p:nvPr/>
        </p:nvGraphicFramePr>
        <p:xfrm>
          <a:off x="-214346" y="2071678"/>
          <a:ext cx="3512023" cy="24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Ευθεία γραμμή σύνδεσης 3"/>
          <p:cNvSpPr/>
          <p:nvPr/>
        </p:nvSpPr>
        <p:spPr>
          <a:xfrm>
            <a:off x="642910" y="3929066"/>
            <a:ext cx="142877" cy="10001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36310"/>
                </a:lnTo>
                <a:lnTo>
                  <a:pt x="205955" y="93631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Ευθεία γραμμή σύνδεσης 3"/>
          <p:cNvSpPr/>
          <p:nvPr/>
        </p:nvSpPr>
        <p:spPr>
          <a:xfrm>
            <a:off x="642910" y="4857760"/>
            <a:ext cx="205955" cy="9363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36310"/>
                </a:lnTo>
                <a:lnTo>
                  <a:pt x="205955" y="93631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- TextBox"/>
          <p:cNvSpPr txBox="1"/>
          <p:nvPr/>
        </p:nvSpPr>
        <p:spPr>
          <a:xfrm>
            <a:off x="1214414" y="464344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</a:t>
            </a:r>
            <a:endParaRPr lang="el-GR" sz="2800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1214414" y="542926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</a:t>
            </a:r>
            <a:endParaRPr lang="el-GR" sz="2800" b="1" dirty="0"/>
          </a:p>
        </p:txBody>
      </p:sp>
      <p:graphicFrame>
        <p:nvGraphicFramePr>
          <p:cNvPr id="19" name="18 - Διάγραμμα"/>
          <p:cNvGraphicFramePr/>
          <p:nvPr/>
        </p:nvGraphicFramePr>
        <p:xfrm>
          <a:off x="2961564" y="1714488"/>
          <a:ext cx="6182436" cy="4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13 - Ορθογώνιο"/>
          <p:cNvSpPr>
            <a:spLocks noChangeArrowheads="1"/>
          </p:cNvSpPr>
          <p:nvPr/>
        </p:nvSpPr>
        <p:spPr bwMode="auto">
          <a:xfrm>
            <a:off x="5072066" y="3357562"/>
            <a:ext cx="2008188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181175"/>
                </a:solidFill>
              </a:rPr>
              <a:t>IENWG</a:t>
            </a:r>
          </a:p>
          <a:p>
            <a:pPr algn="ctr"/>
            <a:r>
              <a:rPr lang="en-US" sz="2000" b="1" dirty="0">
                <a:solidFill>
                  <a:srgbClr val="181175"/>
                </a:solidFill>
              </a:rPr>
              <a:t>(Chair: France)</a:t>
            </a:r>
            <a:endParaRPr lang="el-GR" sz="2000" b="1" dirty="0">
              <a:solidFill>
                <a:srgbClr val="181175"/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428596" y="714356"/>
            <a:ext cx="83391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70C0"/>
                </a:solidFill>
                <a:latin typeface="Calibri" pitchFamily="34" charset="0"/>
              </a:rPr>
              <a:t>Authority, Composition</a:t>
            </a:r>
            <a:endParaRPr lang="en-GB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TextBox 6"/>
          <p:cNvSpPr txBox="1"/>
          <p:nvPr/>
        </p:nvSpPr>
        <p:spPr>
          <a:xfrm>
            <a:off x="428596" y="714356"/>
            <a:ext cx="83391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70C0"/>
                </a:solidFill>
                <a:latin typeface="Calibri" pitchFamily="34" charset="0"/>
              </a:rPr>
              <a:t>IENWG Objectives</a:t>
            </a:r>
            <a:endParaRPr lang="en-GB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42844" y="1687354"/>
            <a:ext cx="90011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GB" sz="3000" b="1" dirty="0" smtClean="0">
                <a:solidFill>
                  <a:srgbClr val="120D57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120D57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Identify </a:t>
            </a: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EU processes on matters of interest to HOs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Establish </a:t>
            </a: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common understanding of the issues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Consider</a:t>
            </a: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, propose ways to interface with EU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policies</a:t>
            </a: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activities </a:t>
            </a: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and mechanisms through RHCs </a:t>
            </a:r>
            <a:endParaRPr lang="en-GB" sz="3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initiatives</a:t>
            </a: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the </a:t>
            </a: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IRCC or the IHO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Facilitate </a:t>
            </a: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common actions of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HO</a:t>
            </a:r>
            <a:r>
              <a:rPr lang="en-GB" sz="2000" b="1" dirty="0" smtClean="0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on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EU programmes</a:t>
            </a:r>
            <a:endParaRPr lang="en-GB" sz="3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Liaise </a:t>
            </a: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with relevant HSSC WGs for technical matters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Advise </a:t>
            </a: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IRCC on the impact of EU policies, activities </a:t>
            </a:r>
          </a:p>
          <a:p>
            <a:pPr>
              <a:defRPr/>
            </a:pP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en-GB" sz="3000" b="1" dirty="0" smtClean="0">
                <a:solidFill>
                  <a:srgbClr val="002060"/>
                </a:solidFill>
                <a:latin typeface="Calibri" pitchFamily="34" charset="0"/>
              </a:rPr>
              <a:t> and </a:t>
            </a:r>
            <a:r>
              <a:rPr lang="en-GB" sz="3000" b="1" dirty="0">
                <a:solidFill>
                  <a:srgbClr val="002060"/>
                </a:solidFill>
                <a:latin typeface="Calibri" pitchFamily="34" charset="0"/>
              </a:rPr>
              <a:t>processes on the IHO </a:t>
            </a:r>
            <a:r>
              <a:rPr lang="en-GB" sz="3000" b="1" dirty="0" err="1">
                <a:solidFill>
                  <a:srgbClr val="002060"/>
                </a:solidFill>
                <a:latin typeface="Calibri" pitchFamily="34" charset="0"/>
              </a:rPr>
              <a:t>PoW</a:t>
            </a:r>
            <a:endParaRPr lang="el-GR" sz="30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TextBox 6"/>
          <p:cNvSpPr txBox="1"/>
          <p:nvPr/>
        </p:nvSpPr>
        <p:spPr>
          <a:xfrm>
            <a:off x="428596" y="714356"/>
            <a:ext cx="83391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70C0"/>
                </a:solidFill>
                <a:latin typeface="Calibri" pitchFamily="34" charset="0"/>
              </a:rPr>
              <a:t>IENWG Activities</a:t>
            </a:r>
            <a:endParaRPr lang="en-GB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1714480" y="1714488"/>
          <a:ext cx="657229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TextBox 6"/>
          <p:cNvSpPr txBox="1"/>
          <p:nvPr/>
        </p:nvSpPr>
        <p:spPr>
          <a:xfrm>
            <a:off x="428596" y="714356"/>
            <a:ext cx="83391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70C0"/>
                </a:solidFill>
                <a:latin typeface="Calibri" pitchFamily="34" charset="0"/>
              </a:rPr>
              <a:t>Recommendations</a:t>
            </a:r>
            <a:endParaRPr lang="en-GB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7 - Ορθογώνιο"/>
          <p:cNvSpPr>
            <a:spLocks noChangeArrowheads="1"/>
          </p:cNvSpPr>
          <p:nvPr/>
        </p:nvSpPr>
        <p:spPr bwMode="auto">
          <a:xfrm>
            <a:off x="428596" y="1785926"/>
            <a:ext cx="853589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120D57"/>
                </a:solidFill>
              </a:rPr>
              <a:t>MBSHC members to </a:t>
            </a:r>
            <a:r>
              <a:rPr lang="en-GB" sz="2800" b="1" dirty="0" smtClean="0">
                <a:solidFill>
                  <a:srgbClr val="120D57"/>
                </a:solidFill>
              </a:rPr>
              <a:t>:</a:t>
            </a:r>
          </a:p>
          <a:p>
            <a:endParaRPr lang="en-GB" sz="1200" b="1" dirty="0">
              <a:solidFill>
                <a:srgbClr val="120D57"/>
              </a:solidFill>
            </a:endParaRPr>
          </a:p>
          <a:p>
            <a:endParaRPr lang="en-GB" sz="800" b="1" dirty="0">
              <a:solidFill>
                <a:srgbClr val="120D57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800" b="1" dirty="0">
                <a:solidFill>
                  <a:srgbClr val="000042"/>
                </a:solidFill>
              </a:rPr>
              <a:t> </a:t>
            </a:r>
            <a:r>
              <a:rPr lang="en-GB" sz="2800" b="1" dirty="0" smtClean="0">
                <a:solidFill>
                  <a:srgbClr val="000042"/>
                </a:solidFill>
              </a:rPr>
              <a:t> Clarify </a:t>
            </a:r>
            <a:r>
              <a:rPr lang="en-GB" sz="2800" b="1" dirty="0">
                <a:solidFill>
                  <a:srgbClr val="000042"/>
                </a:solidFill>
              </a:rPr>
              <a:t>their way/participation on EMODnet III </a:t>
            </a:r>
          </a:p>
          <a:p>
            <a:pPr algn="just"/>
            <a:r>
              <a:rPr lang="en-GB" sz="2800" b="1" dirty="0">
                <a:solidFill>
                  <a:srgbClr val="000042"/>
                </a:solidFill>
              </a:rPr>
              <a:t>    (by Aug 2015)</a:t>
            </a:r>
          </a:p>
          <a:p>
            <a:endParaRPr lang="en-GB" dirty="0">
              <a:solidFill>
                <a:srgbClr val="00004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000042"/>
                </a:solidFill>
              </a:rPr>
              <a:t> </a:t>
            </a:r>
            <a:r>
              <a:rPr lang="en-GB" sz="2800" dirty="0" smtClean="0">
                <a:solidFill>
                  <a:srgbClr val="000042"/>
                </a:solidFill>
              </a:rPr>
              <a:t> </a:t>
            </a:r>
            <a:r>
              <a:rPr lang="en-GB" sz="2800" b="1" dirty="0" smtClean="0">
                <a:solidFill>
                  <a:srgbClr val="000042"/>
                </a:solidFill>
              </a:rPr>
              <a:t>(for </a:t>
            </a:r>
            <a:r>
              <a:rPr lang="en-GB" sz="2800" b="1" dirty="0">
                <a:solidFill>
                  <a:srgbClr val="000042"/>
                </a:solidFill>
              </a:rPr>
              <a:t>those HOs following EMODnet </a:t>
            </a:r>
            <a:r>
              <a:rPr lang="en-GB" sz="2800" b="1" dirty="0" smtClean="0">
                <a:solidFill>
                  <a:srgbClr val="000042"/>
                </a:solidFill>
              </a:rPr>
              <a:t>III) </a:t>
            </a:r>
            <a:r>
              <a:rPr lang="en-GB" sz="2800" b="1" dirty="0">
                <a:solidFill>
                  <a:srgbClr val="000042"/>
                </a:solidFill>
              </a:rPr>
              <a:t>express </a:t>
            </a:r>
          </a:p>
          <a:p>
            <a:r>
              <a:rPr lang="en-GB" sz="2800" b="1" dirty="0">
                <a:solidFill>
                  <a:srgbClr val="000042"/>
                </a:solidFill>
              </a:rPr>
              <a:t>    their position on the issue of 'the highest </a:t>
            </a:r>
          </a:p>
          <a:p>
            <a:r>
              <a:rPr lang="en-GB" sz="2800" b="1" dirty="0">
                <a:solidFill>
                  <a:srgbClr val="000042"/>
                </a:solidFill>
              </a:rPr>
              <a:t>    acceptable DTM resolution to be delivered in </a:t>
            </a:r>
          </a:p>
          <a:p>
            <a:r>
              <a:rPr lang="en-GB" sz="2800" b="1" dirty="0">
                <a:solidFill>
                  <a:srgbClr val="000042"/>
                </a:solidFill>
              </a:rPr>
              <a:t>    the frame of </a:t>
            </a:r>
            <a:r>
              <a:rPr lang="en-GB" sz="2800" b="1" dirty="0" err="1">
                <a:solidFill>
                  <a:srgbClr val="000042"/>
                </a:solidFill>
              </a:rPr>
              <a:t>EMODnet</a:t>
            </a:r>
            <a:r>
              <a:rPr lang="en-GB" sz="2800" b="1" dirty="0">
                <a:solidFill>
                  <a:srgbClr val="000042"/>
                </a:solidFill>
              </a:rPr>
              <a:t>’ (by Jul 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TextBox 6"/>
          <p:cNvSpPr txBox="1"/>
          <p:nvPr/>
        </p:nvSpPr>
        <p:spPr>
          <a:xfrm>
            <a:off x="428596" y="714356"/>
            <a:ext cx="83391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0070C0"/>
                </a:solidFill>
                <a:latin typeface="Calibri" pitchFamily="34" charset="0"/>
              </a:rPr>
              <a:t>Recommendations</a:t>
            </a:r>
            <a:endParaRPr lang="en-GB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357158" y="1785926"/>
            <a:ext cx="84550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120D57"/>
                </a:solidFill>
              </a:rPr>
              <a:t>MBSHC is invited to </a:t>
            </a:r>
            <a:r>
              <a:rPr lang="en-GB" sz="2800" b="1" dirty="0" smtClean="0">
                <a:solidFill>
                  <a:srgbClr val="120D57"/>
                </a:solidFill>
              </a:rPr>
              <a:t>:</a:t>
            </a:r>
          </a:p>
          <a:p>
            <a:endParaRPr lang="en-GB" sz="1000" b="1" dirty="0">
              <a:solidFill>
                <a:srgbClr val="120D57"/>
              </a:solidFill>
            </a:endParaRPr>
          </a:p>
          <a:p>
            <a:endParaRPr lang="en-GB" sz="800" b="1" dirty="0">
              <a:solidFill>
                <a:srgbClr val="120D57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800" b="1" dirty="0">
                <a:solidFill>
                  <a:srgbClr val="000042"/>
                </a:solidFill>
              </a:rPr>
              <a:t> Take note of the ‘</a:t>
            </a:r>
            <a:r>
              <a:rPr lang="en-GB" sz="2800" b="1" i="1" dirty="0">
                <a:solidFill>
                  <a:srgbClr val="000042"/>
                </a:solidFill>
              </a:rPr>
              <a:t>Report of MBSHC for the </a:t>
            </a:r>
            <a:r>
              <a:rPr lang="en-GB" sz="2800" b="1" i="1" dirty="0" smtClean="0">
                <a:solidFill>
                  <a:srgbClr val="000042"/>
                </a:solidFill>
              </a:rPr>
              <a:t>   </a:t>
            </a:r>
          </a:p>
          <a:p>
            <a:pPr algn="just"/>
            <a:r>
              <a:rPr lang="en-GB" sz="2800" b="1" i="1" dirty="0" smtClean="0">
                <a:solidFill>
                  <a:srgbClr val="000042"/>
                </a:solidFill>
              </a:rPr>
              <a:t>    EU-IHO </a:t>
            </a:r>
            <a:r>
              <a:rPr lang="en-GB" sz="2800" b="1" i="1" dirty="0">
                <a:solidFill>
                  <a:srgbClr val="000042"/>
                </a:solidFill>
              </a:rPr>
              <a:t>relations’</a:t>
            </a:r>
            <a:r>
              <a:rPr lang="en-GB" sz="2800" b="1" dirty="0">
                <a:solidFill>
                  <a:srgbClr val="000042"/>
                </a:solidFill>
              </a:rPr>
              <a:t> and coordinate the </a:t>
            </a:r>
            <a:r>
              <a:rPr lang="en-GB" sz="2800" b="1" dirty="0" smtClean="0">
                <a:solidFill>
                  <a:srgbClr val="000042"/>
                </a:solidFill>
              </a:rPr>
              <a:t>  </a:t>
            </a:r>
          </a:p>
          <a:p>
            <a:pPr algn="just"/>
            <a:r>
              <a:rPr lang="en-GB" sz="2800" b="1" dirty="0" smtClean="0">
                <a:solidFill>
                  <a:srgbClr val="000042"/>
                </a:solidFill>
              </a:rPr>
              <a:t>    members</a:t>
            </a:r>
            <a:r>
              <a:rPr lang="en-GB" sz="2800" b="1" dirty="0">
                <a:solidFill>
                  <a:srgbClr val="000042"/>
                </a:solidFill>
              </a:rPr>
              <a:t>’ </a:t>
            </a:r>
            <a:r>
              <a:rPr lang="en-GB" sz="2800" b="1" dirty="0" smtClean="0">
                <a:solidFill>
                  <a:srgbClr val="000042"/>
                </a:solidFill>
              </a:rPr>
              <a:t>response </a:t>
            </a:r>
            <a:r>
              <a:rPr lang="en-GB" sz="2800" b="1" dirty="0">
                <a:solidFill>
                  <a:srgbClr val="000042"/>
                </a:solidFill>
              </a:rPr>
              <a:t>on the </a:t>
            </a:r>
            <a:r>
              <a:rPr lang="en-GB" sz="2800" b="1" i="1" dirty="0">
                <a:solidFill>
                  <a:srgbClr val="000042"/>
                </a:solidFill>
              </a:rPr>
              <a:t>recommendations</a:t>
            </a:r>
            <a:endParaRPr lang="en-GB" sz="2800" b="1" dirty="0">
              <a:solidFill>
                <a:srgbClr val="00004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500034" y="1857364"/>
            <a:ext cx="812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>
                <a:solidFill>
                  <a:srgbClr val="120D57"/>
                </a:solidFill>
                <a:latin typeface="Calibri" pitchFamily="34" charset="0"/>
              </a:rPr>
              <a:t>HELLENIC NAVY HYDROGRAPHIC SERVICE</a:t>
            </a:r>
            <a:endParaRPr lang="el-GR" sz="3200" b="1" dirty="0">
              <a:solidFill>
                <a:srgbClr val="120D57"/>
              </a:solidFill>
              <a:latin typeface="Calibri" pitchFamily="34" charset="0"/>
            </a:endParaRPr>
          </a:p>
        </p:txBody>
      </p:sp>
      <p:pic>
        <p:nvPicPr>
          <p:cNvPr id="2051" name="5 - Εικόνα" descr="yy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1" y="2571744"/>
            <a:ext cx="1214446" cy="14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4" cstate="print"/>
          <a:srcRect b="9511"/>
          <a:stretch>
            <a:fillRect/>
          </a:stretch>
        </p:blipFill>
        <p:spPr bwMode="auto">
          <a:xfrm>
            <a:off x="0" y="4763"/>
            <a:ext cx="9144000" cy="149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/>
          <p:nvPr/>
        </p:nvSpPr>
        <p:spPr>
          <a:xfrm>
            <a:off x="2312988" y="477838"/>
            <a:ext cx="45037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HYDROGRAPHIC SERVICE</a:t>
            </a:r>
            <a:endParaRPr lang="el-GR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0" y="6454775"/>
            <a:ext cx="2895600" cy="2524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MBSHC 19 - June 2015</a:t>
            </a:r>
            <a:endParaRPr lang="el-GR" dirty="0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0" y="4143380"/>
            <a:ext cx="91440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120D57"/>
                </a:solidFill>
                <a:latin typeface="Calibri" pitchFamily="34" charset="0"/>
              </a:rPr>
              <a:t>Report of MBSHC  </a:t>
            </a:r>
            <a:endParaRPr lang="en-GB" sz="3600" b="1" dirty="0" smtClean="0">
              <a:solidFill>
                <a:srgbClr val="120D57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GB" sz="3600" b="1" dirty="0" smtClean="0">
                <a:solidFill>
                  <a:srgbClr val="120D57"/>
                </a:solidFill>
                <a:latin typeface="Calibri" pitchFamily="34" charset="0"/>
              </a:rPr>
              <a:t>for </a:t>
            </a:r>
            <a:r>
              <a:rPr lang="en-GB" sz="3600" b="1" dirty="0">
                <a:solidFill>
                  <a:srgbClr val="120D57"/>
                </a:solidFill>
                <a:latin typeface="Calibri" pitchFamily="34" charset="0"/>
              </a:rPr>
              <a:t>the EU-IHO relations</a:t>
            </a:r>
          </a:p>
          <a:p>
            <a:pPr algn="ctr">
              <a:lnSpc>
                <a:spcPct val="150000"/>
              </a:lnSpc>
              <a:defRPr/>
            </a:pPr>
            <a:endParaRPr lang="en-GB" sz="800" dirty="0">
              <a:solidFill>
                <a:srgbClr val="120D57"/>
              </a:solidFill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solidFill>
                  <a:srgbClr val="120D57"/>
                </a:solidFill>
                <a:latin typeface="+mj-lt"/>
              </a:rPr>
              <a:t>30 Jun 2015</a:t>
            </a:r>
            <a:endParaRPr lang="el-GR" sz="2000" dirty="0">
              <a:solidFill>
                <a:srgbClr val="120D57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ΘΓΣΠ - συνέδριο Χρηστών ArcGIS (20 -11-09)_3</Template>
  <TotalTime>6105</TotalTime>
  <Words>361</Words>
  <Application>Microsoft Office PowerPoint</Application>
  <PresentationFormat>On-screen Show (4:3)</PresentationFormat>
  <Paragraphs>101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HNHS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Υδρογραφική Υπηρεσία Πολεμικού Ναυτικού Υποδομές και χρήση Χωρικών Δεδομένων  (Εισήγηση στα πλαίσια της Ημερίδας για την οδηγία INSPIRE)</dc:title>
  <dc:creator>Alexis Hadjiantoniou</dc:creator>
  <cp:lastModifiedBy>tragion</cp:lastModifiedBy>
  <cp:revision>615</cp:revision>
  <cp:lastPrinted>2015-06-28T19:27:34Z</cp:lastPrinted>
  <dcterms:created xsi:type="dcterms:W3CDTF">2006-10-29T13:17:41Z</dcterms:created>
  <dcterms:modified xsi:type="dcterms:W3CDTF">2015-06-30T04:27:30Z</dcterms:modified>
</cp:coreProperties>
</file>