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86" r:id="rId4"/>
    <p:sldId id="284" r:id="rId5"/>
    <p:sldId id="303" r:id="rId6"/>
    <p:sldId id="289" r:id="rId7"/>
    <p:sldId id="327" r:id="rId8"/>
    <p:sldId id="288" r:id="rId9"/>
    <p:sldId id="290" r:id="rId10"/>
    <p:sldId id="323" r:id="rId11"/>
    <p:sldId id="287" r:id="rId12"/>
    <p:sldId id="299" r:id="rId13"/>
    <p:sldId id="298" r:id="rId14"/>
    <p:sldId id="312" r:id="rId15"/>
    <p:sldId id="313" r:id="rId16"/>
    <p:sldId id="291" r:id="rId17"/>
    <p:sldId id="294" r:id="rId18"/>
    <p:sldId id="324" r:id="rId19"/>
    <p:sldId id="295" r:id="rId20"/>
    <p:sldId id="296" r:id="rId21"/>
    <p:sldId id="321" r:id="rId22"/>
    <p:sldId id="297" r:id="rId23"/>
    <p:sldId id="293" r:id="rId24"/>
    <p:sldId id="300" r:id="rId25"/>
    <p:sldId id="302" r:id="rId26"/>
    <p:sldId id="278" r:id="rId27"/>
  </p:sldIdLst>
  <p:sldSz cx="12192000" cy="6858000"/>
  <p:notesSz cx="6805613" cy="99441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33CC33"/>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2E2"/>
          </a:solidFill>
        </a:fill>
      </a:tcStyle>
    </a:wholeTbl>
    <a:band2H>
      <a:tcTxStyle/>
      <a:tcStyle>
        <a:tcBdr/>
        <a:fill>
          <a:solidFill>
            <a:srgbClr val="E8EA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F"/>
          </a:solidFill>
        </a:fill>
      </a:tcStyle>
    </a:wholeTbl>
    <a:band2H>
      <a:tcTxStyle/>
      <a:tcStyle>
        <a:tcBdr/>
        <a:fill>
          <a:solidFill>
            <a:srgbClr val="E7EC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5372" autoAdjust="0"/>
  </p:normalViewPr>
  <p:slideViewPr>
    <p:cSldViewPr snapToGrid="0">
      <p:cViewPr varScale="1">
        <p:scale>
          <a:sx n="108" d="100"/>
          <a:sy n="108" d="100"/>
        </p:scale>
        <p:origin x="496" y="200"/>
      </p:cViewPr>
      <p:guideLst>
        <p:guide orient="horz" pos="2160"/>
        <p:guide pos="3840"/>
      </p:guideLst>
    </p:cSldViewPr>
  </p:slideViewPr>
  <p:notesTextViewPr>
    <p:cViewPr>
      <p:scale>
        <a:sx n="1" d="1"/>
        <a:sy n="1" d="1"/>
      </p:scale>
      <p:origin x="0" y="0"/>
    </p:cViewPr>
  </p:notesTextViewPr>
  <p:notesViewPr>
    <p:cSldViewPr snapToGrid="0">
      <p:cViewPr varScale="1">
        <p:scale>
          <a:sx n="79" d="100"/>
          <a:sy n="79" d="100"/>
        </p:scale>
        <p:origin x="211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889F9-651C-E842-BD6C-F5BB782139AF}" type="doc">
      <dgm:prSet loTypeId="urn:microsoft.com/office/officeart/2005/8/layout/hierarchy5" loCatId="" qsTypeId="urn:microsoft.com/office/officeart/2005/8/quickstyle/simple1" qsCatId="simple" csTypeId="urn:microsoft.com/office/officeart/2005/8/colors/accent1_2" csCatId="accent1" phldr="1"/>
      <dgm:spPr/>
      <dgm:t>
        <a:bodyPr/>
        <a:lstStyle/>
        <a:p>
          <a:endParaRPr lang="it-IT"/>
        </a:p>
      </dgm:t>
    </dgm:pt>
    <dgm:pt modelId="{2E50045D-1DD0-4640-AC05-E5CE7E2049A0}">
      <dgm:prSet phldrT="[Testo]" custT="1"/>
      <dgm:spPr>
        <a:xfrm>
          <a:off x="83786" y="1374656"/>
          <a:ext cx="1268367" cy="79173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it-IT" sz="1000">
              <a:solidFill>
                <a:srgbClr val="FF0000"/>
              </a:solidFill>
              <a:latin typeface="Calibri" panose="020F0502020204030204"/>
              <a:ea typeface="+mn-ea"/>
              <a:cs typeface="+mn-cs"/>
            </a:rPr>
            <a:t>1. </a:t>
          </a:r>
          <a:r>
            <a:rPr lang="it-IT" sz="1000">
              <a:solidFill>
                <a:sysClr val="window" lastClr="FFFFFF"/>
              </a:solidFill>
              <a:latin typeface="Calibri" panose="020F0502020204030204"/>
              <a:ea typeface="+mn-ea"/>
              <a:cs typeface="+mn-cs"/>
            </a:rPr>
            <a:t>Safety and Efficiency of the "transforming navigation"</a:t>
          </a:r>
        </a:p>
      </dgm:t>
    </dgm:pt>
    <dgm:pt modelId="{0FA60D26-305F-6B4D-B7D1-212D95FC2A60}" type="parTrans" cxnId="{C960987C-F65C-074C-BFCD-CE95564E4F57}">
      <dgm:prSet/>
      <dgm:spPr/>
      <dgm:t>
        <a:bodyPr/>
        <a:lstStyle/>
        <a:p>
          <a:pPr algn="ctr"/>
          <a:endParaRPr lang="it-IT"/>
        </a:p>
      </dgm:t>
    </dgm:pt>
    <dgm:pt modelId="{234D54A3-E1C7-2541-B691-002CFCB5E796}" type="sibTrans" cxnId="{C960987C-F65C-074C-BFCD-CE95564E4F57}">
      <dgm:prSet/>
      <dgm:spPr/>
      <dgm:t>
        <a:bodyPr/>
        <a:lstStyle/>
        <a:p>
          <a:pPr algn="ctr"/>
          <a:endParaRPr lang="it-IT"/>
        </a:p>
      </dgm:t>
    </dgm:pt>
    <dgm:pt modelId="{915A1DC3-06B9-A349-AF4D-8EB87258A3EF}">
      <dgm:prSet phldrT="[Testo]" custT="1"/>
      <dgm:spPr>
        <a:xfrm>
          <a:off x="1758214" y="1152444"/>
          <a:ext cx="1682183" cy="489557"/>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it-IT" sz="900">
              <a:solidFill>
                <a:srgbClr val="FF0000"/>
              </a:solidFill>
              <a:latin typeface="Calibri" panose="020F0502020204030204"/>
              <a:ea typeface="+mn-ea"/>
              <a:cs typeface="+mn-cs"/>
            </a:rPr>
            <a:t>1.1. </a:t>
          </a:r>
          <a:r>
            <a:rPr lang="it-IT" sz="900">
              <a:solidFill>
                <a:sysClr val="window" lastClr="FFFFFF"/>
              </a:solidFill>
              <a:latin typeface="Calibri" panose="020F0502020204030204"/>
              <a:ea typeface="+mn-ea"/>
              <a:cs typeface="+mn-cs"/>
            </a:rPr>
            <a:t>Deliver Standards for data formats, Product Specificatios, </a:t>
          </a:r>
          <a:r>
            <a:rPr lang="en-GB" sz="900">
              <a:solidFill>
                <a:sysClr val="window" lastClr="FFFFFF"/>
              </a:solidFill>
              <a:latin typeface="Calibri" panose="020F0502020204030204"/>
              <a:ea typeface="+mn-ea"/>
              <a:cs typeface="+mn-cs"/>
            </a:rPr>
            <a:t>including accompanying transition and implementation support</a:t>
          </a:r>
          <a:endParaRPr lang="it-IT" sz="900">
            <a:solidFill>
              <a:sysClr val="window" lastClr="FFFFFF"/>
            </a:solidFill>
            <a:latin typeface="Calibri" panose="020F0502020204030204"/>
            <a:ea typeface="+mn-ea"/>
            <a:cs typeface="+mn-cs"/>
          </a:endParaRPr>
        </a:p>
      </dgm:t>
    </dgm:pt>
    <dgm:pt modelId="{7A3021D7-6EC4-FD4D-A552-04615E76A5C4}" type="parTrans" cxnId="{E6E1B91E-2F83-6C48-87DE-D08B589439F6}">
      <dgm:prSet/>
      <dgm:spPr>
        <a:xfrm rot="19044413">
          <a:off x="1279394" y="1573810"/>
          <a:ext cx="551579" cy="20126"/>
        </a:xfrm>
        <a:noFill/>
        <a:ln w="12700" cap="flat" cmpd="sng" algn="ctr">
          <a:solidFill>
            <a:srgbClr val="5B9BD5">
              <a:shade val="60000"/>
              <a:hueOff val="0"/>
              <a:satOff val="0"/>
              <a:lumOff val="0"/>
              <a:alphaOff val="0"/>
            </a:srgbClr>
          </a:solidFill>
          <a:prstDash val="solid"/>
          <a:miter lim="800000"/>
        </a:ln>
        <a:effectLst/>
      </dgm:spPr>
      <dgm:t>
        <a:bodyPr/>
        <a:lstStyle/>
        <a:p>
          <a:pPr algn="ctr"/>
          <a:endParaRPr lang="it-IT">
            <a:solidFill>
              <a:sysClr val="windowText" lastClr="000000">
                <a:hueOff val="0"/>
                <a:satOff val="0"/>
                <a:lumOff val="0"/>
                <a:alphaOff val="0"/>
              </a:sysClr>
            </a:solidFill>
            <a:latin typeface="Calibri" panose="020F0502020204030204"/>
            <a:ea typeface="+mn-ea"/>
            <a:cs typeface="+mn-cs"/>
          </a:endParaRPr>
        </a:p>
      </dgm:t>
    </dgm:pt>
    <dgm:pt modelId="{AF69DCFE-F58E-7947-9B01-8AA032DD88AE}" type="sibTrans" cxnId="{E6E1B91E-2F83-6C48-87DE-D08B589439F6}">
      <dgm:prSet/>
      <dgm:spPr/>
      <dgm:t>
        <a:bodyPr/>
        <a:lstStyle/>
        <a:p>
          <a:pPr algn="ctr"/>
          <a:endParaRPr lang="it-IT"/>
        </a:p>
      </dgm:t>
    </dgm:pt>
    <dgm:pt modelId="{B373BADD-80E6-1B4F-B01C-BA592C6E7266}">
      <dgm:prSet phldrT="[Testo]" custT="1"/>
      <dgm:spPr>
        <a:xfrm>
          <a:off x="3653898" y="635434"/>
          <a:ext cx="1556451" cy="36722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it-IT" sz="900">
              <a:solidFill>
                <a:srgbClr val="FF0000"/>
              </a:solidFill>
              <a:latin typeface="Calibri" panose="020F0502020204030204"/>
              <a:ea typeface="+mn-ea"/>
              <a:cs typeface="+mn-cs"/>
            </a:rPr>
            <a:t>1.1.1  </a:t>
          </a:r>
          <a:r>
            <a:rPr lang="en-US" sz="900" i="0"/>
            <a:t>XX% of the Member States have operationalized some S-1XX based products by XXXX (year)</a:t>
          </a:r>
          <a:endParaRPr lang="it-IT" sz="900" i="0">
            <a:solidFill>
              <a:sysClr val="window" lastClr="FFFFFF"/>
            </a:solidFill>
            <a:latin typeface="Calibri" panose="020F0502020204030204"/>
            <a:ea typeface="+mn-ea"/>
            <a:cs typeface="+mn-cs"/>
          </a:endParaRPr>
        </a:p>
      </dgm:t>
    </dgm:pt>
    <dgm:pt modelId="{F5CA9121-BE99-854A-BE05-A62FA4634D9D}" type="parTrans" cxnId="{34B23F63-CDA3-8F4B-A8E9-AC4A806EF4FA}">
      <dgm:prSet/>
      <dgm:spPr>
        <a:xfrm rot="17416049">
          <a:off x="3238981" y="1098072"/>
          <a:ext cx="616333" cy="20126"/>
        </a:xfrm>
        <a:noFill/>
        <a:ln w="12700" cap="flat" cmpd="sng" algn="ctr">
          <a:solidFill>
            <a:srgbClr val="5B9BD5">
              <a:shade val="80000"/>
              <a:hueOff val="0"/>
              <a:satOff val="0"/>
              <a:lumOff val="0"/>
              <a:alphaOff val="0"/>
            </a:srgbClr>
          </a:solidFill>
          <a:prstDash val="solid"/>
          <a:miter lim="800000"/>
        </a:ln>
        <a:effectLst/>
      </dgm:spPr>
      <dgm:t>
        <a:bodyPr/>
        <a:lstStyle/>
        <a:p>
          <a:pPr algn="ctr"/>
          <a:endParaRPr lang="it-IT">
            <a:solidFill>
              <a:sysClr val="windowText" lastClr="000000">
                <a:hueOff val="0"/>
                <a:satOff val="0"/>
                <a:lumOff val="0"/>
                <a:alphaOff val="0"/>
              </a:sysClr>
            </a:solidFill>
            <a:latin typeface="Calibri" panose="020F0502020204030204"/>
            <a:ea typeface="+mn-ea"/>
            <a:cs typeface="+mn-cs"/>
          </a:endParaRPr>
        </a:p>
      </dgm:t>
    </dgm:pt>
    <dgm:pt modelId="{9C055C37-E950-C64A-92BB-15AC1A0526B1}" type="sibTrans" cxnId="{34B23F63-CDA3-8F4B-A8E9-AC4A806EF4FA}">
      <dgm:prSet/>
      <dgm:spPr/>
      <dgm:t>
        <a:bodyPr/>
        <a:lstStyle/>
        <a:p>
          <a:pPr algn="ctr"/>
          <a:endParaRPr lang="it-IT"/>
        </a:p>
      </dgm:t>
    </dgm:pt>
    <dgm:pt modelId="{D03A8030-70B8-0B41-A511-2FE997A06FD6}">
      <dgm:prSet phldrT="[Testo]" custT="1"/>
      <dgm:spPr>
        <a:xfrm>
          <a:off x="3660310" y="1061472"/>
          <a:ext cx="1556451" cy="36722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it-IT" sz="600">
              <a:solidFill>
                <a:srgbClr val="FF0000"/>
              </a:solidFill>
              <a:latin typeface="Calibri" panose="020F0502020204030204"/>
              <a:ea typeface="+mn-ea"/>
              <a:cs typeface="+mn-cs"/>
            </a:rPr>
            <a:t>1.1.2</a:t>
          </a:r>
          <a:r>
            <a:rPr lang="it-IT" sz="600">
              <a:solidFill>
                <a:sysClr val="window" lastClr="FFFFFF"/>
              </a:solidFill>
              <a:latin typeface="Calibri" panose="020F0502020204030204"/>
              <a:ea typeface="+mn-ea"/>
              <a:cs typeface="+mn-cs"/>
            </a:rPr>
            <a:t>  </a:t>
          </a:r>
          <a:r>
            <a:rPr lang="en-US" sz="600"/>
            <a:t>“</a:t>
          </a:r>
          <a:r>
            <a:rPr lang="en-US" sz="600" i="1"/>
            <a:t>Complete and implement a refurbished standardisation of paper charts to enable advanced support for “print on demand” based on content of S-101 electronic nautical charts</a:t>
          </a:r>
          <a:r>
            <a:rPr lang="en-US" sz="600"/>
            <a:t>” or “</a:t>
          </a:r>
          <a:r>
            <a:rPr lang="en-US" sz="600" i="1"/>
            <a:t>Improved paper chart production based on ENCs S-101 data implemented and standardized"</a:t>
          </a:r>
          <a:endParaRPr lang="it-IT" sz="900">
            <a:solidFill>
              <a:sysClr val="window" lastClr="FFFFFF"/>
            </a:solidFill>
            <a:latin typeface="Calibri" panose="020F0502020204030204"/>
            <a:ea typeface="+mn-ea"/>
            <a:cs typeface="+mn-cs"/>
          </a:endParaRPr>
        </a:p>
      </dgm:t>
    </dgm:pt>
    <dgm:pt modelId="{A9F6AB72-3A44-794D-9AA2-37367BB844A4}" type="parTrans" cxnId="{B4F70028-A991-3C4C-A284-2C70CF52E791}">
      <dgm:prSet/>
      <dgm:spPr>
        <a:xfrm rot="19519461">
          <a:off x="3416650" y="1311091"/>
          <a:ext cx="267407" cy="20126"/>
        </a:xfrm>
        <a:noFill/>
        <a:ln w="12700" cap="flat" cmpd="sng" algn="ctr">
          <a:solidFill>
            <a:srgbClr val="5B9BD5">
              <a:shade val="80000"/>
              <a:hueOff val="0"/>
              <a:satOff val="0"/>
              <a:lumOff val="0"/>
              <a:alphaOff val="0"/>
            </a:srgbClr>
          </a:solidFill>
          <a:prstDash val="solid"/>
          <a:miter lim="800000"/>
        </a:ln>
        <a:effectLst/>
      </dgm:spPr>
      <dgm:t>
        <a:bodyPr/>
        <a:lstStyle/>
        <a:p>
          <a:pPr algn="ctr"/>
          <a:endParaRPr lang="it-IT">
            <a:solidFill>
              <a:sysClr val="windowText" lastClr="000000">
                <a:hueOff val="0"/>
                <a:satOff val="0"/>
                <a:lumOff val="0"/>
                <a:alphaOff val="0"/>
              </a:sysClr>
            </a:solidFill>
            <a:latin typeface="Calibri" panose="020F0502020204030204"/>
            <a:ea typeface="+mn-ea"/>
            <a:cs typeface="+mn-cs"/>
          </a:endParaRPr>
        </a:p>
      </dgm:t>
    </dgm:pt>
    <dgm:pt modelId="{61302E9B-E334-064B-BBE8-6AF8E57743A4}" type="sibTrans" cxnId="{B4F70028-A991-3C4C-A284-2C70CF52E791}">
      <dgm:prSet/>
      <dgm:spPr/>
      <dgm:t>
        <a:bodyPr/>
        <a:lstStyle/>
        <a:p>
          <a:pPr algn="ctr"/>
          <a:endParaRPr lang="it-IT"/>
        </a:p>
      </dgm:t>
    </dgm:pt>
    <dgm:pt modelId="{C18ED3E8-92AB-224D-97C2-4EEC33F76632}">
      <dgm:prSet phldrT="[Testo]" custT="1"/>
      <dgm:spPr>
        <a:xfrm>
          <a:off x="1761931" y="2261665"/>
          <a:ext cx="1595062" cy="47885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it-IT" sz="900">
              <a:solidFill>
                <a:srgbClr val="FF0000"/>
              </a:solidFill>
              <a:latin typeface="Calibri" panose="020F0502020204030204"/>
              <a:ea typeface="+mn-ea"/>
              <a:cs typeface="+mn-cs"/>
            </a:rPr>
            <a:t>1.2</a:t>
          </a:r>
          <a:r>
            <a:rPr lang="it-IT" sz="900">
              <a:solidFill>
                <a:sysClr val="window" lastClr="FFFFFF"/>
              </a:solidFill>
              <a:latin typeface="Calibri" panose="020F0502020204030204"/>
              <a:ea typeface="+mn-ea"/>
              <a:cs typeface="+mn-cs"/>
            </a:rPr>
            <a:t> </a:t>
          </a:r>
          <a:r>
            <a:rPr lang="en-GB" sz="900">
              <a:solidFill>
                <a:sysClr val="window" lastClr="FFFFFF"/>
              </a:solidFill>
              <a:latin typeface="Calibri" panose="020F0502020204030204"/>
              <a:ea typeface="+mn-ea"/>
              <a:cs typeface="+mn-cs"/>
            </a:rPr>
            <a:t>Develop standards and best practices in the areas of data assurance, including cyber security and data quality assessment</a:t>
          </a:r>
          <a:endParaRPr lang="it-IT" sz="900">
            <a:solidFill>
              <a:sysClr val="window" lastClr="FFFFFF"/>
            </a:solidFill>
            <a:latin typeface="Calibri" panose="020F0502020204030204"/>
            <a:ea typeface="+mn-ea"/>
            <a:cs typeface="+mn-cs"/>
          </a:endParaRPr>
        </a:p>
      </dgm:t>
    </dgm:pt>
    <dgm:pt modelId="{3063CD23-3500-F247-8201-42ADC2B13E40}" type="parTrans" cxnId="{EB7D64E8-61F8-6C42-92A1-3796696917DF}">
      <dgm:prSet/>
      <dgm:spPr>
        <a:xfrm rot="3642712">
          <a:off x="1138220" y="2125745"/>
          <a:ext cx="837644" cy="20126"/>
        </a:xfrm>
        <a:noFill/>
        <a:ln w="12700" cap="flat" cmpd="sng" algn="ctr">
          <a:solidFill>
            <a:srgbClr val="5B9BD5">
              <a:shade val="60000"/>
              <a:hueOff val="0"/>
              <a:satOff val="0"/>
              <a:lumOff val="0"/>
              <a:alphaOff val="0"/>
            </a:srgbClr>
          </a:solidFill>
          <a:prstDash val="solid"/>
          <a:miter lim="800000"/>
        </a:ln>
        <a:effectLst/>
      </dgm:spPr>
      <dgm:t>
        <a:bodyPr/>
        <a:lstStyle/>
        <a:p>
          <a:pPr algn="ctr"/>
          <a:endParaRPr lang="it-IT">
            <a:solidFill>
              <a:sysClr val="windowText" lastClr="000000">
                <a:hueOff val="0"/>
                <a:satOff val="0"/>
                <a:lumOff val="0"/>
                <a:alphaOff val="0"/>
              </a:sysClr>
            </a:solidFill>
            <a:latin typeface="Calibri" panose="020F0502020204030204"/>
            <a:ea typeface="+mn-ea"/>
            <a:cs typeface="+mn-cs"/>
          </a:endParaRPr>
        </a:p>
      </dgm:t>
    </dgm:pt>
    <dgm:pt modelId="{A23AA692-5C3D-D042-BBD6-85EE166F032D}" type="sibTrans" cxnId="{EB7D64E8-61F8-6C42-92A1-3796696917DF}">
      <dgm:prSet/>
      <dgm:spPr/>
      <dgm:t>
        <a:bodyPr/>
        <a:lstStyle/>
        <a:p>
          <a:pPr algn="ctr"/>
          <a:endParaRPr lang="it-IT"/>
        </a:p>
      </dgm:t>
    </dgm:pt>
    <dgm:pt modelId="{12172DD4-6496-1F46-85BD-4898FA882750}">
      <dgm:prSet phldrT="[Testo]" custT="1"/>
      <dgm:spPr>
        <a:xfrm>
          <a:off x="3653891" y="2001616"/>
          <a:ext cx="1556451" cy="36722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it-IT" sz="900">
              <a:solidFill>
                <a:srgbClr val="FF0000"/>
              </a:solidFill>
              <a:latin typeface="Calibri" panose="020F0502020204030204"/>
              <a:ea typeface="+mn-ea"/>
              <a:cs typeface="+mn-cs"/>
            </a:rPr>
            <a:t>1.2.1 </a:t>
          </a:r>
          <a:r>
            <a:rPr lang="en-GB" sz="900">
              <a:solidFill>
                <a:schemeClr val="bg1"/>
              </a:solidFill>
              <a:latin typeface="Calibri" panose="020F0502020204030204"/>
              <a:ea typeface="+mn-ea"/>
              <a:cs typeface="+mn-cs"/>
            </a:rPr>
            <a:t>% of certified cyber secure data products and services delivered by XXXX (year)</a:t>
          </a:r>
          <a:endParaRPr lang="it-IT" sz="900">
            <a:solidFill>
              <a:schemeClr val="bg1"/>
            </a:solidFill>
            <a:latin typeface="Calibri" panose="020F0502020204030204"/>
            <a:ea typeface="+mn-ea"/>
            <a:cs typeface="+mn-cs"/>
          </a:endParaRPr>
        </a:p>
      </dgm:t>
    </dgm:pt>
    <dgm:pt modelId="{87A5B82B-821B-7B43-841B-19494A80EFE2}" type="parTrans" cxnId="{45D2436E-AE70-324A-AD91-8253D5B61202}">
      <dgm:prSet/>
      <dgm:spPr>
        <a:xfrm rot="18793642">
          <a:off x="3288695" y="2333099"/>
          <a:ext cx="433493" cy="20126"/>
        </a:xfrm>
        <a:noFill/>
        <a:ln w="12700" cap="flat" cmpd="sng" algn="ctr">
          <a:solidFill>
            <a:srgbClr val="5B9BD5">
              <a:shade val="80000"/>
              <a:hueOff val="0"/>
              <a:satOff val="0"/>
              <a:lumOff val="0"/>
              <a:alphaOff val="0"/>
            </a:srgbClr>
          </a:solidFill>
          <a:prstDash val="solid"/>
          <a:miter lim="800000"/>
        </a:ln>
        <a:effectLst/>
      </dgm:spPr>
      <dgm:t>
        <a:bodyPr/>
        <a:lstStyle/>
        <a:p>
          <a:pPr algn="ctr"/>
          <a:endParaRPr lang="it-IT">
            <a:solidFill>
              <a:sysClr val="windowText" lastClr="000000">
                <a:hueOff val="0"/>
                <a:satOff val="0"/>
                <a:lumOff val="0"/>
                <a:alphaOff val="0"/>
              </a:sysClr>
            </a:solidFill>
            <a:latin typeface="Calibri" panose="020F0502020204030204"/>
            <a:ea typeface="+mn-ea"/>
            <a:cs typeface="+mn-cs"/>
          </a:endParaRPr>
        </a:p>
      </dgm:t>
    </dgm:pt>
    <dgm:pt modelId="{0E11F66B-1CFB-AD47-990F-588EC6F68005}" type="sibTrans" cxnId="{45D2436E-AE70-324A-AD91-8253D5B61202}">
      <dgm:prSet/>
      <dgm:spPr/>
      <dgm:t>
        <a:bodyPr/>
        <a:lstStyle/>
        <a:p>
          <a:pPr algn="ctr"/>
          <a:endParaRPr lang="it-IT"/>
        </a:p>
      </dgm:t>
    </dgm:pt>
    <dgm:pt modelId="{597038F2-9356-664B-BCEE-545756F7A17A}">
      <dgm:prSet phldrT="[Testo]" custT="1"/>
      <dgm:spPr>
        <a:xfrm>
          <a:off x="0" y="0"/>
          <a:ext cx="1480241" cy="3284220"/>
        </a:xfrm>
        <a:solidFill>
          <a:srgbClr val="5B9BD5">
            <a:tint val="40000"/>
            <a:hueOff val="0"/>
            <a:satOff val="0"/>
            <a:lumOff val="0"/>
            <a:alphaOff val="0"/>
          </a:srgbClr>
        </a:solidFill>
        <a:ln>
          <a:noFill/>
        </a:ln>
        <a:effectLst/>
      </dgm:spPr>
      <dgm:t>
        <a:bodyPr/>
        <a:lstStyle/>
        <a:p>
          <a:pPr algn="ctr"/>
          <a:r>
            <a:rPr lang="it-IT" sz="2400" b="1" dirty="0">
              <a:solidFill>
                <a:sysClr val="windowText" lastClr="000000">
                  <a:hueOff val="0"/>
                  <a:satOff val="0"/>
                  <a:lumOff val="0"/>
                  <a:alphaOff val="0"/>
                </a:sysClr>
              </a:solidFill>
              <a:latin typeface="Calibri" panose="020F0502020204030204"/>
              <a:ea typeface="+mn-ea"/>
              <a:cs typeface="+mn-cs"/>
            </a:rPr>
            <a:t>Strategic Goal </a:t>
          </a:r>
          <a:r>
            <a:rPr lang="it-IT" sz="2400" b="1" dirty="0">
              <a:solidFill>
                <a:srgbClr val="FF0000"/>
              </a:solidFill>
              <a:latin typeface="Calibri" panose="020F0502020204030204"/>
              <a:ea typeface="+mn-ea"/>
              <a:cs typeface="+mn-cs"/>
            </a:rPr>
            <a:t>1</a:t>
          </a:r>
        </a:p>
      </dgm:t>
    </dgm:pt>
    <dgm:pt modelId="{EA180270-E1C1-5E46-8663-6423E9E90887}" type="parTrans" cxnId="{FF200EA6-B93C-1948-A0C4-7A1E856B8993}">
      <dgm:prSet/>
      <dgm:spPr/>
      <dgm:t>
        <a:bodyPr/>
        <a:lstStyle/>
        <a:p>
          <a:pPr algn="ctr"/>
          <a:endParaRPr lang="it-IT"/>
        </a:p>
      </dgm:t>
    </dgm:pt>
    <dgm:pt modelId="{7E8AF211-1263-1445-994D-53E28B036879}" type="sibTrans" cxnId="{FF200EA6-B93C-1948-A0C4-7A1E856B8993}">
      <dgm:prSet/>
      <dgm:spPr/>
      <dgm:t>
        <a:bodyPr/>
        <a:lstStyle/>
        <a:p>
          <a:pPr algn="ctr"/>
          <a:endParaRPr lang="it-IT"/>
        </a:p>
      </dgm:t>
    </dgm:pt>
    <dgm:pt modelId="{510F301B-A33A-0F44-9656-C2640F038B51}">
      <dgm:prSet phldrT="[Testo]"/>
      <dgm:spPr>
        <a:xfrm>
          <a:off x="1637019" y="0"/>
          <a:ext cx="1789320" cy="3284220"/>
        </a:xfrm>
        <a:solidFill>
          <a:srgbClr val="5B9BD5">
            <a:tint val="40000"/>
            <a:hueOff val="0"/>
            <a:satOff val="0"/>
            <a:lumOff val="0"/>
            <a:alphaOff val="0"/>
          </a:srgbClr>
        </a:solidFill>
        <a:ln>
          <a:noFill/>
        </a:ln>
        <a:effectLst/>
      </dgm:spPr>
      <dgm:t>
        <a:bodyPr/>
        <a:lstStyle/>
        <a:p>
          <a:pPr algn="ctr"/>
          <a:r>
            <a:rPr lang="it-IT" b="1">
              <a:solidFill>
                <a:sysClr val="windowText" lastClr="000000">
                  <a:hueOff val="0"/>
                  <a:satOff val="0"/>
                  <a:lumOff val="0"/>
                  <a:alphaOff val="0"/>
                </a:sysClr>
              </a:solidFill>
              <a:latin typeface="Calibri" panose="020F0502020204030204"/>
              <a:ea typeface="+mn-ea"/>
              <a:cs typeface="+mn-cs"/>
            </a:rPr>
            <a:t>Strategic Targets (ST)</a:t>
          </a:r>
        </a:p>
      </dgm:t>
    </dgm:pt>
    <dgm:pt modelId="{72E6E39E-0979-B540-9268-3EDA47BF843F}" type="parTrans" cxnId="{F10E30F7-8504-574F-AF9E-57337D01EDC4}">
      <dgm:prSet/>
      <dgm:spPr/>
      <dgm:t>
        <a:bodyPr/>
        <a:lstStyle/>
        <a:p>
          <a:pPr algn="ctr"/>
          <a:endParaRPr lang="it-IT"/>
        </a:p>
      </dgm:t>
    </dgm:pt>
    <dgm:pt modelId="{873927F0-E56F-8A43-82A8-EF1579A73924}" type="sibTrans" cxnId="{F10E30F7-8504-574F-AF9E-57337D01EDC4}">
      <dgm:prSet/>
      <dgm:spPr/>
      <dgm:t>
        <a:bodyPr/>
        <a:lstStyle/>
        <a:p>
          <a:pPr algn="ctr"/>
          <a:endParaRPr lang="it-IT"/>
        </a:p>
      </dgm:t>
    </dgm:pt>
    <dgm:pt modelId="{1A3790A4-9D4A-8D47-B555-C301E285EDB5}">
      <dgm:prSet phldrT="[Testo]" custT="1"/>
      <dgm:spPr>
        <a:xfrm>
          <a:off x="3568060" y="0"/>
          <a:ext cx="1706249" cy="3284220"/>
        </a:xfrm>
        <a:solidFill>
          <a:srgbClr val="5B9BD5">
            <a:tint val="40000"/>
            <a:hueOff val="0"/>
            <a:satOff val="0"/>
            <a:lumOff val="0"/>
            <a:alphaOff val="0"/>
          </a:srgbClr>
        </a:solidFill>
        <a:ln>
          <a:noFill/>
        </a:ln>
        <a:effectLst/>
      </dgm:spPr>
      <dgm:t>
        <a:bodyPr/>
        <a:lstStyle/>
        <a:p>
          <a:pPr algn="ctr"/>
          <a:r>
            <a:rPr lang="it-IT" sz="1400" b="1" dirty="0">
              <a:solidFill>
                <a:sysClr val="windowText" lastClr="000000">
                  <a:hueOff val="0"/>
                  <a:satOff val="0"/>
                  <a:lumOff val="0"/>
                  <a:alphaOff val="0"/>
                </a:sysClr>
              </a:solidFill>
              <a:latin typeface="Calibri" panose="020F0502020204030204"/>
              <a:ea typeface="+mn-ea"/>
              <a:cs typeface="+mn-cs"/>
            </a:rPr>
            <a:t>Strategic Performance  </a:t>
          </a:r>
          <a:r>
            <a:rPr lang="it-IT" sz="1400" b="1" dirty="0" err="1">
              <a:solidFill>
                <a:sysClr val="windowText" lastClr="000000">
                  <a:hueOff val="0"/>
                  <a:satOff val="0"/>
                  <a:lumOff val="0"/>
                  <a:alphaOff val="0"/>
                </a:sysClr>
              </a:solidFill>
              <a:latin typeface="Calibri" panose="020F0502020204030204"/>
              <a:ea typeface="+mn-ea"/>
              <a:cs typeface="+mn-cs"/>
            </a:rPr>
            <a:t>Indicator</a:t>
          </a:r>
          <a:r>
            <a:rPr lang="it-IT" sz="1400" b="1" dirty="0">
              <a:solidFill>
                <a:sysClr val="windowText" lastClr="000000">
                  <a:hueOff val="0"/>
                  <a:satOff val="0"/>
                  <a:lumOff val="0"/>
                  <a:alphaOff val="0"/>
                </a:sysClr>
              </a:solidFill>
              <a:latin typeface="Calibri" panose="020F0502020204030204"/>
              <a:ea typeface="+mn-ea"/>
              <a:cs typeface="+mn-cs"/>
            </a:rPr>
            <a:t> (SPI)</a:t>
          </a:r>
          <a:endParaRPr lang="it-IT" sz="1100" dirty="0">
            <a:solidFill>
              <a:sysClr val="windowText" lastClr="000000">
                <a:hueOff val="0"/>
                <a:satOff val="0"/>
                <a:lumOff val="0"/>
                <a:alphaOff val="0"/>
              </a:sysClr>
            </a:solidFill>
            <a:latin typeface="Calibri" panose="020F0502020204030204"/>
            <a:ea typeface="+mn-ea"/>
            <a:cs typeface="+mn-cs"/>
          </a:endParaRPr>
        </a:p>
      </dgm:t>
    </dgm:pt>
    <dgm:pt modelId="{9847CC31-6F9D-CA47-9D67-1B680B1BA04B}" type="parTrans" cxnId="{485EEC90-5220-4043-A464-C7487C3C3F55}">
      <dgm:prSet/>
      <dgm:spPr/>
      <dgm:t>
        <a:bodyPr/>
        <a:lstStyle/>
        <a:p>
          <a:pPr algn="ctr"/>
          <a:endParaRPr lang="it-IT"/>
        </a:p>
      </dgm:t>
    </dgm:pt>
    <dgm:pt modelId="{65F2BB8B-118C-0341-8816-257BE10343F4}" type="sibTrans" cxnId="{485EEC90-5220-4043-A464-C7487C3C3F55}">
      <dgm:prSet/>
      <dgm:spPr/>
      <dgm:t>
        <a:bodyPr/>
        <a:lstStyle/>
        <a:p>
          <a:pPr algn="ctr"/>
          <a:endParaRPr lang="it-IT"/>
        </a:p>
      </dgm:t>
    </dgm:pt>
    <dgm:pt modelId="{C98E1BE7-C7A6-204A-B7D0-7E1C7641D7D0}">
      <dgm:prSet custT="1"/>
      <dgm:spPr>
        <a:xfrm>
          <a:off x="3666685" y="1483499"/>
          <a:ext cx="1556451" cy="36722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it-IT" sz="900">
              <a:solidFill>
                <a:srgbClr val="FF0000"/>
              </a:solidFill>
              <a:latin typeface="Calibri" panose="020F0502020204030204"/>
              <a:ea typeface="+mn-ea"/>
              <a:cs typeface="+mn-cs"/>
            </a:rPr>
            <a:t>1.1.3</a:t>
          </a:r>
          <a:r>
            <a:rPr lang="it-IT" sz="900">
              <a:solidFill>
                <a:sysClr val="window" lastClr="FFFFFF"/>
              </a:solidFill>
              <a:latin typeface="Calibri" panose="020F0502020204030204"/>
              <a:ea typeface="+mn-ea"/>
              <a:cs typeface="+mn-cs"/>
            </a:rPr>
            <a:t> </a:t>
          </a:r>
          <a:r>
            <a:rPr lang="en-GB" sz="900">
              <a:solidFill>
                <a:sysClr val="window" lastClr="FFFFFF"/>
              </a:solidFill>
              <a:latin typeface="Calibri" panose="020F0502020204030204"/>
              <a:ea typeface="+mn-ea"/>
              <a:cs typeface="+mn-cs"/>
            </a:rPr>
            <a:t>Autonomous shipping requirement  supported by S-1xx</a:t>
          </a:r>
          <a:endParaRPr lang="it-IT" sz="900">
            <a:solidFill>
              <a:sysClr val="window" lastClr="FFFFFF"/>
            </a:solidFill>
            <a:latin typeface="Calibri" panose="020F0502020204030204"/>
            <a:ea typeface="+mn-ea"/>
            <a:cs typeface="+mn-cs"/>
          </a:endParaRPr>
        </a:p>
      </dgm:t>
    </dgm:pt>
    <dgm:pt modelId="{8571C98F-ECCA-E942-82AC-00D193A70986}" type="parTrans" cxnId="{897BC777-86EC-1B4C-A3C9-D866EA1945EA}">
      <dgm:prSet/>
      <dgm:spPr>
        <a:xfrm rot="3001340">
          <a:off x="3377440" y="1522105"/>
          <a:ext cx="352203" cy="20126"/>
        </a:xfrm>
        <a:noFill/>
        <a:ln w="12700" cap="flat" cmpd="sng" algn="ctr">
          <a:solidFill>
            <a:srgbClr val="5B9BD5">
              <a:shade val="80000"/>
              <a:hueOff val="0"/>
              <a:satOff val="0"/>
              <a:lumOff val="0"/>
              <a:alphaOff val="0"/>
            </a:srgbClr>
          </a:solidFill>
          <a:prstDash val="solid"/>
          <a:miter lim="800000"/>
        </a:ln>
        <a:effectLst/>
      </dgm:spPr>
      <dgm:t>
        <a:bodyPr/>
        <a:lstStyle/>
        <a:p>
          <a:pPr algn="ctr"/>
          <a:endParaRPr lang="it-IT">
            <a:solidFill>
              <a:sysClr val="windowText" lastClr="000000">
                <a:hueOff val="0"/>
                <a:satOff val="0"/>
                <a:lumOff val="0"/>
                <a:alphaOff val="0"/>
              </a:sysClr>
            </a:solidFill>
            <a:latin typeface="Calibri" panose="020F0502020204030204"/>
            <a:ea typeface="+mn-ea"/>
            <a:cs typeface="+mn-cs"/>
          </a:endParaRPr>
        </a:p>
      </dgm:t>
    </dgm:pt>
    <dgm:pt modelId="{31C138DF-0274-4947-A05C-87610FB8BBD4}" type="sibTrans" cxnId="{897BC777-86EC-1B4C-A3C9-D866EA1945EA}">
      <dgm:prSet/>
      <dgm:spPr/>
      <dgm:t>
        <a:bodyPr/>
        <a:lstStyle/>
        <a:p>
          <a:pPr algn="ctr"/>
          <a:endParaRPr lang="it-IT"/>
        </a:p>
      </dgm:t>
    </dgm:pt>
    <dgm:pt modelId="{6AD04AE5-721E-5D4A-9FF0-416A70139C13}">
      <dgm:prSet phldrT="[Testo]" custT="1"/>
      <dgm:spPr>
        <a:xfrm>
          <a:off x="3647192" y="2654397"/>
          <a:ext cx="1482072" cy="36722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it-IT" sz="900" dirty="0">
              <a:solidFill>
                <a:srgbClr val="FF0000"/>
              </a:solidFill>
              <a:latin typeface="Calibri" panose="020F0502020204030204"/>
              <a:ea typeface="+mn-ea"/>
              <a:cs typeface="+mn-cs"/>
            </a:rPr>
            <a:t>1.2.3</a:t>
          </a:r>
          <a:r>
            <a:rPr lang="it-IT" sz="900" dirty="0">
              <a:solidFill>
                <a:sysClr val="window" lastClr="FFFFFF"/>
              </a:solidFill>
              <a:latin typeface="Calibri" panose="020F0502020204030204"/>
              <a:ea typeface="+mn-ea"/>
              <a:cs typeface="+mn-cs"/>
            </a:rPr>
            <a:t> </a:t>
          </a:r>
          <a:r>
            <a:rPr lang="en-US" sz="900" i="1"/>
            <a:t>XX % of CATZOC X (or QoBD level better than X) assessed by XXXX (year)</a:t>
          </a:r>
          <a:endParaRPr lang="it-IT" sz="900">
            <a:solidFill>
              <a:sysClr val="window" lastClr="FFFFFF"/>
            </a:solidFill>
            <a:latin typeface="Calibri" panose="020F0502020204030204"/>
            <a:ea typeface="+mn-ea"/>
            <a:cs typeface="+mn-cs"/>
          </a:endParaRPr>
        </a:p>
      </dgm:t>
    </dgm:pt>
    <dgm:pt modelId="{1C2B99F1-CC08-C343-A2BC-0D570C76F6B7}" type="parTrans" cxnId="{9A1C807E-E834-FD4C-B401-B261A958D892}">
      <dgm:prSet/>
      <dgm:spPr>
        <a:xfrm rot="2955633">
          <a:off x="3279758" y="2659489"/>
          <a:ext cx="444668" cy="20126"/>
        </a:xfrm>
        <a:noFill/>
        <a:ln w="12700" cap="flat" cmpd="sng" algn="ctr">
          <a:solidFill>
            <a:srgbClr val="5B9BD5">
              <a:shade val="80000"/>
              <a:hueOff val="0"/>
              <a:satOff val="0"/>
              <a:lumOff val="0"/>
              <a:alphaOff val="0"/>
            </a:srgbClr>
          </a:solidFill>
          <a:prstDash val="solid"/>
          <a:miter lim="800000"/>
        </a:ln>
        <a:effectLst/>
      </dgm:spPr>
      <dgm:t>
        <a:bodyPr/>
        <a:lstStyle/>
        <a:p>
          <a:pPr algn="ctr"/>
          <a:endParaRPr lang="it-IT">
            <a:solidFill>
              <a:sysClr val="windowText" lastClr="000000">
                <a:hueOff val="0"/>
                <a:satOff val="0"/>
                <a:lumOff val="0"/>
                <a:alphaOff val="0"/>
              </a:sysClr>
            </a:solidFill>
            <a:latin typeface="Calibri" panose="020F0502020204030204"/>
            <a:ea typeface="+mn-ea"/>
            <a:cs typeface="+mn-cs"/>
          </a:endParaRPr>
        </a:p>
      </dgm:t>
    </dgm:pt>
    <dgm:pt modelId="{4D215B3D-7448-A345-89DC-4B5A77D153A7}" type="sibTrans" cxnId="{9A1C807E-E834-FD4C-B401-B261A958D892}">
      <dgm:prSet/>
      <dgm:spPr/>
      <dgm:t>
        <a:bodyPr/>
        <a:lstStyle/>
        <a:p>
          <a:pPr algn="ctr"/>
          <a:endParaRPr lang="en-GB"/>
        </a:p>
      </dgm:t>
    </dgm:pt>
    <dgm:pt modelId="{E560A961-8BE1-2643-AC10-F5FFB732BC81}" type="pres">
      <dgm:prSet presAssocID="{5CD889F9-651C-E842-BD6C-F5BB782139AF}" presName="mainComposite" presStyleCnt="0">
        <dgm:presLayoutVars>
          <dgm:chPref val="1"/>
          <dgm:dir/>
          <dgm:animOne val="branch"/>
          <dgm:animLvl val="lvl"/>
          <dgm:resizeHandles val="exact"/>
        </dgm:presLayoutVars>
      </dgm:prSet>
      <dgm:spPr/>
    </dgm:pt>
    <dgm:pt modelId="{5290B858-124D-1240-9227-2DA5913154C5}" type="pres">
      <dgm:prSet presAssocID="{5CD889F9-651C-E842-BD6C-F5BB782139AF}" presName="hierFlow" presStyleCnt="0"/>
      <dgm:spPr/>
    </dgm:pt>
    <dgm:pt modelId="{6D2810D3-09DD-EE40-BE05-B459426187BA}" type="pres">
      <dgm:prSet presAssocID="{5CD889F9-651C-E842-BD6C-F5BB782139AF}" presName="firstBuf" presStyleCnt="0"/>
      <dgm:spPr/>
    </dgm:pt>
    <dgm:pt modelId="{33326B01-2537-824C-A3E3-BAF4F8792CF0}" type="pres">
      <dgm:prSet presAssocID="{5CD889F9-651C-E842-BD6C-F5BB782139AF}" presName="hierChild1" presStyleCnt="0">
        <dgm:presLayoutVars>
          <dgm:chPref val="1"/>
          <dgm:animOne val="branch"/>
          <dgm:animLvl val="lvl"/>
        </dgm:presLayoutVars>
      </dgm:prSet>
      <dgm:spPr/>
    </dgm:pt>
    <dgm:pt modelId="{4DEBB7D3-C87E-FA4E-8B7F-24DDCE2474A9}" type="pres">
      <dgm:prSet presAssocID="{2E50045D-1DD0-4640-AC05-E5CE7E2049A0}" presName="Name17" presStyleCnt="0"/>
      <dgm:spPr/>
    </dgm:pt>
    <dgm:pt modelId="{A94A289E-94D8-CB41-A297-8BC653E8D605}" type="pres">
      <dgm:prSet presAssocID="{2E50045D-1DD0-4640-AC05-E5CE7E2049A0}" presName="level1Shape" presStyleLbl="node0" presStyleIdx="0" presStyleCnt="1" custScaleX="190647" custScaleY="215597" custLinFactNeighborX="2152" custLinFactNeighborY="-43260">
        <dgm:presLayoutVars>
          <dgm:chPref val="3"/>
        </dgm:presLayoutVars>
      </dgm:prSet>
      <dgm:spPr>
        <a:prstGeom prst="roundRect">
          <a:avLst>
            <a:gd name="adj" fmla="val 10000"/>
          </a:avLst>
        </a:prstGeom>
      </dgm:spPr>
    </dgm:pt>
    <dgm:pt modelId="{1DA20EC1-9392-BC45-823C-8EB0D0D0401D}" type="pres">
      <dgm:prSet presAssocID="{2E50045D-1DD0-4640-AC05-E5CE7E2049A0}" presName="hierChild2" presStyleCnt="0"/>
      <dgm:spPr/>
    </dgm:pt>
    <dgm:pt modelId="{1F8E0B43-BE42-DF4D-9F71-56AF95DDAA8A}" type="pres">
      <dgm:prSet presAssocID="{7A3021D7-6EC4-FD4D-A552-04615E76A5C4}" presName="Name25" presStyleLbl="parChTrans1D2" presStyleIdx="0" presStyleCnt="2"/>
      <dgm:spPr>
        <a:custGeom>
          <a:avLst/>
          <a:gdLst/>
          <a:ahLst/>
          <a:cxnLst/>
          <a:rect l="0" t="0" r="0" b="0"/>
          <a:pathLst>
            <a:path>
              <a:moveTo>
                <a:pt x="0" y="10063"/>
              </a:moveTo>
              <a:lnTo>
                <a:pt x="551579" y="10063"/>
              </a:lnTo>
            </a:path>
          </a:pathLst>
        </a:custGeom>
      </dgm:spPr>
    </dgm:pt>
    <dgm:pt modelId="{E42BA701-E3FC-C540-B740-9437AF2AC174}" type="pres">
      <dgm:prSet presAssocID="{7A3021D7-6EC4-FD4D-A552-04615E76A5C4}" presName="connTx" presStyleLbl="parChTrans1D2" presStyleIdx="0" presStyleCnt="2"/>
      <dgm:spPr/>
    </dgm:pt>
    <dgm:pt modelId="{2C0F87D4-E881-4B43-8EEE-16182CDA7692}" type="pres">
      <dgm:prSet presAssocID="{915A1DC3-06B9-A349-AF4D-8EB87258A3EF}" presName="Name30" presStyleCnt="0"/>
      <dgm:spPr/>
    </dgm:pt>
    <dgm:pt modelId="{EF83EDCD-A357-9E48-9C70-24AEC2B8C8B2}" type="pres">
      <dgm:prSet presAssocID="{915A1DC3-06B9-A349-AF4D-8EB87258A3EF}" presName="level2Shape" presStyleLbl="node2" presStyleIdx="0" presStyleCnt="2" custScaleX="170733" custScaleY="260387" custLinFactNeighborX="9999" custLinFactNeighborY="-46771"/>
      <dgm:spPr>
        <a:prstGeom prst="roundRect">
          <a:avLst>
            <a:gd name="adj" fmla="val 10000"/>
          </a:avLst>
        </a:prstGeom>
      </dgm:spPr>
    </dgm:pt>
    <dgm:pt modelId="{35DB4285-9205-3448-8FC6-093C9B23C57E}" type="pres">
      <dgm:prSet presAssocID="{915A1DC3-06B9-A349-AF4D-8EB87258A3EF}" presName="hierChild3" presStyleCnt="0"/>
      <dgm:spPr/>
    </dgm:pt>
    <dgm:pt modelId="{66A5594B-14A1-C84C-9850-619284CFBBF9}" type="pres">
      <dgm:prSet presAssocID="{F5CA9121-BE99-854A-BE05-A62FA4634D9D}" presName="Name25" presStyleLbl="parChTrans1D3" presStyleIdx="0" presStyleCnt="5"/>
      <dgm:spPr>
        <a:custGeom>
          <a:avLst/>
          <a:gdLst/>
          <a:ahLst/>
          <a:cxnLst/>
          <a:rect l="0" t="0" r="0" b="0"/>
          <a:pathLst>
            <a:path>
              <a:moveTo>
                <a:pt x="0" y="10063"/>
              </a:moveTo>
              <a:lnTo>
                <a:pt x="616333" y="10063"/>
              </a:lnTo>
            </a:path>
          </a:pathLst>
        </a:custGeom>
      </dgm:spPr>
    </dgm:pt>
    <dgm:pt modelId="{3197D7F2-BB81-6747-B917-03769139DBEC}" type="pres">
      <dgm:prSet presAssocID="{F5CA9121-BE99-854A-BE05-A62FA4634D9D}" presName="connTx" presStyleLbl="parChTrans1D3" presStyleIdx="0" presStyleCnt="5"/>
      <dgm:spPr/>
    </dgm:pt>
    <dgm:pt modelId="{09D4E339-8969-474A-A7CA-85E9CFE7238D}" type="pres">
      <dgm:prSet presAssocID="{B373BADD-80E6-1B4F-B01C-BA592C6E7266}" presName="Name30" presStyleCnt="0"/>
      <dgm:spPr/>
    </dgm:pt>
    <dgm:pt modelId="{3BB16A4F-ACF5-DD49-93CF-B86B73D3D89F}" type="pres">
      <dgm:prSet presAssocID="{B373BADD-80E6-1B4F-B01C-BA592C6E7266}" presName="level2Shape" presStyleLbl="node3" presStyleIdx="0" presStyleCnt="5" custScaleX="228482" custScaleY="148485" custLinFactNeighborX="8369" custLinFactNeighborY="-69594"/>
      <dgm:spPr>
        <a:prstGeom prst="roundRect">
          <a:avLst>
            <a:gd name="adj" fmla="val 10000"/>
          </a:avLst>
        </a:prstGeom>
      </dgm:spPr>
    </dgm:pt>
    <dgm:pt modelId="{46028915-D7EB-3F4D-921A-991DBBE5BF0B}" type="pres">
      <dgm:prSet presAssocID="{B373BADD-80E6-1B4F-B01C-BA592C6E7266}" presName="hierChild3" presStyleCnt="0"/>
      <dgm:spPr/>
    </dgm:pt>
    <dgm:pt modelId="{740D9539-1E17-5046-A45C-1FD6D639DFCF}" type="pres">
      <dgm:prSet presAssocID="{A9F6AB72-3A44-794D-9AA2-37367BB844A4}" presName="Name25" presStyleLbl="parChTrans1D3" presStyleIdx="1" presStyleCnt="5"/>
      <dgm:spPr>
        <a:custGeom>
          <a:avLst/>
          <a:gdLst/>
          <a:ahLst/>
          <a:cxnLst/>
          <a:rect l="0" t="0" r="0" b="0"/>
          <a:pathLst>
            <a:path>
              <a:moveTo>
                <a:pt x="0" y="10063"/>
              </a:moveTo>
              <a:lnTo>
                <a:pt x="267407" y="10063"/>
              </a:lnTo>
            </a:path>
          </a:pathLst>
        </a:custGeom>
      </dgm:spPr>
    </dgm:pt>
    <dgm:pt modelId="{A36EAE24-792C-6A48-B458-597D9BB337D8}" type="pres">
      <dgm:prSet presAssocID="{A9F6AB72-3A44-794D-9AA2-37367BB844A4}" presName="connTx" presStyleLbl="parChTrans1D3" presStyleIdx="1" presStyleCnt="5"/>
      <dgm:spPr/>
    </dgm:pt>
    <dgm:pt modelId="{31D5E410-35C4-FD48-8D4B-D07F1BF46A60}" type="pres">
      <dgm:prSet presAssocID="{D03A8030-70B8-0B41-A511-2FE997A06FD6}" presName="Name30" presStyleCnt="0"/>
      <dgm:spPr/>
    </dgm:pt>
    <dgm:pt modelId="{11603ADC-50B4-F047-BF1E-472672BD5F89}" type="pres">
      <dgm:prSet presAssocID="{D03A8030-70B8-0B41-A511-2FE997A06FD6}" presName="level2Shape" presStyleLbl="node3" presStyleIdx="1" presStyleCnt="5" custScaleX="229444" custScaleY="136371" custLinFactNeighborX="6342" custLinFactNeighborY="-58413"/>
      <dgm:spPr>
        <a:prstGeom prst="roundRect">
          <a:avLst>
            <a:gd name="adj" fmla="val 10000"/>
          </a:avLst>
        </a:prstGeom>
      </dgm:spPr>
    </dgm:pt>
    <dgm:pt modelId="{6DFDE2B9-0D07-CD4B-AE42-6C9C89F43891}" type="pres">
      <dgm:prSet presAssocID="{D03A8030-70B8-0B41-A511-2FE997A06FD6}" presName="hierChild3" presStyleCnt="0"/>
      <dgm:spPr/>
    </dgm:pt>
    <dgm:pt modelId="{2031E178-5A08-6942-B5B7-9A9C37E5BC72}" type="pres">
      <dgm:prSet presAssocID="{8571C98F-ECCA-E942-82AC-00D193A70986}" presName="Name25" presStyleLbl="parChTrans1D3" presStyleIdx="2" presStyleCnt="5"/>
      <dgm:spPr>
        <a:custGeom>
          <a:avLst/>
          <a:gdLst/>
          <a:ahLst/>
          <a:cxnLst/>
          <a:rect l="0" t="0" r="0" b="0"/>
          <a:pathLst>
            <a:path>
              <a:moveTo>
                <a:pt x="0" y="10063"/>
              </a:moveTo>
              <a:lnTo>
                <a:pt x="352203" y="10063"/>
              </a:lnTo>
            </a:path>
          </a:pathLst>
        </a:custGeom>
      </dgm:spPr>
    </dgm:pt>
    <dgm:pt modelId="{FB2EFC58-6F0C-0647-9234-FBD482B6D4BD}" type="pres">
      <dgm:prSet presAssocID="{8571C98F-ECCA-E942-82AC-00D193A70986}" presName="connTx" presStyleLbl="parChTrans1D3" presStyleIdx="2" presStyleCnt="5"/>
      <dgm:spPr/>
    </dgm:pt>
    <dgm:pt modelId="{703AB361-BC9D-B849-89E9-0DF93C40F3FD}" type="pres">
      <dgm:prSet presAssocID="{C98E1BE7-C7A6-204A-B7D0-7E1C7641D7D0}" presName="Name30" presStyleCnt="0"/>
      <dgm:spPr/>
    </dgm:pt>
    <dgm:pt modelId="{F7DF3CF9-DC0E-0D4F-B667-734E712750D0}" type="pres">
      <dgm:prSet presAssocID="{C98E1BE7-C7A6-204A-B7D0-7E1C7641D7D0}" presName="level2Shape" presStyleLbl="node3" presStyleIdx="2" presStyleCnt="5" custScaleX="228264" custLinFactNeighborX="9652" custLinFactNeighborY="-49878"/>
      <dgm:spPr>
        <a:prstGeom prst="roundRect">
          <a:avLst>
            <a:gd name="adj" fmla="val 10000"/>
          </a:avLst>
        </a:prstGeom>
      </dgm:spPr>
    </dgm:pt>
    <dgm:pt modelId="{2E226822-FC53-FF42-87F8-8488932C09D7}" type="pres">
      <dgm:prSet presAssocID="{C98E1BE7-C7A6-204A-B7D0-7E1C7641D7D0}" presName="hierChild3" presStyleCnt="0"/>
      <dgm:spPr/>
    </dgm:pt>
    <dgm:pt modelId="{754411E7-CADE-FB40-8E28-139E41BA4EFC}" type="pres">
      <dgm:prSet presAssocID="{3063CD23-3500-F247-8201-42ADC2B13E40}" presName="Name25" presStyleLbl="parChTrans1D2" presStyleIdx="1" presStyleCnt="2"/>
      <dgm:spPr>
        <a:custGeom>
          <a:avLst/>
          <a:gdLst/>
          <a:ahLst/>
          <a:cxnLst/>
          <a:rect l="0" t="0" r="0" b="0"/>
          <a:pathLst>
            <a:path>
              <a:moveTo>
                <a:pt x="0" y="10063"/>
              </a:moveTo>
              <a:lnTo>
                <a:pt x="837644" y="10063"/>
              </a:lnTo>
            </a:path>
          </a:pathLst>
        </a:custGeom>
      </dgm:spPr>
    </dgm:pt>
    <dgm:pt modelId="{CA92A5FC-19CE-204B-B8FA-A559FA46FED7}" type="pres">
      <dgm:prSet presAssocID="{3063CD23-3500-F247-8201-42ADC2B13E40}" presName="connTx" presStyleLbl="parChTrans1D2" presStyleIdx="1" presStyleCnt="2"/>
      <dgm:spPr/>
    </dgm:pt>
    <dgm:pt modelId="{13764439-A3C7-6443-920D-9F06182BB679}" type="pres">
      <dgm:prSet presAssocID="{C18ED3E8-92AB-224D-97C2-4EEC33F76632}" presName="Name30" presStyleCnt="0"/>
      <dgm:spPr/>
    </dgm:pt>
    <dgm:pt modelId="{5ECC4CF8-A3AD-DF4B-9AF3-535E53D88B7E}" type="pres">
      <dgm:prSet presAssocID="{C18ED3E8-92AB-224D-97C2-4EEC33F76632}" presName="level2Shape" presStyleLbl="node2" presStyleIdx="1" presStyleCnt="2" custScaleX="169452" custScaleY="207001" custLinFactNeighborX="15089" custLinFactNeighborY="-13788"/>
      <dgm:spPr>
        <a:prstGeom prst="roundRect">
          <a:avLst>
            <a:gd name="adj" fmla="val 10000"/>
          </a:avLst>
        </a:prstGeom>
      </dgm:spPr>
    </dgm:pt>
    <dgm:pt modelId="{711DE14A-579F-494F-B2E6-695460FD3941}" type="pres">
      <dgm:prSet presAssocID="{C18ED3E8-92AB-224D-97C2-4EEC33F76632}" presName="hierChild3" presStyleCnt="0"/>
      <dgm:spPr/>
    </dgm:pt>
    <dgm:pt modelId="{C0D42379-9844-8441-B336-7365BC8099A7}" type="pres">
      <dgm:prSet presAssocID="{87A5B82B-821B-7B43-841B-19494A80EFE2}" presName="Name25" presStyleLbl="parChTrans1D3" presStyleIdx="3" presStyleCnt="5"/>
      <dgm:spPr>
        <a:custGeom>
          <a:avLst/>
          <a:gdLst/>
          <a:ahLst/>
          <a:cxnLst/>
          <a:rect l="0" t="0" r="0" b="0"/>
          <a:pathLst>
            <a:path>
              <a:moveTo>
                <a:pt x="0" y="10063"/>
              </a:moveTo>
              <a:lnTo>
                <a:pt x="433493" y="10063"/>
              </a:lnTo>
            </a:path>
          </a:pathLst>
        </a:custGeom>
      </dgm:spPr>
    </dgm:pt>
    <dgm:pt modelId="{95E49655-BA39-F84A-9422-5A67E4C31E48}" type="pres">
      <dgm:prSet presAssocID="{87A5B82B-821B-7B43-841B-19494A80EFE2}" presName="connTx" presStyleLbl="parChTrans1D3" presStyleIdx="3" presStyleCnt="5"/>
      <dgm:spPr/>
    </dgm:pt>
    <dgm:pt modelId="{BCFE5695-4DFF-8846-94E5-CC90E51729F6}" type="pres">
      <dgm:prSet presAssocID="{12172DD4-6496-1F46-85BD-4898FA882750}" presName="Name30" presStyleCnt="0"/>
      <dgm:spPr/>
    </dgm:pt>
    <dgm:pt modelId="{35592AE9-4F1D-F446-99CC-CA85FF7F0830}" type="pres">
      <dgm:prSet presAssocID="{12172DD4-6496-1F46-85BD-4898FA882750}" presName="level2Shape" presStyleLbl="node3" presStyleIdx="3" presStyleCnt="5" custScaleX="227453" custScaleY="112322" custLinFactNeighborX="12810" custLinFactNeighborY="-3786"/>
      <dgm:spPr>
        <a:prstGeom prst="roundRect">
          <a:avLst>
            <a:gd name="adj" fmla="val 10000"/>
          </a:avLst>
        </a:prstGeom>
      </dgm:spPr>
    </dgm:pt>
    <dgm:pt modelId="{BF7B031F-E8B8-3846-ADB2-B7845AFC6D48}" type="pres">
      <dgm:prSet presAssocID="{12172DD4-6496-1F46-85BD-4898FA882750}" presName="hierChild3" presStyleCnt="0"/>
      <dgm:spPr/>
    </dgm:pt>
    <dgm:pt modelId="{180940A7-85E9-1943-B613-EC7E28BC6984}" type="pres">
      <dgm:prSet presAssocID="{1C2B99F1-CC08-C343-A2BC-0D570C76F6B7}" presName="Name25" presStyleLbl="parChTrans1D3" presStyleIdx="4" presStyleCnt="5"/>
      <dgm:spPr>
        <a:custGeom>
          <a:avLst/>
          <a:gdLst/>
          <a:ahLst/>
          <a:cxnLst/>
          <a:rect l="0" t="0" r="0" b="0"/>
          <a:pathLst>
            <a:path>
              <a:moveTo>
                <a:pt x="0" y="10063"/>
              </a:moveTo>
              <a:lnTo>
                <a:pt x="444668" y="10063"/>
              </a:lnTo>
            </a:path>
          </a:pathLst>
        </a:custGeom>
      </dgm:spPr>
    </dgm:pt>
    <dgm:pt modelId="{3F2979D6-5306-7A45-A45E-9A59C8A97904}" type="pres">
      <dgm:prSet presAssocID="{1C2B99F1-CC08-C343-A2BC-0D570C76F6B7}" presName="connTx" presStyleLbl="parChTrans1D3" presStyleIdx="4" presStyleCnt="5"/>
      <dgm:spPr/>
    </dgm:pt>
    <dgm:pt modelId="{D2B23B78-2466-6446-A992-E46420AA78DE}" type="pres">
      <dgm:prSet presAssocID="{6AD04AE5-721E-5D4A-9FF0-416A70139C13}" presName="Name30" presStyleCnt="0"/>
      <dgm:spPr/>
    </dgm:pt>
    <dgm:pt modelId="{5C6788F6-C517-3B41-9613-21D934D327BC}" type="pres">
      <dgm:prSet presAssocID="{6AD04AE5-721E-5D4A-9FF0-416A70139C13}" presName="level2Shape" presStyleLbl="node3" presStyleIdx="4" presStyleCnt="5" custScaleX="227636" custScaleY="133165" custLinFactNeighborX="11562" custLinFactNeighborY="12129"/>
      <dgm:spPr>
        <a:prstGeom prst="roundRect">
          <a:avLst>
            <a:gd name="adj" fmla="val 10000"/>
          </a:avLst>
        </a:prstGeom>
      </dgm:spPr>
    </dgm:pt>
    <dgm:pt modelId="{6CDC1E2E-D7BB-5247-9CBA-DDC60F444ACB}" type="pres">
      <dgm:prSet presAssocID="{6AD04AE5-721E-5D4A-9FF0-416A70139C13}" presName="hierChild3" presStyleCnt="0"/>
      <dgm:spPr/>
    </dgm:pt>
    <dgm:pt modelId="{B9A5AEAF-24A3-0044-B86E-A73CCD835AB1}" type="pres">
      <dgm:prSet presAssocID="{5CD889F9-651C-E842-BD6C-F5BB782139AF}" presName="bgShapesFlow" presStyleCnt="0"/>
      <dgm:spPr/>
    </dgm:pt>
    <dgm:pt modelId="{E3D72DE8-F0D0-3748-B89E-D7BC3E8E6A60}" type="pres">
      <dgm:prSet presAssocID="{597038F2-9356-664B-BCEE-545756F7A17A}" presName="rectComp" presStyleCnt="0"/>
      <dgm:spPr/>
    </dgm:pt>
    <dgm:pt modelId="{94034DB8-F000-2C48-87C5-50391A673E15}" type="pres">
      <dgm:prSet presAssocID="{597038F2-9356-664B-BCEE-545756F7A17A}" presName="bgRect" presStyleLbl="bgShp" presStyleIdx="0" presStyleCnt="3" custScaleX="224340" custLinFactX="-35507" custLinFactNeighborX="-100000"/>
      <dgm:spPr>
        <a:prstGeom prst="roundRect">
          <a:avLst>
            <a:gd name="adj" fmla="val 10000"/>
          </a:avLst>
        </a:prstGeom>
      </dgm:spPr>
    </dgm:pt>
    <dgm:pt modelId="{C3BE7B59-D69E-EB42-AB3C-2223C1EC6415}" type="pres">
      <dgm:prSet presAssocID="{597038F2-9356-664B-BCEE-545756F7A17A}" presName="bgRectTx" presStyleLbl="bgShp" presStyleIdx="0" presStyleCnt="3">
        <dgm:presLayoutVars>
          <dgm:bulletEnabled val="1"/>
        </dgm:presLayoutVars>
      </dgm:prSet>
      <dgm:spPr/>
    </dgm:pt>
    <dgm:pt modelId="{CB10225A-C9BC-2643-8900-D3C1EC5A66BA}" type="pres">
      <dgm:prSet presAssocID="{597038F2-9356-664B-BCEE-545756F7A17A}" presName="spComp" presStyleCnt="0"/>
      <dgm:spPr/>
    </dgm:pt>
    <dgm:pt modelId="{2F029FF3-F79E-8247-B201-74AF9D6D20BA}" type="pres">
      <dgm:prSet presAssocID="{597038F2-9356-664B-BCEE-545756F7A17A}" presName="hSp" presStyleCnt="0"/>
      <dgm:spPr/>
    </dgm:pt>
    <dgm:pt modelId="{E9D01F2B-EFA3-9E4B-9104-4463A6178BD5}" type="pres">
      <dgm:prSet presAssocID="{510F301B-A33A-0F44-9656-C2640F038B51}" presName="rectComp" presStyleCnt="0"/>
      <dgm:spPr/>
    </dgm:pt>
    <dgm:pt modelId="{BD9C7FE5-17C2-2D4E-BF94-F061289A8CCF}" type="pres">
      <dgm:prSet presAssocID="{510F301B-A33A-0F44-9656-C2640F038B51}" presName="bgRect" presStyleLbl="bgShp" presStyleIdx="1" presStyleCnt="3" custScaleX="193336" custLinFactNeighborX="1141"/>
      <dgm:spPr>
        <a:prstGeom prst="roundRect">
          <a:avLst>
            <a:gd name="adj" fmla="val 10000"/>
          </a:avLst>
        </a:prstGeom>
      </dgm:spPr>
    </dgm:pt>
    <dgm:pt modelId="{B87E5EEF-F99C-7946-A7C7-035B933A4869}" type="pres">
      <dgm:prSet presAssocID="{510F301B-A33A-0F44-9656-C2640F038B51}" presName="bgRectTx" presStyleLbl="bgShp" presStyleIdx="1" presStyleCnt="3">
        <dgm:presLayoutVars>
          <dgm:bulletEnabled val="1"/>
        </dgm:presLayoutVars>
      </dgm:prSet>
      <dgm:spPr/>
    </dgm:pt>
    <dgm:pt modelId="{310F2114-18AD-024F-9B0D-E945AEA970D3}" type="pres">
      <dgm:prSet presAssocID="{510F301B-A33A-0F44-9656-C2640F038B51}" presName="spComp" presStyleCnt="0"/>
      <dgm:spPr/>
    </dgm:pt>
    <dgm:pt modelId="{EB6A0807-D64C-794A-8678-D15CE19FD942}" type="pres">
      <dgm:prSet presAssocID="{510F301B-A33A-0F44-9656-C2640F038B51}" presName="hSp" presStyleCnt="0"/>
      <dgm:spPr/>
    </dgm:pt>
    <dgm:pt modelId="{B1AEFB4A-19C4-464F-9B4C-C1DDC7F413A4}" type="pres">
      <dgm:prSet presAssocID="{1A3790A4-9D4A-8D47-B555-C301E285EDB5}" presName="rectComp" presStyleCnt="0"/>
      <dgm:spPr/>
    </dgm:pt>
    <dgm:pt modelId="{20F35EF6-2BF3-1041-BCC9-490DA5859C26}" type="pres">
      <dgm:prSet presAssocID="{1A3790A4-9D4A-8D47-B555-C301E285EDB5}" presName="bgRect" presStyleLbl="bgShp" presStyleIdx="2" presStyleCnt="3" custScaleX="258593" custLinFactNeighborX="-674"/>
      <dgm:spPr>
        <a:prstGeom prst="roundRect">
          <a:avLst>
            <a:gd name="adj" fmla="val 10000"/>
          </a:avLst>
        </a:prstGeom>
      </dgm:spPr>
    </dgm:pt>
    <dgm:pt modelId="{0D27719D-67F6-074A-87C7-2BC1C561AA99}" type="pres">
      <dgm:prSet presAssocID="{1A3790A4-9D4A-8D47-B555-C301E285EDB5}" presName="bgRectTx" presStyleLbl="bgShp" presStyleIdx="2" presStyleCnt="3">
        <dgm:presLayoutVars>
          <dgm:bulletEnabled val="1"/>
        </dgm:presLayoutVars>
      </dgm:prSet>
      <dgm:spPr/>
    </dgm:pt>
  </dgm:ptLst>
  <dgm:cxnLst>
    <dgm:cxn modelId="{22B12509-77CB-4416-8B1B-EB721EA4F06A}" type="presOf" srcId="{A9F6AB72-3A44-794D-9AA2-37367BB844A4}" destId="{740D9539-1E17-5046-A45C-1FD6D639DFCF}" srcOrd="0" destOrd="0" presId="urn:microsoft.com/office/officeart/2005/8/layout/hierarchy5"/>
    <dgm:cxn modelId="{186ABE0A-C338-4DC3-9769-DD74A537311F}" type="presOf" srcId="{C18ED3E8-92AB-224D-97C2-4EEC33F76632}" destId="{5ECC4CF8-A3AD-DF4B-9AF3-535E53D88B7E}" srcOrd="0" destOrd="0" presId="urn:microsoft.com/office/officeart/2005/8/layout/hierarchy5"/>
    <dgm:cxn modelId="{6B61C616-A4DE-42EE-8503-F7C890494686}" type="presOf" srcId="{510F301B-A33A-0F44-9656-C2640F038B51}" destId="{BD9C7FE5-17C2-2D4E-BF94-F061289A8CCF}" srcOrd="0" destOrd="0" presId="urn:microsoft.com/office/officeart/2005/8/layout/hierarchy5"/>
    <dgm:cxn modelId="{05FB1F1D-2C38-4305-8685-C5ED1485799E}" type="presOf" srcId="{87A5B82B-821B-7B43-841B-19494A80EFE2}" destId="{C0D42379-9844-8441-B336-7365BC8099A7}" srcOrd="0" destOrd="0" presId="urn:microsoft.com/office/officeart/2005/8/layout/hierarchy5"/>
    <dgm:cxn modelId="{E6E1B91E-2F83-6C48-87DE-D08B589439F6}" srcId="{2E50045D-1DD0-4640-AC05-E5CE7E2049A0}" destId="{915A1DC3-06B9-A349-AF4D-8EB87258A3EF}" srcOrd="0" destOrd="0" parTransId="{7A3021D7-6EC4-FD4D-A552-04615E76A5C4}" sibTransId="{AF69DCFE-F58E-7947-9B01-8AA032DD88AE}"/>
    <dgm:cxn modelId="{2C9AC51E-3880-4B75-9E11-118B1D546C01}" type="presOf" srcId="{1A3790A4-9D4A-8D47-B555-C301E285EDB5}" destId="{20F35EF6-2BF3-1041-BCC9-490DA5859C26}" srcOrd="0" destOrd="0" presId="urn:microsoft.com/office/officeart/2005/8/layout/hierarchy5"/>
    <dgm:cxn modelId="{8507ED22-E29C-4CB1-8DFF-EE889EC73CE4}" type="presOf" srcId="{2E50045D-1DD0-4640-AC05-E5CE7E2049A0}" destId="{A94A289E-94D8-CB41-A297-8BC653E8D605}" srcOrd="0" destOrd="0" presId="urn:microsoft.com/office/officeart/2005/8/layout/hierarchy5"/>
    <dgm:cxn modelId="{EAAE5426-75CA-427C-AF0F-A3929DADEEE8}" type="presOf" srcId="{87A5B82B-821B-7B43-841B-19494A80EFE2}" destId="{95E49655-BA39-F84A-9422-5A67E4C31E48}" srcOrd="1" destOrd="0" presId="urn:microsoft.com/office/officeart/2005/8/layout/hierarchy5"/>
    <dgm:cxn modelId="{B4F70028-A991-3C4C-A284-2C70CF52E791}" srcId="{915A1DC3-06B9-A349-AF4D-8EB87258A3EF}" destId="{D03A8030-70B8-0B41-A511-2FE997A06FD6}" srcOrd="1" destOrd="0" parTransId="{A9F6AB72-3A44-794D-9AA2-37367BB844A4}" sibTransId="{61302E9B-E334-064B-BBE8-6AF8E57743A4}"/>
    <dgm:cxn modelId="{59ABF636-09F4-4848-A16A-F5072BB3FF23}" type="presOf" srcId="{C98E1BE7-C7A6-204A-B7D0-7E1C7641D7D0}" destId="{F7DF3CF9-DC0E-0D4F-B667-734E712750D0}" srcOrd="0" destOrd="0" presId="urn:microsoft.com/office/officeart/2005/8/layout/hierarchy5"/>
    <dgm:cxn modelId="{0A6FF439-0B91-414A-969C-F6CFA8E53E0A}" type="presOf" srcId="{1C2B99F1-CC08-C343-A2BC-0D570C76F6B7}" destId="{180940A7-85E9-1943-B613-EC7E28BC6984}" srcOrd="0" destOrd="0" presId="urn:microsoft.com/office/officeart/2005/8/layout/hierarchy5"/>
    <dgm:cxn modelId="{D7B5A146-5EBD-445F-B1EC-C132B73B1286}" type="presOf" srcId="{6AD04AE5-721E-5D4A-9FF0-416A70139C13}" destId="{5C6788F6-C517-3B41-9613-21D934D327BC}" srcOrd="0" destOrd="0" presId="urn:microsoft.com/office/officeart/2005/8/layout/hierarchy5"/>
    <dgm:cxn modelId="{C530E848-AAFB-42F1-8D3E-A00647FE028B}" type="presOf" srcId="{510F301B-A33A-0F44-9656-C2640F038B51}" destId="{B87E5EEF-F99C-7946-A7C7-035B933A4869}" srcOrd="1" destOrd="0" presId="urn:microsoft.com/office/officeart/2005/8/layout/hierarchy5"/>
    <dgm:cxn modelId="{0DB2F95C-4CDA-4CA5-ACEE-B8874B06DE03}" type="presOf" srcId="{597038F2-9356-664B-BCEE-545756F7A17A}" destId="{C3BE7B59-D69E-EB42-AB3C-2223C1EC6415}" srcOrd="1" destOrd="0" presId="urn:microsoft.com/office/officeart/2005/8/layout/hierarchy5"/>
    <dgm:cxn modelId="{34B23F63-CDA3-8F4B-A8E9-AC4A806EF4FA}" srcId="{915A1DC3-06B9-A349-AF4D-8EB87258A3EF}" destId="{B373BADD-80E6-1B4F-B01C-BA592C6E7266}" srcOrd="0" destOrd="0" parTransId="{F5CA9121-BE99-854A-BE05-A62FA4634D9D}" sibTransId="{9C055C37-E950-C64A-92BB-15AC1A0526B1}"/>
    <dgm:cxn modelId="{43DAFC6A-C21C-4267-9749-F3527D94A4CA}" type="presOf" srcId="{12172DD4-6496-1F46-85BD-4898FA882750}" destId="{35592AE9-4F1D-F446-99CC-CA85FF7F0830}" srcOrd="0" destOrd="0" presId="urn:microsoft.com/office/officeart/2005/8/layout/hierarchy5"/>
    <dgm:cxn modelId="{45D2436E-AE70-324A-AD91-8253D5B61202}" srcId="{C18ED3E8-92AB-224D-97C2-4EEC33F76632}" destId="{12172DD4-6496-1F46-85BD-4898FA882750}" srcOrd="0" destOrd="0" parTransId="{87A5B82B-821B-7B43-841B-19494A80EFE2}" sibTransId="{0E11F66B-1CFB-AD47-990F-588EC6F68005}"/>
    <dgm:cxn modelId="{EF4FD972-13A1-4A6E-8483-EFDF7516A8AC}" type="presOf" srcId="{1C2B99F1-CC08-C343-A2BC-0D570C76F6B7}" destId="{3F2979D6-5306-7A45-A45E-9A59C8A97904}" srcOrd="1" destOrd="0" presId="urn:microsoft.com/office/officeart/2005/8/layout/hierarchy5"/>
    <dgm:cxn modelId="{290D7274-B8D7-4D75-8A7D-6DDEE90A5AB1}" type="presOf" srcId="{F5CA9121-BE99-854A-BE05-A62FA4634D9D}" destId="{3197D7F2-BB81-6747-B917-03769139DBEC}" srcOrd="1" destOrd="0" presId="urn:microsoft.com/office/officeart/2005/8/layout/hierarchy5"/>
    <dgm:cxn modelId="{897BC777-86EC-1B4C-A3C9-D866EA1945EA}" srcId="{915A1DC3-06B9-A349-AF4D-8EB87258A3EF}" destId="{C98E1BE7-C7A6-204A-B7D0-7E1C7641D7D0}" srcOrd="2" destOrd="0" parTransId="{8571C98F-ECCA-E942-82AC-00D193A70986}" sibTransId="{31C138DF-0274-4947-A05C-87610FB8BBD4}"/>
    <dgm:cxn modelId="{C960987C-F65C-074C-BFCD-CE95564E4F57}" srcId="{5CD889F9-651C-E842-BD6C-F5BB782139AF}" destId="{2E50045D-1DD0-4640-AC05-E5CE7E2049A0}" srcOrd="0" destOrd="0" parTransId="{0FA60D26-305F-6B4D-B7D1-212D95FC2A60}" sibTransId="{234D54A3-E1C7-2541-B691-002CFCB5E796}"/>
    <dgm:cxn modelId="{9A1C807E-E834-FD4C-B401-B261A958D892}" srcId="{C18ED3E8-92AB-224D-97C2-4EEC33F76632}" destId="{6AD04AE5-721E-5D4A-9FF0-416A70139C13}" srcOrd="1" destOrd="0" parTransId="{1C2B99F1-CC08-C343-A2BC-0D570C76F6B7}" sibTransId="{4D215B3D-7448-A345-89DC-4B5A77D153A7}"/>
    <dgm:cxn modelId="{485EEC90-5220-4043-A464-C7487C3C3F55}" srcId="{5CD889F9-651C-E842-BD6C-F5BB782139AF}" destId="{1A3790A4-9D4A-8D47-B555-C301E285EDB5}" srcOrd="3" destOrd="0" parTransId="{9847CC31-6F9D-CA47-9D67-1B680B1BA04B}" sibTransId="{65F2BB8B-118C-0341-8816-257BE10343F4}"/>
    <dgm:cxn modelId="{D9C41A95-AE61-4F66-80D1-A9C93A14D6AB}" type="presOf" srcId="{597038F2-9356-664B-BCEE-545756F7A17A}" destId="{94034DB8-F000-2C48-87C5-50391A673E15}" srcOrd="0" destOrd="0" presId="urn:microsoft.com/office/officeart/2005/8/layout/hierarchy5"/>
    <dgm:cxn modelId="{C138D695-C9FB-4F39-A9E5-165C33B41C00}" type="presOf" srcId="{3063CD23-3500-F247-8201-42ADC2B13E40}" destId="{CA92A5FC-19CE-204B-B8FA-A559FA46FED7}" srcOrd="1" destOrd="0" presId="urn:microsoft.com/office/officeart/2005/8/layout/hierarchy5"/>
    <dgm:cxn modelId="{D02AE297-9463-470F-AF62-C980143C2A7C}" type="presOf" srcId="{7A3021D7-6EC4-FD4D-A552-04615E76A5C4}" destId="{1F8E0B43-BE42-DF4D-9F71-56AF95DDAA8A}" srcOrd="0" destOrd="0" presId="urn:microsoft.com/office/officeart/2005/8/layout/hierarchy5"/>
    <dgm:cxn modelId="{B16B279A-3DD4-408D-8BB8-62F53C767BCD}" type="presOf" srcId="{B373BADD-80E6-1B4F-B01C-BA592C6E7266}" destId="{3BB16A4F-ACF5-DD49-93CF-B86B73D3D89F}" srcOrd="0" destOrd="0" presId="urn:microsoft.com/office/officeart/2005/8/layout/hierarchy5"/>
    <dgm:cxn modelId="{D1F7139D-DB54-41AE-9A36-D68F08953477}" type="presOf" srcId="{7A3021D7-6EC4-FD4D-A552-04615E76A5C4}" destId="{E42BA701-E3FC-C540-B740-9437AF2AC174}" srcOrd="1" destOrd="0" presId="urn:microsoft.com/office/officeart/2005/8/layout/hierarchy5"/>
    <dgm:cxn modelId="{C5B2029E-7620-4B90-920B-80CC3D71B21B}" type="presOf" srcId="{8571C98F-ECCA-E942-82AC-00D193A70986}" destId="{2031E178-5A08-6942-B5B7-9A9C37E5BC72}" srcOrd="0" destOrd="0" presId="urn:microsoft.com/office/officeart/2005/8/layout/hierarchy5"/>
    <dgm:cxn modelId="{D9470CA1-6F4E-4B54-B12A-8C3C63F9CC31}" type="presOf" srcId="{A9F6AB72-3A44-794D-9AA2-37367BB844A4}" destId="{A36EAE24-792C-6A48-B458-597D9BB337D8}" srcOrd="1" destOrd="0" presId="urn:microsoft.com/office/officeart/2005/8/layout/hierarchy5"/>
    <dgm:cxn modelId="{C02D41A1-458D-40EF-B4D6-350B45E8F829}" type="presOf" srcId="{5CD889F9-651C-E842-BD6C-F5BB782139AF}" destId="{E560A961-8BE1-2643-AC10-F5FFB732BC81}" srcOrd="0" destOrd="0" presId="urn:microsoft.com/office/officeart/2005/8/layout/hierarchy5"/>
    <dgm:cxn modelId="{BE5D50A4-3CEC-4188-AD72-696B6A0BF10F}" type="presOf" srcId="{915A1DC3-06B9-A349-AF4D-8EB87258A3EF}" destId="{EF83EDCD-A357-9E48-9C70-24AEC2B8C8B2}" srcOrd="0" destOrd="0" presId="urn:microsoft.com/office/officeart/2005/8/layout/hierarchy5"/>
    <dgm:cxn modelId="{FF200EA6-B93C-1948-A0C4-7A1E856B8993}" srcId="{5CD889F9-651C-E842-BD6C-F5BB782139AF}" destId="{597038F2-9356-664B-BCEE-545756F7A17A}" srcOrd="1" destOrd="0" parTransId="{EA180270-E1C1-5E46-8663-6423E9E90887}" sibTransId="{7E8AF211-1263-1445-994D-53E28B036879}"/>
    <dgm:cxn modelId="{BD44A9A6-1749-4013-BDD9-EEDBB382DF6D}" type="presOf" srcId="{F5CA9121-BE99-854A-BE05-A62FA4634D9D}" destId="{66A5594B-14A1-C84C-9850-619284CFBBF9}" srcOrd="0" destOrd="0" presId="urn:microsoft.com/office/officeart/2005/8/layout/hierarchy5"/>
    <dgm:cxn modelId="{DF8EFBAA-CC85-4EEB-BA81-BCF2B64E2CB8}" type="presOf" srcId="{D03A8030-70B8-0B41-A511-2FE997A06FD6}" destId="{11603ADC-50B4-F047-BF1E-472672BD5F89}" srcOrd="0" destOrd="0" presId="urn:microsoft.com/office/officeart/2005/8/layout/hierarchy5"/>
    <dgm:cxn modelId="{BAF2F1AF-CC26-405A-81F1-DD4FEAC60C63}" type="presOf" srcId="{1A3790A4-9D4A-8D47-B555-C301E285EDB5}" destId="{0D27719D-67F6-074A-87C7-2BC1C561AA99}" srcOrd="1" destOrd="0" presId="urn:microsoft.com/office/officeart/2005/8/layout/hierarchy5"/>
    <dgm:cxn modelId="{F23BD9C9-95BD-4563-9F7F-E1DCACF5EC2F}" type="presOf" srcId="{8571C98F-ECCA-E942-82AC-00D193A70986}" destId="{FB2EFC58-6F0C-0647-9234-FBD482B6D4BD}" srcOrd="1" destOrd="0" presId="urn:microsoft.com/office/officeart/2005/8/layout/hierarchy5"/>
    <dgm:cxn modelId="{EB7D64E8-61F8-6C42-92A1-3796696917DF}" srcId="{2E50045D-1DD0-4640-AC05-E5CE7E2049A0}" destId="{C18ED3E8-92AB-224D-97C2-4EEC33F76632}" srcOrd="1" destOrd="0" parTransId="{3063CD23-3500-F247-8201-42ADC2B13E40}" sibTransId="{A23AA692-5C3D-D042-BBD6-85EE166F032D}"/>
    <dgm:cxn modelId="{A1E6D9F4-F822-4B4C-AED5-5FB7B0EA8F31}" type="presOf" srcId="{3063CD23-3500-F247-8201-42ADC2B13E40}" destId="{754411E7-CADE-FB40-8E28-139E41BA4EFC}" srcOrd="0" destOrd="0" presId="urn:microsoft.com/office/officeart/2005/8/layout/hierarchy5"/>
    <dgm:cxn modelId="{F10E30F7-8504-574F-AF9E-57337D01EDC4}" srcId="{5CD889F9-651C-E842-BD6C-F5BB782139AF}" destId="{510F301B-A33A-0F44-9656-C2640F038B51}" srcOrd="2" destOrd="0" parTransId="{72E6E39E-0979-B540-9268-3EDA47BF843F}" sibTransId="{873927F0-E56F-8A43-82A8-EF1579A73924}"/>
    <dgm:cxn modelId="{E5AB1242-BA5A-4F66-B17E-7F0D8A387DD9}" type="presParOf" srcId="{E560A961-8BE1-2643-AC10-F5FFB732BC81}" destId="{5290B858-124D-1240-9227-2DA5913154C5}" srcOrd="0" destOrd="0" presId="urn:microsoft.com/office/officeart/2005/8/layout/hierarchy5"/>
    <dgm:cxn modelId="{BE5601FE-EA27-4C47-BDDF-E77B839CC126}" type="presParOf" srcId="{5290B858-124D-1240-9227-2DA5913154C5}" destId="{6D2810D3-09DD-EE40-BE05-B459426187BA}" srcOrd="0" destOrd="0" presId="urn:microsoft.com/office/officeart/2005/8/layout/hierarchy5"/>
    <dgm:cxn modelId="{651B44E9-88A3-4357-A787-2D93C1A83453}" type="presParOf" srcId="{5290B858-124D-1240-9227-2DA5913154C5}" destId="{33326B01-2537-824C-A3E3-BAF4F8792CF0}" srcOrd="1" destOrd="0" presId="urn:microsoft.com/office/officeart/2005/8/layout/hierarchy5"/>
    <dgm:cxn modelId="{B0BE4284-41E0-43AB-A02D-5EEABA2799F9}" type="presParOf" srcId="{33326B01-2537-824C-A3E3-BAF4F8792CF0}" destId="{4DEBB7D3-C87E-FA4E-8B7F-24DDCE2474A9}" srcOrd="0" destOrd="0" presId="urn:microsoft.com/office/officeart/2005/8/layout/hierarchy5"/>
    <dgm:cxn modelId="{17C5C6C6-C218-4F9A-B132-E126080F0EA5}" type="presParOf" srcId="{4DEBB7D3-C87E-FA4E-8B7F-24DDCE2474A9}" destId="{A94A289E-94D8-CB41-A297-8BC653E8D605}" srcOrd="0" destOrd="0" presId="urn:microsoft.com/office/officeart/2005/8/layout/hierarchy5"/>
    <dgm:cxn modelId="{83361EFB-7A28-402B-AB1F-809E7046467F}" type="presParOf" srcId="{4DEBB7D3-C87E-FA4E-8B7F-24DDCE2474A9}" destId="{1DA20EC1-9392-BC45-823C-8EB0D0D0401D}" srcOrd="1" destOrd="0" presId="urn:microsoft.com/office/officeart/2005/8/layout/hierarchy5"/>
    <dgm:cxn modelId="{ADE83DA9-5D8E-482D-A12E-B9408CA3A997}" type="presParOf" srcId="{1DA20EC1-9392-BC45-823C-8EB0D0D0401D}" destId="{1F8E0B43-BE42-DF4D-9F71-56AF95DDAA8A}" srcOrd="0" destOrd="0" presId="urn:microsoft.com/office/officeart/2005/8/layout/hierarchy5"/>
    <dgm:cxn modelId="{992B8B59-BF06-41D3-95B5-655452902399}" type="presParOf" srcId="{1F8E0B43-BE42-DF4D-9F71-56AF95DDAA8A}" destId="{E42BA701-E3FC-C540-B740-9437AF2AC174}" srcOrd="0" destOrd="0" presId="urn:microsoft.com/office/officeart/2005/8/layout/hierarchy5"/>
    <dgm:cxn modelId="{5140A198-DD81-4D24-9B4D-BEB15D673FD8}" type="presParOf" srcId="{1DA20EC1-9392-BC45-823C-8EB0D0D0401D}" destId="{2C0F87D4-E881-4B43-8EEE-16182CDA7692}" srcOrd="1" destOrd="0" presId="urn:microsoft.com/office/officeart/2005/8/layout/hierarchy5"/>
    <dgm:cxn modelId="{B9057AB4-5575-42A2-9345-49F19C495B43}" type="presParOf" srcId="{2C0F87D4-E881-4B43-8EEE-16182CDA7692}" destId="{EF83EDCD-A357-9E48-9C70-24AEC2B8C8B2}" srcOrd="0" destOrd="0" presId="urn:microsoft.com/office/officeart/2005/8/layout/hierarchy5"/>
    <dgm:cxn modelId="{99F56D58-3613-44CD-8E65-7152055971BF}" type="presParOf" srcId="{2C0F87D4-E881-4B43-8EEE-16182CDA7692}" destId="{35DB4285-9205-3448-8FC6-093C9B23C57E}" srcOrd="1" destOrd="0" presId="urn:microsoft.com/office/officeart/2005/8/layout/hierarchy5"/>
    <dgm:cxn modelId="{AE7CE4E7-A86A-45B1-AF5A-9016B1078ADF}" type="presParOf" srcId="{35DB4285-9205-3448-8FC6-093C9B23C57E}" destId="{66A5594B-14A1-C84C-9850-619284CFBBF9}" srcOrd="0" destOrd="0" presId="urn:microsoft.com/office/officeart/2005/8/layout/hierarchy5"/>
    <dgm:cxn modelId="{13388C2E-3376-4F9B-A0B0-551FB56FEAC1}" type="presParOf" srcId="{66A5594B-14A1-C84C-9850-619284CFBBF9}" destId="{3197D7F2-BB81-6747-B917-03769139DBEC}" srcOrd="0" destOrd="0" presId="urn:microsoft.com/office/officeart/2005/8/layout/hierarchy5"/>
    <dgm:cxn modelId="{428C568C-4B19-4FC3-9571-F61DE7AF23D1}" type="presParOf" srcId="{35DB4285-9205-3448-8FC6-093C9B23C57E}" destId="{09D4E339-8969-474A-A7CA-85E9CFE7238D}" srcOrd="1" destOrd="0" presId="urn:microsoft.com/office/officeart/2005/8/layout/hierarchy5"/>
    <dgm:cxn modelId="{233F6362-ED58-4E39-B601-F2F5F7F25070}" type="presParOf" srcId="{09D4E339-8969-474A-A7CA-85E9CFE7238D}" destId="{3BB16A4F-ACF5-DD49-93CF-B86B73D3D89F}" srcOrd="0" destOrd="0" presId="urn:microsoft.com/office/officeart/2005/8/layout/hierarchy5"/>
    <dgm:cxn modelId="{0A2864C6-DE8C-46CC-88E3-2B2E292DEDFD}" type="presParOf" srcId="{09D4E339-8969-474A-A7CA-85E9CFE7238D}" destId="{46028915-D7EB-3F4D-921A-991DBBE5BF0B}" srcOrd="1" destOrd="0" presId="urn:microsoft.com/office/officeart/2005/8/layout/hierarchy5"/>
    <dgm:cxn modelId="{7FC2A489-2C8F-49C6-A18D-7614C71CEE96}" type="presParOf" srcId="{35DB4285-9205-3448-8FC6-093C9B23C57E}" destId="{740D9539-1E17-5046-A45C-1FD6D639DFCF}" srcOrd="2" destOrd="0" presId="urn:microsoft.com/office/officeart/2005/8/layout/hierarchy5"/>
    <dgm:cxn modelId="{8DEFD086-25E0-4062-AB93-25FE36EE22C2}" type="presParOf" srcId="{740D9539-1E17-5046-A45C-1FD6D639DFCF}" destId="{A36EAE24-792C-6A48-B458-597D9BB337D8}" srcOrd="0" destOrd="0" presId="urn:microsoft.com/office/officeart/2005/8/layout/hierarchy5"/>
    <dgm:cxn modelId="{F324640F-8E40-476A-8AFE-065CDC3C62F0}" type="presParOf" srcId="{35DB4285-9205-3448-8FC6-093C9B23C57E}" destId="{31D5E410-35C4-FD48-8D4B-D07F1BF46A60}" srcOrd="3" destOrd="0" presId="urn:microsoft.com/office/officeart/2005/8/layout/hierarchy5"/>
    <dgm:cxn modelId="{428C9FB4-9D41-404B-9503-2E4D27B849F7}" type="presParOf" srcId="{31D5E410-35C4-FD48-8D4B-D07F1BF46A60}" destId="{11603ADC-50B4-F047-BF1E-472672BD5F89}" srcOrd="0" destOrd="0" presId="urn:microsoft.com/office/officeart/2005/8/layout/hierarchy5"/>
    <dgm:cxn modelId="{F6243499-9ED9-4451-9029-78D8FC7409F3}" type="presParOf" srcId="{31D5E410-35C4-FD48-8D4B-D07F1BF46A60}" destId="{6DFDE2B9-0D07-CD4B-AE42-6C9C89F43891}" srcOrd="1" destOrd="0" presId="urn:microsoft.com/office/officeart/2005/8/layout/hierarchy5"/>
    <dgm:cxn modelId="{2DB29EA6-9431-4F99-AFFC-08B185FE6069}" type="presParOf" srcId="{35DB4285-9205-3448-8FC6-093C9B23C57E}" destId="{2031E178-5A08-6942-B5B7-9A9C37E5BC72}" srcOrd="4" destOrd="0" presId="urn:microsoft.com/office/officeart/2005/8/layout/hierarchy5"/>
    <dgm:cxn modelId="{35A0F9DB-025A-4BF0-B2ED-E19A6E28B645}" type="presParOf" srcId="{2031E178-5A08-6942-B5B7-9A9C37E5BC72}" destId="{FB2EFC58-6F0C-0647-9234-FBD482B6D4BD}" srcOrd="0" destOrd="0" presId="urn:microsoft.com/office/officeart/2005/8/layout/hierarchy5"/>
    <dgm:cxn modelId="{95554DB2-07B0-4032-A22A-FEE240E7DCCC}" type="presParOf" srcId="{35DB4285-9205-3448-8FC6-093C9B23C57E}" destId="{703AB361-BC9D-B849-89E9-0DF93C40F3FD}" srcOrd="5" destOrd="0" presId="urn:microsoft.com/office/officeart/2005/8/layout/hierarchy5"/>
    <dgm:cxn modelId="{7302FE3D-6967-4195-9CD8-B70287F7B2DD}" type="presParOf" srcId="{703AB361-BC9D-B849-89E9-0DF93C40F3FD}" destId="{F7DF3CF9-DC0E-0D4F-B667-734E712750D0}" srcOrd="0" destOrd="0" presId="urn:microsoft.com/office/officeart/2005/8/layout/hierarchy5"/>
    <dgm:cxn modelId="{4AA59AB8-BBD0-45FC-856D-BD02E596B95F}" type="presParOf" srcId="{703AB361-BC9D-B849-89E9-0DF93C40F3FD}" destId="{2E226822-FC53-FF42-87F8-8488932C09D7}" srcOrd="1" destOrd="0" presId="urn:microsoft.com/office/officeart/2005/8/layout/hierarchy5"/>
    <dgm:cxn modelId="{2E77CFDD-69A3-4DC2-BC7A-B7E251568F95}" type="presParOf" srcId="{1DA20EC1-9392-BC45-823C-8EB0D0D0401D}" destId="{754411E7-CADE-FB40-8E28-139E41BA4EFC}" srcOrd="2" destOrd="0" presId="urn:microsoft.com/office/officeart/2005/8/layout/hierarchy5"/>
    <dgm:cxn modelId="{8537B21D-D2C3-4903-822A-4F29AE2C2E74}" type="presParOf" srcId="{754411E7-CADE-FB40-8E28-139E41BA4EFC}" destId="{CA92A5FC-19CE-204B-B8FA-A559FA46FED7}" srcOrd="0" destOrd="0" presId="urn:microsoft.com/office/officeart/2005/8/layout/hierarchy5"/>
    <dgm:cxn modelId="{69B94600-535C-45E4-A482-EBC57A61BA7B}" type="presParOf" srcId="{1DA20EC1-9392-BC45-823C-8EB0D0D0401D}" destId="{13764439-A3C7-6443-920D-9F06182BB679}" srcOrd="3" destOrd="0" presId="urn:microsoft.com/office/officeart/2005/8/layout/hierarchy5"/>
    <dgm:cxn modelId="{3DDFB7D3-3793-48C4-BB7B-447EAF62E5EB}" type="presParOf" srcId="{13764439-A3C7-6443-920D-9F06182BB679}" destId="{5ECC4CF8-A3AD-DF4B-9AF3-535E53D88B7E}" srcOrd="0" destOrd="0" presId="urn:microsoft.com/office/officeart/2005/8/layout/hierarchy5"/>
    <dgm:cxn modelId="{3D1833D7-3413-4E49-84B2-CBCE65EBC75A}" type="presParOf" srcId="{13764439-A3C7-6443-920D-9F06182BB679}" destId="{711DE14A-579F-494F-B2E6-695460FD3941}" srcOrd="1" destOrd="0" presId="urn:microsoft.com/office/officeart/2005/8/layout/hierarchy5"/>
    <dgm:cxn modelId="{A4AABBB1-717A-4180-B0C5-8EDE769F53C0}" type="presParOf" srcId="{711DE14A-579F-494F-B2E6-695460FD3941}" destId="{C0D42379-9844-8441-B336-7365BC8099A7}" srcOrd="0" destOrd="0" presId="urn:microsoft.com/office/officeart/2005/8/layout/hierarchy5"/>
    <dgm:cxn modelId="{52038A0D-7C24-41E3-B0BF-E7FD23A0DA80}" type="presParOf" srcId="{C0D42379-9844-8441-B336-7365BC8099A7}" destId="{95E49655-BA39-F84A-9422-5A67E4C31E48}" srcOrd="0" destOrd="0" presId="urn:microsoft.com/office/officeart/2005/8/layout/hierarchy5"/>
    <dgm:cxn modelId="{D4985885-BD7C-4093-82E9-8F4A94318B49}" type="presParOf" srcId="{711DE14A-579F-494F-B2E6-695460FD3941}" destId="{BCFE5695-4DFF-8846-94E5-CC90E51729F6}" srcOrd="1" destOrd="0" presId="urn:microsoft.com/office/officeart/2005/8/layout/hierarchy5"/>
    <dgm:cxn modelId="{B6E06961-2A91-4502-8113-1F6A9AC5DB75}" type="presParOf" srcId="{BCFE5695-4DFF-8846-94E5-CC90E51729F6}" destId="{35592AE9-4F1D-F446-99CC-CA85FF7F0830}" srcOrd="0" destOrd="0" presId="urn:microsoft.com/office/officeart/2005/8/layout/hierarchy5"/>
    <dgm:cxn modelId="{C987A548-CF71-4AB8-B060-80E74E977510}" type="presParOf" srcId="{BCFE5695-4DFF-8846-94E5-CC90E51729F6}" destId="{BF7B031F-E8B8-3846-ADB2-B7845AFC6D48}" srcOrd="1" destOrd="0" presId="urn:microsoft.com/office/officeart/2005/8/layout/hierarchy5"/>
    <dgm:cxn modelId="{7F473115-F391-4534-95E6-B9199AAFCE7C}" type="presParOf" srcId="{711DE14A-579F-494F-B2E6-695460FD3941}" destId="{180940A7-85E9-1943-B613-EC7E28BC6984}" srcOrd="2" destOrd="0" presId="urn:microsoft.com/office/officeart/2005/8/layout/hierarchy5"/>
    <dgm:cxn modelId="{AB3E77FA-0B62-4268-A785-8CFA6C4AB888}" type="presParOf" srcId="{180940A7-85E9-1943-B613-EC7E28BC6984}" destId="{3F2979D6-5306-7A45-A45E-9A59C8A97904}" srcOrd="0" destOrd="0" presId="urn:microsoft.com/office/officeart/2005/8/layout/hierarchy5"/>
    <dgm:cxn modelId="{771F1746-8E0A-4BB6-95EE-C2131424393F}" type="presParOf" srcId="{711DE14A-579F-494F-B2E6-695460FD3941}" destId="{D2B23B78-2466-6446-A992-E46420AA78DE}" srcOrd="3" destOrd="0" presId="urn:microsoft.com/office/officeart/2005/8/layout/hierarchy5"/>
    <dgm:cxn modelId="{0C19E49C-B233-4565-9EDE-F7CC9F0375F4}" type="presParOf" srcId="{D2B23B78-2466-6446-A992-E46420AA78DE}" destId="{5C6788F6-C517-3B41-9613-21D934D327BC}" srcOrd="0" destOrd="0" presId="urn:microsoft.com/office/officeart/2005/8/layout/hierarchy5"/>
    <dgm:cxn modelId="{E731CA92-CC42-4AD9-853F-CDB1C90ABAAD}" type="presParOf" srcId="{D2B23B78-2466-6446-A992-E46420AA78DE}" destId="{6CDC1E2E-D7BB-5247-9CBA-DDC60F444ACB}" srcOrd="1" destOrd="0" presId="urn:microsoft.com/office/officeart/2005/8/layout/hierarchy5"/>
    <dgm:cxn modelId="{9F623231-8854-415E-9839-4CBFB0352F4A}" type="presParOf" srcId="{E560A961-8BE1-2643-AC10-F5FFB732BC81}" destId="{B9A5AEAF-24A3-0044-B86E-A73CCD835AB1}" srcOrd="1" destOrd="0" presId="urn:microsoft.com/office/officeart/2005/8/layout/hierarchy5"/>
    <dgm:cxn modelId="{13DBD377-62E2-4D2B-AD52-B44C81C957C2}" type="presParOf" srcId="{B9A5AEAF-24A3-0044-B86E-A73CCD835AB1}" destId="{E3D72DE8-F0D0-3748-B89E-D7BC3E8E6A60}" srcOrd="0" destOrd="0" presId="urn:microsoft.com/office/officeart/2005/8/layout/hierarchy5"/>
    <dgm:cxn modelId="{09F65A93-611E-4364-A2F0-C1C7A730E87A}" type="presParOf" srcId="{E3D72DE8-F0D0-3748-B89E-D7BC3E8E6A60}" destId="{94034DB8-F000-2C48-87C5-50391A673E15}" srcOrd="0" destOrd="0" presId="urn:microsoft.com/office/officeart/2005/8/layout/hierarchy5"/>
    <dgm:cxn modelId="{206B2E53-4E0C-4D6E-B903-A5681FF71074}" type="presParOf" srcId="{E3D72DE8-F0D0-3748-B89E-D7BC3E8E6A60}" destId="{C3BE7B59-D69E-EB42-AB3C-2223C1EC6415}" srcOrd="1" destOrd="0" presId="urn:microsoft.com/office/officeart/2005/8/layout/hierarchy5"/>
    <dgm:cxn modelId="{8B7744EB-2AE6-4DCA-A48F-56FE3E3E53FB}" type="presParOf" srcId="{B9A5AEAF-24A3-0044-B86E-A73CCD835AB1}" destId="{CB10225A-C9BC-2643-8900-D3C1EC5A66BA}" srcOrd="1" destOrd="0" presId="urn:microsoft.com/office/officeart/2005/8/layout/hierarchy5"/>
    <dgm:cxn modelId="{85216BD4-D4CF-41DB-9839-714773988C9A}" type="presParOf" srcId="{CB10225A-C9BC-2643-8900-D3C1EC5A66BA}" destId="{2F029FF3-F79E-8247-B201-74AF9D6D20BA}" srcOrd="0" destOrd="0" presId="urn:microsoft.com/office/officeart/2005/8/layout/hierarchy5"/>
    <dgm:cxn modelId="{4A260CA4-DED2-4F0E-846E-D589F134390D}" type="presParOf" srcId="{B9A5AEAF-24A3-0044-B86E-A73CCD835AB1}" destId="{E9D01F2B-EFA3-9E4B-9104-4463A6178BD5}" srcOrd="2" destOrd="0" presId="urn:microsoft.com/office/officeart/2005/8/layout/hierarchy5"/>
    <dgm:cxn modelId="{56153B5B-8A4E-44F3-9BBC-65007C3B28B7}" type="presParOf" srcId="{E9D01F2B-EFA3-9E4B-9104-4463A6178BD5}" destId="{BD9C7FE5-17C2-2D4E-BF94-F061289A8CCF}" srcOrd="0" destOrd="0" presId="urn:microsoft.com/office/officeart/2005/8/layout/hierarchy5"/>
    <dgm:cxn modelId="{AFB2F24D-7C4F-4DFE-9AA8-F246107E86EA}" type="presParOf" srcId="{E9D01F2B-EFA3-9E4B-9104-4463A6178BD5}" destId="{B87E5EEF-F99C-7946-A7C7-035B933A4869}" srcOrd="1" destOrd="0" presId="urn:microsoft.com/office/officeart/2005/8/layout/hierarchy5"/>
    <dgm:cxn modelId="{58AC25C0-5356-4B3F-9BC7-245096BC763C}" type="presParOf" srcId="{B9A5AEAF-24A3-0044-B86E-A73CCD835AB1}" destId="{310F2114-18AD-024F-9B0D-E945AEA970D3}" srcOrd="3" destOrd="0" presId="urn:microsoft.com/office/officeart/2005/8/layout/hierarchy5"/>
    <dgm:cxn modelId="{397715EC-6FDE-4231-8BF9-F2D9B2026FBA}" type="presParOf" srcId="{310F2114-18AD-024F-9B0D-E945AEA970D3}" destId="{EB6A0807-D64C-794A-8678-D15CE19FD942}" srcOrd="0" destOrd="0" presId="urn:microsoft.com/office/officeart/2005/8/layout/hierarchy5"/>
    <dgm:cxn modelId="{0043EAF0-00AA-4921-9B63-EF2483D914BB}" type="presParOf" srcId="{B9A5AEAF-24A3-0044-B86E-A73CCD835AB1}" destId="{B1AEFB4A-19C4-464F-9B4C-C1DDC7F413A4}" srcOrd="4" destOrd="0" presId="urn:microsoft.com/office/officeart/2005/8/layout/hierarchy5"/>
    <dgm:cxn modelId="{55B328B1-AFF6-4920-9968-5FAE00DF6B49}" type="presParOf" srcId="{B1AEFB4A-19C4-464F-9B4C-C1DDC7F413A4}" destId="{20F35EF6-2BF3-1041-BCC9-490DA5859C26}" srcOrd="0" destOrd="0" presId="urn:microsoft.com/office/officeart/2005/8/layout/hierarchy5"/>
    <dgm:cxn modelId="{CC2D5E68-C178-4AD6-A1B4-172F0B2E2A81}" type="presParOf" srcId="{B1AEFB4A-19C4-464F-9B4C-C1DDC7F413A4}" destId="{0D27719D-67F6-074A-87C7-2BC1C561AA99}"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D889F9-651C-E842-BD6C-F5BB782139AF}" type="doc">
      <dgm:prSet loTypeId="urn:microsoft.com/office/officeart/2005/8/layout/hierarchy5" loCatId="" qsTypeId="urn:microsoft.com/office/officeart/2005/8/quickstyle/simple1" qsCatId="simple" csTypeId="urn:microsoft.com/office/officeart/2005/8/colors/accent1_2" csCatId="accent1" phldr="1"/>
      <dgm:spPr/>
      <dgm:t>
        <a:bodyPr/>
        <a:lstStyle/>
        <a:p>
          <a:endParaRPr lang="it-IT"/>
        </a:p>
      </dgm:t>
    </dgm:pt>
    <dgm:pt modelId="{2E50045D-1DD0-4640-AC05-E5CE7E2049A0}">
      <dgm:prSet phldrT="[Testo]" custT="1"/>
      <dgm:spPr>
        <a:xfrm>
          <a:off x="82190" y="1345172"/>
          <a:ext cx="1271136" cy="79346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it-IT" sz="1000">
              <a:solidFill>
                <a:srgbClr val="FF0000"/>
              </a:solidFill>
              <a:latin typeface="Calibri" panose="020F0502020204030204"/>
              <a:ea typeface="+mn-ea"/>
              <a:cs typeface="+mn-cs"/>
            </a:rPr>
            <a:t>2.  </a:t>
          </a:r>
          <a:r>
            <a:rPr lang="it-IT" sz="1000">
              <a:solidFill>
                <a:sysClr val="window" lastClr="FFFFFF"/>
              </a:solidFill>
              <a:latin typeface="Calibri" panose="020F0502020204030204"/>
              <a:ea typeface="+mn-ea"/>
              <a:cs typeface="+mn-cs"/>
            </a:rPr>
            <a:t>Developing hydrographical geospatial data use for the benefit of sociey  </a:t>
          </a:r>
        </a:p>
      </dgm:t>
    </dgm:pt>
    <dgm:pt modelId="{0FA60D26-305F-6B4D-B7D1-212D95FC2A60}" type="parTrans" cxnId="{C960987C-F65C-074C-BFCD-CE95564E4F57}">
      <dgm:prSet/>
      <dgm:spPr/>
      <dgm:t>
        <a:bodyPr/>
        <a:lstStyle/>
        <a:p>
          <a:endParaRPr lang="it-IT"/>
        </a:p>
      </dgm:t>
    </dgm:pt>
    <dgm:pt modelId="{234D54A3-E1C7-2541-B691-002CFCB5E796}" type="sibTrans" cxnId="{C960987C-F65C-074C-BFCD-CE95564E4F57}">
      <dgm:prSet/>
      <dgm:spPr/>
      <dgm:t>
        <a:bodyPr/>
        <a:lstStyle/>
        <a:p>
          <a:endParaRPr lang="it-IT"/>
        </a:p>
      </dgm:t>
    </dgm:pt>
    <dgm:pt modelId="{915A1DC3-06B9-A349-AF4D-8EB87258A3EF}">
      <dgm:prSet phldrT="[Testo]" custT="1"/>
      <dgm:spPr>
        <a:xfrm>
          <a:off x="1699328" y="1156553"/>
          <a:ext cx="1672180" cy="49062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it-IT" sz="800">
              <a:solidFill>
                <a:srgbClr val="FF0000"/>
              </a:solidFill>
              <a:latin typeface="Calibri" panose="020F0502020204030204"/>
              <a:ea typeface="+mn-ea"/>
              <a:cs typeface="+mn-cs"/>
            </a:rPr>
            <a:t>2.2  </a:t>
          </a:r>
          <a:r>
            <a:rPr lang="en-GB" sz="800">
              <a:solidFill>
                <a:sysClr val="window" lastClr="FFFFFF"/>
              </a:solidFill>
              <a:latin typeface="Calibri" panose="020F0502020204030204"/>
              <a:ea typeface="+mn-ea"/>
              <a:cs typeface="+mn-cs"/>
            </a:rPr>
            <a:t>Adopt or promote new tools and methods to accelerate and increase coverage, consistency, quality of surveys in poorly surveyed areas, e.g. crowd-source bathymetry; satellite-derived bathymetry</a:t>
          </a:r>
          <a:endParaRPr lang="it-IT" sz="800">
            <a:solidFill>
              <a:sysClr val="window" lastClr="FFFFFF"/>
            </a:solidFill>
            <a:latin typeface="Calibri" panose="020F0502020204030204"/>
            <a:ea typeface="+mn-ea"/>
            <a:cs typeface="+mn-cs"/>
          </a:endParaRPr>
        </a:p>
      </dgm:t>
    </dgm:pt>
    <dgm:pt modelId="{7A3021D7-6EC4-FD4D-A552-04615E76A5C4}" type="parTrans" cxnId="{E6E1B91E-2F83-6C48-87DE-D08B589439F6}">
      <dgm:prSet/>
      <dgm:spPr>
        <a:xfrm rot="18929875">
          <a:off x="1283766" y="1561800"/>
          <a:ext cx="485121" cy="20170"/>
        </a:xfrm>
        <a:noFill/>
        <a:ln w="12700" cap="flat" cmpd="sng" algn="ctr">
          <a:solidFill>
            <a:srgbClr val="5B9BD5">
              <a:shade val="60000"/>
              <a:hueOff val="0"/>
              <a:satOff val="0"/>
              <a:lumOff val="0"/>
              <a:alphaOff val="0"/>
            </a:srgbClr>
          </a:solidFill>
          <a:prstDash val="solid"/>
          <a:miter lim="800000"/>
        </a:ln>
        <a:effectLst/>
      </dgm:spPr>
      <dgm:t>
        <a:bodyPr/>
        <a:lstStyle/>
        <a:p>
          <a:endParaRPr lang="it-IT">
            <a:solidFill>
              <a:sysClr val="windowText" lastClr="000000">
                <a:hueOff val="0"/>
                <a:satOff val="0"/>
                <a:lumOff val="0"/>
                <a:alphaOff val="0"/>
              </a:sysClr>
            </a:solidFill>
            <a:latin typeface="Calibri" panose="020F0502020204030204"/>
            <a:ea typeface="+mn-ea"/>
            <a:cs typeface="+mn-cs"/>
          </a:endParaRPr>
        </a:p>
      </dgm:t>
    </dgm:pt>
    <dgm:pt modelId="{AF69DCFE-F58E-7947-9B01-8AA032DD88AE}" type="sibTrans" cxnId="{E6E1B91E-2F83-6C48-87DE-D08B589439F6}">
      <dgm:prSet/>
      <dgm:spPr/>
      <dgm:t>
        <a:bodyPr/>
        <a:lstStyle/>
        <a:p>
          <a:endParaRPr lang="it-IT"/>
        </a:p>
      </dgm:t>
    </dgm:pt>
    <dgm:pt modelId="{B373BADD-80E6-1B4F-B01C-BA592C6E7266}">
      <dgm:prSet phldrT="[Testo]" custT="1"/>
      <dgm:spPr>
        <a:xfrm>
          <a:off x="3682480" y="1543988"/>
          <a:ext cx="1559849" cy="368031"/>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it-IT" sz="900">
              <a:solidFill>
                <a:srgbClr val="FF0000"/>
              </a:solidFill>
              <a:latin typeface="Calibri" panose="020F0502020204030204"/>
              <a:ea typeface="+mn-ea"/>
              <a:cs typeface="+mn-cs"/>
            </a:rPr>
            <a:t>2.2.2 </a:t>
          </a:r>
          <a:r>
            <a:rPr lang="it-IT" sz="900">
              <a:solidFill>
                <a:sysClr val="window" lastClr="FFFFFF"/>
              </a:solidFill>
              <a:latin typeface="Calibri" panose="020F0502020204030204"/>
              <a:ea typeface="+mn-ea"/>
              <a:cs typeface="+mn-cs"/>
            </a:rPr>
            <a:t> </a:t>
          </a:r>
          <a:r>
            <a:rPr lang="en-GB" sz="900">
              <a:solidFill>
                <a:sysClr val="window" lastClr="FFFFFF"/>
              </a:solidFill>
              <a:latin typeface="Calibri" panose="020F0502020204030204"/>
              <a:ea typeface="+mn-ea"/>
              <a:cs typeface="+mn-cs"/>
            </a:rPr>
            <a:t>New Edition of S-44 promulgated for all kind of applications and navigation by 2021, revised every 2 years, and fully implemented by all HOs by 2026 </a:t>
          </a:r>
          <a:endParaRPr lang="it-IT" sz="900">
            <a:solidFill>
              <a:sysClr val="window" lastClr="FFFFFF"/>
            </a:solidFill>
            <a:latin typeface="Calibri" panose="020F0502020204030204"/>
            <a:ea typeface="+mn-ea"/>
            <a:cs typeface="+mn-cs"/>
          </a:endParaRPr>
        </a:p>
      </dgm:t>
    </dgm:pt>
    <dgm:pt modelId="{F5CA9121-BE99-854A-BE05-A62FA4634D9D}" type="parTrans" cxnId="{34B23F63-CDA3-8F4B-A8E9-AC4A806EF4FA}">
      <dgm:prSet/>
      <dgm:spPr>
        <a:xfrm rot="2781821">
          <a:off x="3301678" y="1554850"/>
          <a:ext cx="450632" cy="20170"/>
        </a:xfrm>
        <a:noFill/>
        <a:ln w="12700" cap="flat" cmpd="sng" algn="ctr">
          <a:solidFill>
            <a:srgbClr val="5B9BD5">
              <a:shade val="80000"/>
              <a:hueOff val="0"/>
              <a:satOff val="0"/>
              <a:lumOff val="0"/>
              <a:alphaOff val="0"/>
            </a:srgbClr>
          </a:solidFill>
          <a:prstDash val="solid"/>
          <a:miter lim="800000"/>
        </a:ln>
        <a:effectLst/>
      </dgm:spPr>
      <dgm:t>
        <a:bodyPr/>
        <a:lstStyle/>
        <a:p>
          <a:endParaRPr lang="it-IT">
            <a:solidFill>
              <a:sysClr val="windowText" lastClr="000000">
                <a:hueOff val="0"/>
                <a:satOff val="0"/>
                <a:lumOff val="0"/>
                <a:alphaOff val="0"/>
              </a:sysClr>
            </a:solidFill>
            <a:latin typeface="Calibri" panose="020F0502020204030204"/>
            <a:ea typeface="+mn-ea"/>
            <a:cs typeface="+mn-cs"/>
          </a:endParaRPr>
        </a:p>
      </dgm:t>
    </dgm:pt>
    <dgm:pt modelId="{9C055C37-E950-C64A-92BB-15AC1A0526B1}" type="sibTrans" cxnId="{34B23F63-CDA3-8F4B-A8E9-AC4A806EF4FA}">
      <dgm:prSet/>
      <dgm:spPr/>
      <dgm:t>
        <a:bodyPr/>
        <a:lstStyle/>
        <a:p>
          <a:endParaRPr lang="it-IT"/>
        </a:p>
      </dgm:t>
    </dgm:pt>
    <dgm:pt modelId="{D03A8030-70B8-0B41-A511-2FE997A06FD6}">
      <dgm:prSet phldrT="[Testo]" custT="1"/>
      <dgm:spPr>
        <a:xfrm>
          <a:off x="3668738" y="972590"/>
          <a:ext cx="1559849" cy="368031"/>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it-IT" sz="900">
              <a:solidFill>
                <a:srgbClr val="FF0000"/>
              </a:solidFill>
              <a:latin typeface="Calibri" panose="020F0502020204030204"/>
              <a:ea typeface="+mn-ea"/>
              <a:cs typeface="+mn-cs"/>
            </a:rPr>
            <a:t>2.2..1</a:t>
          </a:r>
          <a:r>
            <a:rPr lang="it-IT" sz="900">
              <a:solidFill>
                <a:sysClr val="window" lastClr="FFFFFF"/>
              </a:solidFill>
              <a:latin typeface="Calibri" panose="020F0502020204030204"/>
              <a:ea typeface="+mn-ea"/>
              <a:cs typeface="+mn-cs"/>
            </a:rPr>
            <a:t> </a:t>
          </a:r>
          <a:r>
            <a:rPr lang="en-US" sz="900" i="1"/>
            <a:t>Quality indicators for all sorts of hydrographic data available and applied</a:t>
          </a:r>
          <a:endParaRPr lang="it-IT" sz="900">
            <a:solidFill>
              <a:sysClr val="window" lastClr="FFFFFF"/>
            </a:solidFill>
            <a:latin typeface="Calibri" panose="020F0502020204030204"/>
            <a:ea typeface="+mn-ea"/>
            <a:cs typeface="+mn-cs"/>
          </a:endParaRPr>
        </a:p>
      </dgm:t>
    </dgm:pt>
    <dgm:pt modelId="{A9F6AB72-3A44-794D-9AA2-37367BB844A4}" type="parTrans" cxnId="{B4F70028-A991-3C4C-A284-2C70CF52E791}">
      <dgm:prSet/>
      <dgm:spPr>
        <a:xfrm rot="19228329">
          <a:off x="3327446" y="1269150"/>
          <a:ext cx="385354" cy="20170"/>
        </a:xfrm>
        <a:noFill/>
        <a:ln w="12700" cap="flat" cmpd="sng" algn="ctr">
          <a:solidFill>
            <a:srgbClr val="5B9BD5">
              <a:shade val="80000"/>
              <a:hueOff val="0"/>
              <a:satOff val="0"/>
              <a:lumOff val="0"/>
              <a:alphaOff val="0"/>
            </a:srgbClr>
          </a:solidFill>
          <a:prstDash val="solid"/>
          <a:miter lim="800000"/>
        </a:ln>
        <a:effectLst/>
      </dgm:spPr>
      <dgm:t>
        <a:bodyPr/>
        <a:lstStyle/>
        <a:p>
          <a:endParaRPr lang="it-IT">
            <a:solidFill>
              <a:sysClr val="windowText" lastClr="000000">
                <a:hueOff val="0"/>
                <a:satOff val="0"/>
                <a:lumOff val="0"/>
                <a:alphaOff val="0"/>
              </a:sysClr>
            </a:solidFill>
            <a:latin typeface="Calibri" panose="020F0502020204030204"/>
            <a:ea typeface="+mn-ea"/>
            <a:cs typeface="+mn-cs"/>
          </a:endParaRPr>
        </a:p>
      </dgm:t>
    </dgm:pt>
    <dgm:pt modelId="{61302E9B-E334-064B-BBE8-6AF8E57743A4}" type="sibTrans" cxnId="{B4F70028-A991-3C4C-A284-2C70CF52E791}">
      <dgm:prSet/>
      <dgm:spPr/>
      <dgm:t>
        <a:bodyPr/>
        <a:lstStyle/>
        <a:p>
          <a:endParaRPr lang="it-IT"/>
        </a:p>
      </dgm:t>
    </dgm:pt>
    <dgm:pt modelId="{C18ED3E8-92AB-224D-97C2-4EEC33F76632}">
      <dgm:prSet phldrT="[Testo]" custT="1"/>
      <dgm:spPr>
        <a:xfrm>
          <a:off x="1680889" y="1908514"/>
          <a:ext cx="1672850" cy="929367"/>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it-IT" sz="800">
              <a:solidFill>
                <a:srgbClr val="FF0000"/>
              </a:solidFill>
              <a:latin typeface="Calibri" panose="020F0502020204030204"/>
              <a:ea typeface="+mn-ea"/>
              <a:cs typeface="+mn-cs"/>
            </a:rPr>
            <a:t>2.3 </a:t>
          </a:r>
          <a:r>
            <a:rPr lang="it-IT" sz="800">
              <a:solidFill>
                <a:sysClr val="window" lastClr="FFFFFF"/>
              </a:solidFill>
              <a:latin typeface="Calibri" panose="020F0502020204030204"/>
              <a:ea typeface="+mn-ea"/>
              <a:cs typeface="+mn-cs"/>
            </a:rPr>
            <a:t> Adopt and apply UN guiding principles for geospatial information management ensuring interoperability of Hydrographic data with ither marine related data </a:t>
          </a:r>
        </a:p>
      </dgm:t>
    </dgm:pt>
    <dgm:pt modelId="{3063CD23-3500-F247-8201-42ADC2B13E40}" type="parTrans" cxnId="{EB7D64E8-61F8-6C42-92A1-3796696917DF}">
      <dgm:prSet/>
      <dgm:spPr>
        <a:xfrm rot="3754579">
          <a:off x="1161500" y="2047466"/>
          <a:ext cx="711216" cy="20170"/>
        </a:xfrm>
        <a:noFill/>
        <a:ln w="12700" cap="flat" cmpd="sng" algn="ctr">
          <a:solidFill>
            <a:srgbClr val="5B9BD5">
              <a:shade val="60000"/>
              <a:hueOff val="0"/>
              <a:satOff val="0"/>
              <a:lumOff val="0"/>
              <a:alphaOff val="0"/>
            </a:srgbClr>
          </a:solidFill>
          <a:prstDash val="solid"/>
          <a:miter lim="800000"/>
        </a:ln>
        <a:effectLst/>
      </dgm:spPr>
      <dgm:t>
        <a:bodyPr/>
        <a:lstStyle/>
        <a:p>
          <a:endParaRPr lang="it-IT">
            <a:solidFill>
              <a:sysClr val="windowText" lastClr="000000">
                <a:hueOff val="0"/>
                <a:satOff val="0"/>
                <a:lumOff val="0"/>
                <a:alphaOff val="0"/>
              </a:sysClr>
            </a:solidFill>
            <a:latin typeface="Calibri" panose="020F0502020204030204"/>
            <a:ea typeface="+mn-ea"/>
            <a:cs typeface="+mn-cs"/>
          </a:endParaRPr>
        </a:p>
      </dgm:t>
    </dgm:pt>
    <dgm:pt modelId="{A23AA692-5C3D-D042-BBD6-85EE166F032D}" type="sibTrans" cxnId="{EB7D64E8-61F8-6C42-92A1-3796696917DF}">
      <dgm:prSet/>
      <dgm:spPr/>
      <dgm:t>
        <a:bodyPr/>
        <a:lstStyle/>
        <a:p>
          <a:endParaRPr lang="it-IT"/>
        </a:p>
      </dgm:t>
    </dgm:pt>
    <dgm:pt modelId="{597038F2-9356-664B-BCEE-545756F7A17A}">
      <dgm:prSet phldrT="[Testo]" custT="1"/>
      <dgm:spPr>
        <a:xfrm>
          <a:off x="0" y="0"/>
          <a:ext cx="1481105" cy="3284220"/>
        </a:xfrm>
        <a:solidFill>
          <a:srgbClr val="5B9BD5">
            <a:tint val="40000"/>
            <a:hueOff val="0"/>
            <a:satOff val="0"/>
            <a:lumOff val="0"/>
            <a:alphaOff val="0"/>
          </a:srgbClr>
        </a:solidFill>
        <a:ln>
          <a:noFill/>
        </a:ln>
        <a:effectLst/>
      </dgm:spPr>
      <dgm:t>
        <a:bodyPr/>
        <a:lstStyle/>
        <a:p>
          <a:r>
            <a:rPr lang="it-IT" sz="2400" b="1" dirty="0">
              <a:solidFill>
                <a:sysClr val="windowText" lastClr="000000">
                  <a:hueOff val="0"/>
                  <a:satOff val="0"/>
                  <a:lumOff val="0"/>
                  <a:alphaOff val="0"/>
                </a:sysClr>
              </a:solidFill>
              <a:latin typeface="Calibri" panose="020F0502020204030204"/>
              <a:ea typeface="+mn-ea"/>
              <a:cs typeface="+mn-cs"/>
            </a:rPr>
            <a:t>Strategic Goal </a:t>
          </a:r>
          <a:r>
            <a:rPr lang="it-IT" sz="2400" b="1" dirty="0">
              <a:solidFill>
                <a:srgbClr val="FF0000"/>
              </a:solidFill>
              <a:latin typeface="Calibri" panose="020F0502020204030204"/>
              <a:ea typeface="+mn-ea"/>
              <a:cs typeface="+mn-cs"/>
            </a:rPr>
            <a:t>2</a:t>
          </a:r>
        </a:p>
      </dgm:t>
    </dgm:pt>
    <dgm:pt modelId="{EA180270-E1C1-5E46-8663-6423E9E90887}" type="parTrans" cxnId="{FF200EA6-B93C-1948-A0C4-7A1E856B8993}">
      <dgm:prSet/>
      <dgm:spPr/>
      <dgm:t>
        <a:bodyPr/>
        <a:lstStyle/>
        <a:p>
          <a:endParaRPr lang="it-IT"/>
        </a:p>
      </dgm:t>
    </dgm:pt>
    <dgm:pt modelId="{7E8AF211-1263-1445-994D-53E28B036879}" type="sibTrans" cxnId="{FF200EA6-B93C-1948-A0C4-7A1E856B8993}">
      <dgm:prSet/>
      <dgm:spPr/>
      <dgm:t>
        <a:bodyPr/>
        <a:lstStyle/>
        <a:p>
          <a:endParaRPr lang="it-IT"/>
        </a:p>
      </dgm:t>
    </dgm:pt>
    <dgm:pt modelId="{510F301B-A33A-0F44-9656-C2640F038B51}">
      <dgm:prSet phldrT="[Testo]" custT="1"/>
      <dgm:spPr>
        <a:xfrm>
          <a:off x="1628122" y="0"/>
          <a:ext cx="1790366" cy="3284220"/>
        </a:xfrm>
        <a:solidFill>
          <a:srgbClr val="5B9BD5">
            <a:tint val="40000"/>
            <a:hueOff val="0"/>
            <a:satOff val="0"/>
            <a:lumOff val="0"/>
            <a:alphaOff val="0"/>
          </a:srgbClr>
        </a:solidFill>
        <a:ln>
          <a:noFill/>
        </a:ln>
        <a:effectLst/>
      </dgm:spPr>
      <dgm:t>
        <a:bodyPr/>
        <a:lstStyle/>
        <a:p>
          <a:r>
            <a:rPr lang="it-IT" sz="1600" b="1" dirty="0">
              <a:solidFill>
                <a:sysClr val="windowText" lastClr="000000">
                  <a:hueOff val="0"/>
                  <a:satOff val="0"/>
                  <a:lumOff val="0"/>
                  <a:alphaOff val="0"/>
                </a:sysClr>
              </a:solidFill>
              <a:latin typeface="Calibri" panose="020F0502020204030204"/>
              <a:ea typeface="+mn-ea"/>
              <a:cs typeface="+mn-cs"/>
            </a:rPr>
            <a:t>Strategic Targets (ST</a:t>
          </a:r>
          <a:r>
            <a:rPr lang="it-IT" sz="1400" b="1" dirty="0">
              <a:solidFill>
                <a:sysClr val="windowText" lastClr="000000">
                  <a:hueOff val="0"/>
                  <a:satOff val="0"/>
                  <a:lumOff val="0"/>
                  <a:alphaOff val="0"/>
                </a:sysClr>
              </a:solidFill>
              <a:latin typeface="Calibri" panose="020F0502020204030204"/>
              <a:ea typeface="+mn-ea"/>
              <a:cs typeface="+mn-cs"/>
            </a:rPr>
            <a:t>)</a:t>
          </a:r>
        </a:p>
      </dgm:t>
    </dgm:pt>
    <dgm:pt modelId="{72E6E39E-0979-B540-9268-3EDA47BF843F}" type="parTrans" cxnId="{F10E30F7-8504-574F-AF9E-57337D01EDC4}">
      <dgm:prSet/>
      <dgm:spPr/>
      <dgm:t>
        <a:bodyPr/>
        <a:lstStyle/>
        <a:p>
          <a:endParaRPr lang="it-IT"/>
        </a:p>
      </dgm:t>
    </dgm:pt>
    <dgm:pt modelId="{873927F0-E56F-8A43-82A8-EF1579A73924}" type="sibTrans" cxnId="{F10E30F7-8504-574F-AF9E-57337D01EDC4}">
      <dgm:prSet/>
      <dgm:spPr/>
      <dgm:t>
        <a:bodyPr/>
        <a:lstStyle/>
        <a:p>
          <a:endParaRPr lang="it-IT"/>
        </a:p>
      </dgm:t>
    </dgm:pt>
    <dgm:pt modelId="{1A3790A4-9D4A-8D47-B555-C301E285EDB5}">
      <dgm:prSet phldrT="[Testo]" custT="1"/>
      <dgm:spPr>
        <a:xfrm>
          <a:off x="3567061" y="0"/>
          <a:ext cx="1707246" cy="3284220"/>
        </a:xfrm>
        <a:solidFill>
          <a:srgbClr val="5B9BD5">
            <a:tint val="40000"/>
            <a:hueOff val="0"/>
            <a:satOff val="0"/>
            <a:lumOff val="0"/>
            <a:alphaOff val="0"/>
          </a:srgbClr>
        </a:solidFill>
        <a:ln>
          <a:noFill/>
        </a:ln>
        <a:effectLst/>
      </dgm:spPr>
      <dgm:t>
        <a:bodyPr/>
        <a:lstStyle/>
        <a:p>
          <a:r>
            <a:rPr lang="it-IT" sz="1400" b="1" dirty="0">
              <a:solidFill>
                <a:sysClr val="windowText" lastClr="000000">
                  <a:hueOff val="0"/>
                  <a:satOff val="0"/>
                  <a:lumOff val="0"/>
                  <a:alphaOff val="0"/>
                </a:sysClr>
              </a:solidFill>
              <a:latin typeface="Calibri" panose="020F0502020204030204"/>
              <a:ea typeface="+mn-ea"/>
              <a:cs typeface="+mn-cs"/>
            </a:rPr>
            <a:t>Strategic Performance </a:t>
          </a:r>
          <a:r>
            <a:rPr lang="it-IT" sz="1400" b="1" dirty="0" err="1">
              <a:solidFill>
                <a:sysClr val="windowText" lastClr="000000">
                  <a:hueOff val="0"/>
                  <a:satOff val="0"/>
                  <a:lumOff val="0"/>
                  <a:alphaOff val="0"/>
                </a:sysClr>
              </a:solidFill>
              <a:latin typeface="Calibri" panose="020F0502020204030204"/>
              <a:ea typeface="+mn-ea"/>
              <a:cs typeface="+mn-cs"/>
            </a:rPr>
            <a:t>Indicator</a:t>
          </a:r>
          <a:r>
            <a:rPr lang="it-IT" sz="1400" b="1" dirty="0">
              <a:solidFill>
                <a:sysClr val="windowText" lastClr="000000">
                  <a:hueOff val="0"/>
                  <a:satOff val="0"/>
                  <a:lumOff val="0"/>
                  <a:alphaOff val="0"/>
                </a:sysClr>
              </a:solidFill>
              <a:latin typeface="Calibri" panose="020F0502020204030204"/>
              <a:ea typeface="+mn-ea"/>
              <a:cs typeface="+mn-cs"/>
            </a:rPr>
            <a:t> (SPI</a:t>
          </a:r>
          <a:r>
            <a:rPr lang="it-IT" sz="1400" dirty="0">
              <a:solidFill>
                <a:sysClr val="windowText" lastClr="000000">
                  <a:hueOff val="0"/>
                  <a:satOff val="0"/>
                  <a:lumOff val="0"/>
                  <a:alphaOff val="0"/>
                </a:sysClr>
              </a:solidFill>
              <a:latin typeface="Calibri" panose="020F0502020204030204"/>
              <a:ea typeface="+mn-ea"/>
              <a:cs typeface="+mn-cs"/>
            </a:rPr>
            <a:t>)</a:t>
          </a:r>
        </a:p>
      </dgm:t>
    </dgm:pt>
    <dgm:pt modelId="{9847CC31-6F9D-CA47-9D67-1B680B1BA04B}" type="parTrans" cxnId="{485EEC90-5220-4043-A464-C7487C3C3F55}">
      <dgm:prSet/>
      <dgm:spPr/>
      <dgm:t>
        <a:bodyPr/>
        <a:lstStyle/>
        <a:p>
          <a:endParaRPr lang="it-IT"/>
        </a:p>
      </dgm:t>
    </dgm:pt>
    <dgm:pt modelId="{65F2BB8B-118C-0341-8816-257BE10343F4}" type="sibTrans" cxnId="{485EEC90-5220-4043-A464-C7487C3C3F55}">
      <dgm:prSet/>
      <dgm:spPr/>
      <dgm:t>
        <a:bodyPr/>
        <a:lstStyle/>
        <a:p>
          <a:endParaRPr lang="it-IT"/>
        </a:p>
      </dgm:t>
    </dgm:pt>
    <dgm:pt modelId="{8BE95FC0-C00F-854C-86EA-86BC0212DE99}">
      <dgm:prSet phldrT="[Testo]" custT="1"/>
      <dgm:spPr>
        <a:xfrm>
          <a:off x="3682480" y="2189300"/>
          <a:ext cx="1559849" cy="368031"/>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it-IT" sz="900" dirty="0">
              <a:solidFill>
                <a:srgbClr val="FF0000"/>
              </a:solidFill>
              <a:latin typeface="Calibri" panose="020F0502020204030204"/>
              <a:ea typeface="+mn-ea"/>
              <a:cs typeface="+mn-cs"/>
            </a:rPr>
            <a:t>2.3.1</a:t>
          </a:r>
          <a:r>
            <a:rPr lang="it-IT" sz="900" dirty="0">
              <a:solidFill>
                <a:sysClr val="window" lastClr="FFFFFF"/>
              </a:solidFill>
              <a:latin typeface="Calibri" panose="020F0502020204030204"/>
              <a:ea typeface="+mn-ea"/>
              <a:cs typeface="+mn-cs"/>
            </a:rPr>
            <a:t> </a:t>
          </a:r>
          <a:r>
            <a:rPr lang="en-GB" sz="900" dirty="0">
              <a:solidFill>
                <a:sysClr val="window" lastClr="FFFFFF"/>
              </a:solidFill>
              <a:latin typeface="Calibri" panose="020F0502020204030204"/>
              <a:ea typeface="+mn-ea"/>
              <a:cs typeface="+mn-cs"/>
            </a:rPr>
            <a:t>% of S-1xx data sets in the regional and global MSDI</a:t>
          </a:r>
          <a:endParaRPr lang="it-IT" sz="900">
            <a:solidFill>
              <a:sysClr val="window" lastClr="FFFFFF"/>
            </a:solidFill>
            <a:latin typeface="Calibri" panose="020F0502020204030204"/>
            <a:ea typeface="+mn-ea"/>
            <a:cs typeface="+mn-cs"/>
          </a:endParaRPr>
        </a:p>
      </dgm:t>
    </dgm:pt>
    <dgm:pt modelId="{DAA91532-D525-A44D-94E6-663F7AE1329C}" type="parTrans" cxnId="{C859A6D0-ECA3-1141-8A87-B46CAA4ECAA9}">
      <dgm:prSet/>
      <dgm:spPr>
        <a:xfrm rot="1232">
          <a:off x="3353740" y="2363172"/>
          <a:ext cx="328740" cy="20170"/>
        </a:xfrm>
        <a:noFill/>
        <a:ln w="12700" cap="flat" cmpd="sng" algn="ctr">
          <a:solidFill>
            <a:srgbClr val="5B9BD5">
              <a:shade val="80000"/>
              <a:hueOff val="0"/>
              <a:satOff val="0"/>
              <a:lumOff val="0"/>
              <a:alphaOff val="0"/>
            </a:srgbClr>
          </a:solidFill>
          <a:prstDash val="solid"/>
          <a:miter lim="800000"/>
        </a:ln>
        <a:effectLst/>
      </dgm:spPr>
      <dgm:t>
        <a:bodyPr/>
        <a:lstStyle/>
        <a:p>
          <a:endParaRPr lang="it-IT">
            <a:solidFill>
              <a:sysClr val="windowText" lastClr="000000">
                <a:hueOff val="0"/>
                <a:satOff val="0"/>
                <a:lumOff val="0"/>
                <a:alphaOff val="0"/>
              </a:sysClr>
            </a:solidFill>
            <a:latin typeface="Calibri" panose="020F0502020204030204"/>
            <a:ea typeface="+mn-ea"/>
            <a:cs typeface="+mn-cs"/>
          </a:endParaRPr>
        </a:p>
      </dgm:t>
    </dgm:pt>
    <dgm:pt modelId="{E7826EC9-0415-1C49-8CF5-349F5E7BB629}" type="sibTrans" cxnId="{C859A6D0-ECA3-1141-8A87-B46CAA4ECAA9}">
      <dgm:prSet/>
      <dgm:spPr/>
      <dgm:t>
        <a:bodyPr/>
        <a:lstStyle/>
        <a:p>
          <a:endParaRPr lang="it-IT"/>
        </a:p>
      </dgm:t>
    </dgm:pt>
    <dgm:pt modelId="{E560A961-8BE1-2643-AC10-F5FFB732BC81}" type="pres">
      <dgm:prSet presAssocID="{5CD889F9-651C-E842-BD6C-F5BB782139AF}" presName="mainComposite" presStyleCnt="0">
        <dgm:presLayoutVars>
          <dgm:chPref val="1"/>
          <dgm:dir/>
          <dgm:animOne val="branch"/>
          <dgm:animLvl val="lvl"/>
          <dgm:resizeHandles val="exact"/>
        </dgm:presLayoutVars>
      </dgm:prSet>
      <dgm:spPr/>
    </dgm:pt>
    <dgm:pt modelId="{5290B858-124D-1240-9227-2DA5913154C5}" type="pres">
      <dgm:prSet presAssocID="{5CD889F9-651C-E842-BD6C-F5BB782139AF}" presName="hierFlow" presStyleCnt="0"/>
      <dgm:spPr/>
    </dgm:pt>
    <dgm:pt modelId="{6D2810D3-09DD-EE40-BE05-B459426187BA}" type="pres">
      <dgm:prSet presAssocID="{5CD889F9-651C-E842-BD6C-F5BB782139AF}" presName="firstBuf" presStyleCnt="0"/>
      <dgm:spPr/>
    </dgm:pt>
    <dgm:pt modelId="{33326B01-2537-824C-A3E3-BAF4F8792CF0}" type="pres">
      <dgm:prSet presAssocID="{5CD889F9-651C-E842-BD6C-F5BB782139AF}" presName="hierChild1" presStyleCnt="0">
        <dgm:presLayoutVars>
          <dgm:chPref val="1"/>
          <dgm:animOne val="branch"/>
          <dgm:animLvl val="lvl"/>
        </dgm:presLayoutVars>
      </dgm:prSet>
      <dgm:spPr/>
    </dgm:pt>
    <dgm:pt modelId="{4DEBB7D3-C87E-FA4E-8B7F-24DDCE2474A9}" type="pres">
      <dgm:prSet presAssocID="{2E50045D-1DD0-4640-AC05-E5CE7E2049A0}" presName="Name17" presStyleCnt="0"/>
      <dgm:spPr/>
    </dgm:pt>
    <dgm:pt modelId="{A94A289E-94D8-CB41-A297-8BC653E8D605}" type="pres">
      <dgm:prSet presAssocID="{2E50045D-1DD0-4640-AC05-E5CE7E2049A0}" presName="level1Shape" presStyleLbl="node0" presStyleIdx="0" presStyleCnt="1" custScaleX="172694" custScaleY="215597" custLinFactY="-9315" custLinFactNeighborX="1087" custLinFactNeighborY="-100000">
        <dgm:presLayoutVars>
          <dgm:chPref val="3"/>
        </dgm:presLayoutVars>
      </dgm:prSet>
      <dgm:spPr>
        <a:prstGeom prst="roundRect">
          <a:avLst>
            <a:gd name="adj" fmla="val 10000"/>
          </a:avLst>
        </a:prstGeom>
      </dgm:spPr>
    </dgm:pt>
    <dgm:pt modelId="{1DA20EC1-9392-BC45-823C-8EB0D0D0401D}" type="pres">
      <dgm:prSet presAssocID="{2E50045D-1DD0-4640-AC05-E5CE7E2049A0}" presName="hierChild2" presStyleCnt="0"/>
      <dgm:spPr/>
    </dgm:pt>
    <dgm:pt modelId="{1F8E0B43-BE42-DF4D-9F71-56AF95DDAA8A}" type="pres">
      <dgm:prSet presAssocID="{7A3021D7-6EC4-FD4D-A552-04615E76A5C4}" presName="Name25" presStyleLbl="parChTrans1D2" presStyleIdx="0" presStyleCnt="2"/>
      <dgm:spPr>
        <a:custGeom>
          <a:avLst/>
          <a:gdLst/>
          <a:ahLst/>
          <a:cxnLst/>
          <a:rect l="0" t="0" r="0" b="0"/>
          <a:pathLst>
            <a:path>
              <a:moveTo>
                <a:pt x="0" y="10085"/>
              </a:moveTo>
              <a:lnTo>
                <a:pt x="485121" y="10085"/>
              </a:lnTo>
            </a:path>
          </a:pathLst>
        </a:custGeom>
      </dgm:spPr>
    </dgm:pt>
    <dgm:pt modelId="{E42BA701-E3FC-C540-B740-9437AF2AC174}" type="pres">
      <dgm:prSet presAssocID="{7A3021D7-6EC4-FD4D-A552-04615E76A5C4}" presName="connTx" presStyleLbl="parChTrans1D2" presStyleIdx="0" presStyleCnt="2"/>
      <dgm:spPr/>
    </dgm:pt>
    <dgm:pt modelId="{2C0F87D4-E881-4B43-8EEE-16182CDA7692}" type="pres">
      <dgm:prSet presAssocID="{915A1DC3-06B9-A349-AF4D-8EB87258A3EF}" presName="Name30" presStyleCnt="0"/>
      <dgm:spPr/>
    </dgm:pt>
    <dgm:pt modelId="{EF83EDCD-A357-9E48-9C70-24AEC2B8C8B2}" type="pres">
      <dgm:prSet presAssocID="{915A1DC3-06B9-A349-AF4D-8EB87258A3EF}" presName="level2Shape" presStyleLbl="node2" presStyleIdx="0" presStyleCnt="2" custScaleX="227179" custScaleY="219994" custLinFactNeighborX="8094" custLinFactNeighborY="-67947"/>
      <dgm:spPr>
        <a:prstGeom prst="roundRect">
          <a:avLst>
            <a:gd name="adj" fmla="val 10000"/>
          </a:avLst>
        </a:prstGeom>
      </dgm:spPr>
    </dgm:pt>
    <dgm:pt modelId="{35DB4285-9205-3448-8FC6-093C9B23C57E}" type="pres">
      <dgm:prSet presAssocID="{915A1DC3-06B9-A349-AF4D-8EB87258A3EF}" presName="hierChild3" presStyleCnt="0"/>
      <dgm:spPr/>
    </dgm:pt>
    <dgm:pt modelId="{66A5594B-14A1-C84C-9850-619284CFBBF9}" type="pres">
      <dgm:prSet presAssocID="{F5CA9121-BE99-854A-BE05-A62FA4634D9D}" presName="Name25" presStyleLbl="parChTrans1D3" presStyleIdx="0" presStyleCnt="3"/>
      <dgm:spPr>
        <a:custGeom>
          <a:avLst/>
          <a:gdLst/>
          <a:ahLst/>
          <a:cxnLst/>
          <a:rect l="0" t="0" r="0" b="0"/>
          <a:pathLst>
            <a:path>
              <a:moveTo>
                <a:pt x="0" y="10085"/>
              </a:moveTo>
              <a:lnTo>
                <a:pt x="450632" y="10085"/>
              </a:lnTo>
            </a:path>
          </a:pathLst>
        </a:custGeom>
      </dgm:spPr>
    </dgm:pt>
    <dgm:pt modelId="{3197D7F2-BB81-6747-B917-03769139DBEC}" type="pres">
      <dgm:prSet presAssocID="{F5CA9121-BE99-854A-BE05-A62FA4634D9D}" presName="connTx" presStyleLbl="parChTrans1D3" presStyleIdx="0" presStyleCnt="3"/>
      <dgm:spPr/>
    </dgm:pt>
    <dgm:pt modelId="{09D4E339-8969-474A-A7CA-85E9CFE7238D}" type="pres">
      <dgm:prSet presAssocID="{B373BADD-80E6-1B4F-B01C-BA592C6E7266}" presName="Name30" presStyleCnt="0"/>
      <dgm:spPr/>
    </dgm:pt>
    <dgm:pt modelId="{3BB16A4F-ACF5-DD49-93CF-B86B73D3D89F}" type="pres">
      <dgm:prSet presAssocID="{B373BADD-80E6-1B4F-B01C-BA592C6E7266}" presName="level2Shape" presStyleLbl="node3" presStyleIdx="0" presStyleCnt="3" custScaleX="211918" custScaleY="192693" custLinFactY="30855" custLinFactNeighborX="9537" custLinFactNeighborY="100000"/>
      <dgm:spPr>
        <a:prstGeom prst="roundRect">
          <a:avLst>
            <a:gd name="adj" fmla="val 10000"/>
          </a:avLst>
        </a:prstGeom>
      </dgm:spPr>
    </dgm:pt>
    <dgm:pt modelId="{46028915-D7EB-3F4D-921A-991DBBE5BF0B}" type="pres">
      <dgm:prSet presAssocID="{B373BADD-80E6-1B4F-B01C-BA592C6E7266}" presName="hierChild3" presStyleCnt="0"/>
      <dgm:spPr/>
    </dgm:pt>
    <dgm:pt modelId="{740D9539-1E17-5046-A45C-1FD6D639DFCF}" type="pres">
      <dgm:prSet presAssocID="{A9F6AB72-3A44-794D-9AA2-37367BB844A4}" presName="Name25" presStyleLbl="parChTrans1D3" presStyleIdx="1" presStyleCnt="3"/>
      <dgm:spPr>
        <a:custGeom>
          <a:avLst/>
          <a:gdLst/>
          <a:ahLst/>
          <a:cxnLst/>
          <a:rect l="0" t="0" r="0" b="0"/>
          <a:pathLst>
            <a:path>
              <a:moveTo>
                <a:pt x="0" y="10085"/>
              </a:moveTo>
              <a:lnTo>
                <a:pt x="385354" y="10085"/>
              </a:lnTo>
            </a:path>
          </a:pathLst>
        </a:custGeom>
      </dgm:spPr>
    </dgm:pt>
    <dgm:pt modelId="{A36EAE24-792C-6A48-B458-597D9BB337D8}" type="pres">
      <dgm:prSet presAssocID="{A9F6AB72-3A44-794D-9AA2-37367BB844A4}" presName="connTx" presStyleLbl="parChTrans1D3" presStyleIdx="1" presStyleCnt="3"/>
      <dgm:spPr/>
    </dgm:pt>
    <dgm:pt modelId="{31D5E410-35C4-FD48-8D4B-D07F1BF46A60}" type="pres">
      <dgm:prSet presAssocID="{D03A8030-70B8-0B41-A511-2FE997A06FD6}" presName="Name30" presStyleCnt="0"/>
      <dgm:spPr/>
    </dgm:pt>
    <dgm:pt modelId="{11603ADC-50B4-F047-BF1E-472672BD5F89}" type="pres">
      <dgm:prSet presAssocID="{D03A8030-70B8-0B41-A511-2FE997A06FD6}" presName="level2Shape" presStyleLbl="node3" presStyleIdx="1" presStyleCnt="3" custScaleX="211918" custScaleY="137426" custLinFactY="-100000" custLinFactNeighborX="6785" custLinFactNeighborY="-154920"/>
      <dgm:spPr>
        <a:prstGeom prst="roundRect">
          <a:avLst>
            <a:gd name="adj" fmla="val 10000"/>
          </a:avLst>
        </a:prstGeom>
      </dgm:spPr>
    </dgm:pt>
    <dgm:pt modelId="{6DFDE2B9-0D07-CD4B-AE42-6C9C89F43891}" type="pres">
      <dgm:prSet presAssocID="{D03A8030-70B8-0B41-A511-2FE997A06FD6}" presName="hierChild3" presStyleCnt="0"/>
      <dgm:spPr/>
    </dgm:pt>
    <dgm:pt modelId="{754411E7-CADE-FB40-8E28-139E41BA4EFC}" type="pres">
      <dgm:prSet presAssocID="{3063CD23-3500-F247-8201-42ADC2B13E40}" presName="Name25" presStyleLbl="parChTrans1D2" presStyleIdx="1" presStyleCnt="2"/>
      <dgm:spPr>
        <a:custGeom>
          <a:avLst/>
          <a:gdLst/>
          <a:ahLst/>
          <a:cxnLst/>
          <a:rect l="0" t="0" r="0" b="0"/>
          <a:pathLst>
            <a:path>
              <a:moveTo>
                <a:pt x="0" y="10085"/>
              </a:moveTo>
              <a:lnTo>
                <a:pt x="711216" y="10085"/>
              </a:lnTo>
            </a:path>
          </a:pathLst>
        </a:custGeom>
      </dgm:spPr>
    </dgm:pt>
    <dgm:pt modelId="{CA92A5FC-19CE-204B-B8FA-A559FA46FED7}" type="pres">
      <dgm:prSet presAssocID="{3063CD23-3500-F247-8201-42ADC2B13E40}" presName="connTx" presStyleLbl="parChTrans1D2" presStyleIdx="1" presStyleCnt="2"/>
      <dgm:spPr/>
    </dgm:pt>
    <dgm:pt modelId="{13764439-A3C7-6443-920D-9F06182BB679}" type="pres">
      <dgm:prSet presAssocID="{C18ED3E8-92AB-224D-97C2-4EEC33F76632}" presName="Name30" presStyleCnt="0"/>
      <dgm:spPr/>
    </dgm:pt>
    <dgm:pt modelId="{5ECC4CF8-A3AD-DF4B-9AF3-535E53D88B7E}" type="pres">
      <dgm:prSet presAssocID="{C18ED3E8-92AB-224D-97C2-4EEC33F76632}" presName="level2Shape" presStyleLbl="node2" presStyleIdx="1" presStyleCnt="2" custScaleX="227270" custScaleY="252524" custLinFactNeighborX="5589" custLinFactNeighborY="-11938"/>
      <dgm:spPr>
        <a:prstGeom prst="roundRect">
          <a:avLst>
            <a:gd name="adj" fmla="val 10000"/>
          </a:avLst>
        </a:prstGeom>
      </dgm:spPr>
    </dgm:pt>
    <dgm:pt modelId="{711DE14A-579F-494F-B2E6-695460FD3941}" type="pres">
      <dgm:prSet presAssocID="{C18ED3E8-92AB-224D-97C2-4EEC33F76632}" presName="hierChild3" presStyleCnt="0"/>
      <dgm:spPr/>
    </dgm:pt>
    <dgm:pt modelId="{AF8B5653-8544-4149-8468-95187F5D29E6}" type="pres">
      <dgm:prSet presAssocID="{DAA91532-D525-A44D-94E6-663F7AE1329C}" presName="Name25" presStyleLbl="parChTrans1D3" presStyleIdx="2" presStyleCnt="3"/>
      <dgm:spPr>
        <a:custGeom>
          <a:avLst/>
          <a:gdLst/>
          <a:ahLst/>
          <a:cxnLst/>
          <a:rect l="0" t="0" r="0" b="0"/>
          <a:pathLst>
            <a:path>
              <a:moveTo>
                <a:pt x="0" y="10085"/>
              </a:moveTo>
              <a:lnTo>
                <a:pt x="328740" y="10085"/>
              </a:lnTo>
            </a:path>
          </a:pathLst>
        </a:custGeom>
      </dgm:spPr>
    </dgm:pt>
    <dgm:pt modelId="{16E61E8E-E264-C946-8EDB-FA69512709B9}" type="pres">
      <dgm:prSet presAssocID="{DAA91532-D525-A44D-94E6-663F7AE1329C}" presName="connTx" presStyleLbl="parChTrans1D3" presStyleIdx="2" presStyleCnt="3"/>
      <dgm:spPr/>
    </dgm:pt>
    <dgm:pt modelId="{6443B754-A72A-984E-893D-3E65C8243332}" type="pres">
      <dgm:prSet presAssocID="{8BE95FC0-C00F-854C-86EA-86BC0212DE99}" presName="Name30" presStyleCnt="0"/>
      <dgm:spPr/>
    </dgm:pt>
    <dgm:pt modelId="{A8FB3B5E-4257-C54D-BC9A-648DFDE77DEE}" type="pres">
      <dgm:prSet presAssocID="{8BE95FC0-C00F-854C-86EA-86BC0212DE99}" presName="level2Shape" presStyleLbl="node3" presStyleIdx="2" presStyleCnt="3" custScaleX="211918" custScaleY="137426" custLinFactNeighborX="9583" custLinFactNeighborY="-11907"/>
      <dgm:spPr>
        <a:prstGeom prst="roundRect">
          <a:avLst>
            <a:gd name="adj" fmla="val 10000"/>
          </a:avLst>
        </a:prstGeom>
      </dgm:spPr>
    </dgm:pt>
    <dgm:pt modelId="{8DA68225-EA95-0847-AA5A-43007A715F83}" type="pres">
      <dgm:prSet presAssocID="{8BE95FC0-C00F-854C-86EA-86BC0212DE99}" presName="hierChild3" presStyleCnt="0"/>
      <dgm:spPr/>
    </dgm:pt>
    <dgm:pt modelId="{B9A5AEAF-24A3-0044-B86E-A73CCD835AB1}" type="pres">
      <dgm:prSet presAssocID="{5CD889F9-651C-E842-BD6C-F5BB782139AF}" presName="bgShapesFlow" presStyleCnt="0"/>
      <dgm:spPr/>
    </dgm:pt>
    <dgm:pt modelId="{E3D72DE8-F0D0-3748-B89E-D7BC3E8E6A60}" type="pres">
      <dgm:prSet presAssocID="{597038F2-9356-664B-BCEE-545756F7A17A}" presName="rectComp" presStyleCnt="0"/>
      <dgm:spPr/>
    </dgm:pt>
    <dgm:pt modelId="{94034DB8-F000-2C48-87C5-50391A673E15}" type="pres">
      <dgm:prSet presAssocID="{597038F2-9356-664B-BCEE-545756F7A17A}" presName="bgRect" presStyleLbl="bgShp" presStyleIdx="0" presStyleCnt="3" custScaleX="224340" custLinFactX="-35507" custLinFactNeighborX="-100000"/>
      <dgm:spPr>
        <a:prstGeom prst="roundRect">
          <a:avLst>
            <a:gd name="adj" fmla="val 10000"/>
          </a:avLst>
        </a:prstGeom>
      </dgm:spPr>
    </dgm:pt>
    <dgm:pt modelId="{C3BE7B59-D69E-EB42-AB3C-2223C1EC6415}" type="pres">
      <dgm:prSet presAssocID="{597038F2-9356-664B-BCEE-545756F7A17A}" presName="bgRectTx" presStyleLbl="bgShp" presStyleIdx="0" presStyleCnt="3">
        <dgm:presLayoutVars>
          <dgm:bulletEnabled val="1"/>
        </dgm:presLayoutVars>
      </dgm:prSet>
      <dgm:spPr/>
    </dgm:pt>
    <dgm:pt modelId="{CB10225A-C9BC-2643-8900-D3C1EC5A66BA}" type="pres">
      <dgm:prSet presAssocID="{597038F2-9356-664B-BCEE-545756F7A17A}" presName="spComp" presStyleCnt="0"/>
      <dgm:spPr/>
    </dgm:pt>
    <dgm:pt modelId="{2F029FF3-F79E-8247-B201-74AF9D6D20BA}" type="pres">
      <dgm:prSet presAssocID="{597038F2-9356-664B-BCEE-545756F7A17A}" presName="hSp" presStyleCnt="0"/>
      <dgm:spPr/>
    </dgm:pt>
    <dgm:pt modelId="{E9D01F2B-EFA3-9E4B-9104-4463A6178BD5}" type="pres">
      <dgm:prSet presAssocID="{510F301B-A33A-0F44-9656-C2640F038B51}" presName="rectComp" presStyleCnt="0"/>
      <dgm:spPr/>
    </dgm:pt>
    <dgm:pt modelId="{BD9C7FE5-17C2-2D4E-BF94-F061289A8CCF}" type="pres">
      <dgm:prSet presAssocID="{510F301B-A33A-0F44-9656-C2640F038B51}" presName="bgRect" presStyleLbl="bgShp" presStyleIdx="1" presStyleCnt="3" custScaleX="271183" custLinFactNeighborX="-118" custLinFactNeighborY="3544"/>
      <dgm:spPr>
        <a:prstGeom prst="roundRect">
          <a:avLst>
            <a:gd name="adj" fmla="val 10000"/>
          </a:avLst>
        </a:prstGeom>
      </dgm:spPr>
    </dgm:pt>
    <dgm:pt modelId="{B87E5EEF-F99C-7946-A7C7-035B933A4869}" type="pres">
      <dgm:prSet presAssocID="{510F301B-A33A-0F44-9656-C2640F038B51}" presName="bgRectTx" presStyleLbl="bgShp" presStyleIdx="1" presStyleCnt="3">
        <dgm:presLayoutVars>
          <dgm:bulletEnabled val="1"/>
        </dgm:presLayoutVars>
      </dgm:prSet>
      <dgm:spPr/>
    </dgm:pt>
    <dgm:pt modelId="{310F2114-18AD-024F-9B0D-E945AEA970D3}" type="pres">
      <dgm:prSet presAssocID="{510F301B-A33A-0F44-9656-C2640F038B51}" presName="spComp" presStyleCnt="0"/>
      <dgm:spPr/>
    </dgm:pt>
    <dgm:pt modelId="{EB6A0807-D64C-794A-8678-D15CE19FD942}" type="pres">
      <dgm:prSet presAssocID="{510F301B-A33A-0F44-9656-C2640F038B51}" presName="hSp" presStyleCnt="0"/>
      <dgm:spPr/>
    </dgm:pt>
    <dgm:pt modelId="{B1AEFB4A-19C4-464F-9B4C-C1DDC7F413A4}" type="pres">
      <dgm:prSet presAssocID="{1A3790A4-9D4A-8D47-B555-C301E285EDB5}" presName="rectComp" presStyleCnt="0"/>
      <dgm:spPr/>
    </dgm:pt>
    <dgm:pt modelId="{20F35EF6-2BF3-1041-BCC9-490DA5859C26}" type="pres">
      <dgm:prSet presAssocID="{1A3790A4-9D4A-8D47-B555-C301E285EDB5}" presName="bgRect" presStyleLbl="bgShp" presStyleIdx="2" presStyleCnt="3" custScaleX="258593" custLinFactNeighborX="88" custLinFactNeighborY="-1519"/>
      <dgm:spPr>
        <a:prstGeom prst="roundRect">
          <a:avLst>
            <a:gd name="adj" fmla="val 10000"/>
          </a:avLst>
        </a:prstGeom>
      </dgm:spPr>
    </dgm:pt>
    <dgm:pt modelId="{0D27719D-67F6-074A-87C7-2BC1C561AA99}" type="pres">
      <dgm:prSet presAssocID="{1A3790A4-9D4A-8D47-B555-C301E285EDB5}" presName="bgRectTx" presStyleLbl="bgShp" presStyleIdx="2" presStyleCnt="3">
        <dgm:presLayoutVars>
          <dgm:bulletEnabled val="1"/>
        </dgm:presLayoutVars>
      </dgm:prSet>
      <dgm:spPr/>
    </dgm:pt>
  </dgm:ptLst>
  <dgm:cxnLst>
    <dgm:cxn modelId="{B3D64402-7330-4724-9B97-C7A7BCDEB1E0}" type="presOf" srcId="{597038F2-9356-664B-BCEE-545756F7A17A}" destId="{C3BE7B59-D69E-EB42-AB3C-2223C1EC6415}" srcOrd="1" destOrd="0" presId="urn:microsoft.com/office/officeart/2005/8/layout/hierarchy5"/>
    <dgm:cxn modelId="{A2EFEB18-BE87-43BE-93B6-8338986F9FDA}" type="presOf" srcId="{F5CA9121-BE99-854A-BE05-A62FA4634D9D}" destId="{3197D7F2-BB81-6747-B917-03769139DBEC}" srcOrd="1" destOrd="0" presId="urn:microsoft.com/office/officeart/2005/8/layout/hierarchy5"/>
    <dgm:cxn modelId="{E6E1B91E-2F83-6C48-87DE-D08B589439F6}" srcId="{2E50045D-1DD0-4640-AC05-E5CE7E2049A0}" destId="{915A1DC3-06B9-A349-AF4D-8EB87258A3EF}" srcOrd="0" destOrd="0" parTransId="{7A3021D7-6EC4-FD4D-A552-04615E76A5C4}" sibTransId="{AF69DCFE-F58E-7947-9B01-8AA032DD88AE}"/>
    <dgm:cxn modelId="{B4F70028-A991-3C4C-A284-2C70CF52E791}" srcId="{915A1DC3-06B9-A349-AF4D-8EB87258A3EF}" destId="{D03A8030-70B8-0B41-A511-2FE997A06FD6}" srcOrd="1" destOrd="0" parTransId="{A9F6AB72-3A44-794D-9AA2-37367BB844A4}" sibTransId="{61302E9B-E334-064B-BBE8-6AF8E57743A4}"/>
    <dgm:cxn modelId="{F10E7A34-9E5A-4C7B-AC41-9FE5FAE5EBBE}" type="presOf" srcId="{510F301B-A33A-0F44-9656-C2640F038B51}" destId="{B87E5EEF-F99C-7946-A7C7-035B933A4869}" srcOrd="1" destOrd="0" presId="urn:microsoft.com/office/officeart/2005/8/layout/hierarchy5"/>
    <dgm:cxn modelId="{A3448536-9D7A-4265-8090-D036BE08512B}" type="presOf" srcId="{D03A8030-70B8-0B41-A511-2FE997A06FD6}" destId="{11603ADC-50B4-F047-BF1E-472672BD5F89}" srcOrd="0" destOrd="0" presId="urn:microsoft.com/office/officeart/2005/8/layout/hierarchy5"/>
    <dgm:cxn modelId="{1900493A-C5BB-463E-B435-29D309929B16}" type="presOf" srcId="{915A1DC3-06B9-A349-AF4D-8EB87258A3EF}" destId="{EF83EDCD-A357-9E48-9C70-24AEC2B8C8B2}" srcOrd="0" destOrd="0" presId="urn:microsoft.com/office/officeart/2005/8/layout/hierarchy5"/>
    <dgm:cxn modelId="{4420AA43-6B19-41B9-BAF3-B7A49C0DBBB3}" type="presOf" srcId="{2E50045D-1DD0-4640-AC05-E5CE7E2049A0}" destId="{A94A289E-94D8-CB41-A297-8BC653E8D605}" srcOrd="0" destOrd="0" presId="urn:microsoft.com/office/officeart/2005/8/layout/hierarchy5"/>
    <dgm:cxn modelId="{9EA32D56-7310-4785-AC74-9FA23EDCC2BB}" type="presOf" srcId="{5CD889F9-651C-E842-BD6C-F5BB782139AF}" destId="{E560A961-8BE1-2643-AC10-F5FFB732BC81}" srcOrd="0" destOrd="0" presId="urn:microsoft.com/office/officeart/2005/8/layout/hierarchy5"/>
    <dgm:cxn modelId="{07B0B359-5D7E-4C2E-B9B3-8B8DC5F3B8A7}" type="presOf" srcId="{1A3790A4-9D4A-8D47-B555-C301E285EDB5}" destId="{20F35EF6-2BF3-1041-BCC9-490DA5859C26}" srcOrd="0" destOrd="0" presId="urn:microsoft.com/office/officeart/2005/8/layout/hierarchy5"/>
    <dgm:cxn modelId="{34B23F63-CDA3-8F4B-A8E9-AC4A806EF4FA}" srcId="{915A1DC3-06B9-A349-AF4D-8EB87258A3EF}" destId="{B373BADD-80E6-1B4F-B01C-BA592C6E7266}" srcOrd="0" destOrd="0" parTransId="{F5CA9121-BE99-854A-BE05-A62FA4634D9D}" sibTransId="{9C055C37-E950-C64A-92BB-15AC1A0526B1}"/>
    <dgm:cxn modelId="{1DF4CA65-4464-4475-A6C4-95B937E0C89D}" type="presOf" srcId="{C18ED3E8-92AB-224D-97C2-4EEC33F76632}" destId="{5ECC4CF8-A3AD-DF4B-9AF3-535E53D88B7E}" srcOrd="0" destOrd="0" presId="urn:microsoft.com/office/officeart/2005/8/layout/hierarchy5"/>
    <dgm:cxn modelId="{C960987C-F65C-074C-BFCD-CE95564E4F57}" srcId="{5CD889F9-651C-E842-BD6C-F5BB782139AF}" destId="{2E50045D-1DD0-4640-AC05-E5CE7E2049A0}" srcOrd="0" destOrd="0" parTransId="{0FA60D26-305F-6B4D-B7D1-212D95FC2A60}" sibTransId="{234D54A3-E1C7-2541-B691-002CFCB5E796}"/>
    <dgm:cxn modelId="{81D2D288-BE85-4465-B311-6BC564991FB5}" type="presOf" srcId="{3063CD23-3500-F247-8201-42ADC2B13E40}" destId="{CA92A5FC-19CE-204B-B8FA-A559FA46FED7}" srcOrd="1" destOrd="0" presId="urn:microsoft.com/office/officeart/2005/8/layout/hierarchy5"/>
    <dgm:cxn modelId="{485EEC90-5220-4043-A464-C7487C3C3F55}" srcId="{5CD889F9-651C-E842-BD6C-F5BB782139AF}" destId="{1A3790A4-9D4A-8D47-B555-C301E285EDB5}" srcOrd="3" destOrd="0" parTransId="{9847CC31-6F9D-CA47-9D67-1B680B1BA04B}" sibTransId="{65F2BB8B-118C-0341-8816-257BE10343F4}"/>
    <dgm:cxn modelId="{D8AA149A-4529-4B56-B70F-E4633EFBEE13}" type="presOf" srcId="{597038F2-9356-664B-BCEE-545756F7A17A}" destId="{94034DB8-F000-2C48-87C5-50391A673E15}" srcOrd="0" destOrd="0" presId="urn:microsoft.com/office/officeart/2005/8/layout/hierarchy5"/>
    <dgm:cxn modelId="{FF200EA6-B93C-1948-A0C4-7A1E856B8993}" srcId="{5CD889F9-651C-E842-BD6C-F5BB782139AF}" destId="{597038F2-9356-664B-BCEE-545756F7A17A}" srcOrd="1" destOrd="0" parTransId="{EA180270-E1C1-5E46-8663-6423E9E90887}" sibTransId="{7E8AF211-1263-1445-994D-53E28B036879}"/>
    <dgm:cxn modelId="{662AF4A8-89C6-4D13-A059-A8998C2706DC}" type="presOf" srcId="{F5CA9121-BE99-854A-BE05-A62FA4634D9D}" destId="{66A5594B-14A1-C84C-9850-619284CFBBF9}" srcOrd="0" destOrd="0" presId="urn:microsoft.com/office/officeart/2005/8/layout/hierarchy5"/>
    <dgm:cxn modelId="{B1CA01AA-A29A-437E-9D77-CD82F939D791}" type="presOf" srcId="{7A3021D7-6EC4-FD4D-A552-04615E76A5C4}" destId="{1F8E0B43-BE42-DF4D-9F71-56AF95DDAA8A}" srcOrd="0" destOrd="0" presId="urn:microsoft.com/office/officeart/2005/8/layout/hierarchy5"/>
    <dgm:cxn modelId="{46BC8EAB-8687-48A6-A3D3-581A4A435594}" type="presOf" srcId="{1A3790A4-9D4A-8D47-B555-C301E285EDB5}" destId="{0D27719D-67F6-074A-87C7-2BC1C561AA99}" srcOrd="1" destOrd="0" presId="urn:microsoft.com/office/officeart/2005/8/layout/hierarchy5"/>
    <dgm:cxn modelId="{2DAA9FC0-3374-4935-A955-12A319CD8898}" type="presOf" srcId="{DAA91532-D525-A44D-94E6-663F7AE1329C}" destId="{16E61E8E-E264-C946-8EDB-FA69512709B9}" srcOrd="1" destOrd="0" presId="urn:microsoft.com/office/officeart/2005/8/layout/hierarchy5"/>
    <dgm:cxn modelId="{ED16FEC2-2307-409F-8E8D-FF28702890DD}" type="presOf" srcId="{DAA91532-D525-A44D-94E6-663F7AE1329C}" destId="{AF8B5653-8544-4149-8468-95187F5D29E6}" srcOrd="0" destOrd="0" presId="urn:microsoft.com/office/officeart/2005/8/layout/hierarchy5"/>
    <dgm:cxn modelId="{CCA39CC4-0E70-4914-BE0B-90DAAC9DE5D3}" type="presOf" srcId="{B373BADD-80E6-1B4F-B01C-BA592C6E7266}" destId="{3BB16A4F-ACF5-DD49-93CF-B86B73D3D89F}" srcOrd="0" destOrd="0" presId="urn:microsoft.com/office/officeart/2005/8/layout/hierarchy5"/>
    <dgm:cxn modelId="{DC33CAC6-2278-4953-A7DE-B1EAC6741BDD}" type="presOf" srcId="{3063CD23-3500-F247-8201-42ADC2B13E40}" destId="{754411E7-CADE-FB40-8E28-139E41BA4EFC}" srcOrd="0" destOrd="0" presId="urn:microsoft.com/office/officeart/2005/8/layout/hierarchy5"/>
    <dgm:cxn modelId="{C859A6D0-ECA3-1141-8A87-B46CAA4ECAA9}" srcId="{C18ED3E8-92AB-224D-97C2-4EEC33F76632}" destId="{8BE95FC0-C00F-854C-86EA-86BC0212DE99}" srcOrd="0" destOrd="0" parTransId="{DAA91532-D525-A44D-94E6-663F7AE1329C}" sibTransId="{E7826EC9-0415-1C49-8CF5-349F5E7BB629}"/>
    <dgm:cxn modelId="{C4805DD6-78C7-44A3-8521-13BAD380D5F4}" type="presOf" srcId="{8BE95FC0-C00F-854C-86EA-86BC0212DE99}" destId="{A8FB3B5E-4257-C54D-BC9A-648DFDE77DEE}" srcOrd="0" destOrd="0" presId="urn:microsoft.com/office/officeart/2005/8/layout/hierarchy5"/>
    <dgm:cxn modelId="{067FB1E7-5CF1-4895-9CD0-B5E9B2BC4833}" type="presOf" srcId="{7A3021D7-6EC4-FD4D-A552-04615E76A5C4}" destId="{E42BA701-E3FC-C540-B740-9437AF2AC174}" srcOrd="1" destOrd="0" presId="urn:microsoft.com/office/officeart/2005/8/layout/hierarchy5"/>
    <dgm:cxn modelId="{EB7D64E8-61F8-6C42-92A1-3796696917DF}" srcId="{2E50045D-1DD0-4640-AC05-E5CE7E2049A0}" destId="{C18ED3E8-92AB-224D-97C2-4EEC33F76632}" srcOrd="1" destOrd="0" parTransId="{3063CD23-3500-F247-8201-42ADC2B13E40}" sibTransId="{A23AA692-5C3D-D042-BBD6-85EE166F032D}"/>
    <dgm:cxn modelId="{E7CACCEA-D035-4019-9259-5D6C843E57DE}" type="presOf" srcId="{510F301B-A33A-0F44-9656-C2640F038B51}" destId="{BD9C7FE5-17C2-2D4E-BF94-F061289A8CCF}" srcOrd="0" destOrd="0" presId="urn:microsoft.com/office/officeart/2005/8/layout/hierarchy5"/>
    <dgm:cxn modelId="{7D6FD8F0-EE0D-4917-8BE1-12FE6BF68B2F}" type="presOf" srcId="{A9F6AB72-3A44-794D-9AA2-37367BB844A4}" destId="{740D9539-1E17-5046-A45C-1FD6D639DFCF}" srcOrd="0" destOrd="0" presId="urn:microsoft.com/office/officeart/2005/8/layout/hierarchy5"/>
    <dgm:cxn modelId="{F130CBF5-7DFA-49F8-A08A-0DC2EE454C32}" type="presOf" srcId="{A9F6AB72-3A44-794D-9AA2-37367BB844A4}" destId="{A36EAE24-792C-6A48-B458-597D9BB337D8}" srcOrd="1" destOrd="0" presId="urn:microsoft.com/office/officeart/2005/8/layout/hierarchy5"/>
    <dgm:cxn modelId="{F10E30F7-8504-574F-AF9E-57337D01EDC4}" srcId="{5CD889F9-651C-E842-BD6C-F5BB782139AF}" destId="{510F301B-A33A-0F44-9656-C2640F038B51}" srcOrd="2" destOrd="0" parTransId="{72E6E39E-0979-B540-9268-3EDA47BF843F}" sibTransId="{873927F0-E56F-8A43-82A8-EF1579A73924}"/>
    <dgm:cxn modelId="{1AC04F23-C8B3-4C5F-99C6-BEFB4C8C97D5}" type="presParOf" srcId="{E560A961-8BE1-2643-AC10-F5FFB732BC81}" destId="{5290B858-124D-1240-9227-2DA5913154C5}" srcOrd="0" destOrd="0" presId="urn:microsoft.com/office/officeart/2005/8/layout/hierarchy5"/>
    <dgm:cxn modelId="{F34EE361-27FB-4333-883B-4B379D5B996A}" type="presParOf" srcId="{5290B858-124D-1240-9227-2DA5913154C5}" destId="{6D2810D3-09DD-EE40-BE05-B459426187BA}" srcOrd="0" destOrd="0" presId="urn:microsoft.com/office/officeart/2005/8/layout/hierarchy5"/>
    <dgm:cxn modelId="{11166D91-4AD7-4BF9-B965-A658E61F2D28}" type="presParOf" srcId="{5290B858-124D-1240-9227-2DA5913154C5}" destId="{33326B01-2537-824C-A3E3-BAF4F8792CF0}" srcOrd="1" destOrd="0" presId="urn:microsoft.com/office/officeart/2005/8/layout/hierarchy5"/>
    <dgm:cxn modelId="{217951FC-0297-4437-A8C6-E1B7B95ADF61}" type="presParOf" srcId="{33326B01-2537-824C-A3E3-BAF4F8792CF0}" destId="{4DEBB7D3-C87E-FA4E-8B7F-24DDCE2474A9}" srcOrd="0" destOrd="0" presId="urn:microsoft.com/office/officeart/2005/8/layout/hierarchy5"/>
    <dgm:cxn modelId="{DB1C10FA-0033-437B-A801-E528BD045FF4}" type="presParOf" srcId="{4DEBB7D3-C87E-FA4E-8B7F-24DDCE2474A9}" destId="{A94A289E-94D8-CB41-A297-8BC653E8D605}" srcOrd="0" destOrd="0" presId="urn:microsoft.com/office/officeart/2005/8/layout/hierarchy5"/>
    <dgm:cxn modelId="{1D76B034-7978-48E7-B55A-9EB378E58E8A}" type="presParOf" srcId="{4DEBB7D3-C87E-FA4E-8B7F-24DDCE2474A9}" destId="{1DA20EC1-9392-BC45-823C-8EB0D0D0401D}" srcOrd="1" destOrd="0" presId="urn:microsoft.com/office/officeart/2005/8/layout/hierarchy5"/>
    <dgm:cxn modelId="{ACFF2D7E-0646-4C2D-80E7-25A85E13CF3F}" type="presParOf" srcId="{1DA20EC1-9392-BC45-823C-8EB0D0D0401D}" destId="{1F8E0B43-BE42-DF4D-9F71-56AF95DDAA8A}" srcOrd="0" destOrd="0" presId="urn:microsoft.com/office/officeart/2005/8/layout/hierarchy5"/>
    <dgm:cxn modelId="{320DA604-1C91-4C62-9229-C5742095836F}" type="presParOf" srcId="{1F8E0B43-BE42-DF4D-9F71-56AF95DDAA8A}" destId="{E42BA701-E3FC-C540-B740-9437AF2AC174}" srcOrd="0" destOrd="0" presId="urn:microsoft.com/office/officeart/2005/8/layout/hierarchy5"/>
    <dgm:cxn modelId="{B2615483-8787-44DB-B913-20F78555EA53}" type="presParOf" srcId="{1DA20EC1-9392-BC45-823C-8EB0D0D0401D}" destId="{2C0F87D4-E881-4B43-8EEE-16182CDA7692}" srcOrd="1" destOrd="0" presId="urn:microsoft.com/office/officeart/2005/8/layout/hierarchy5"/>
    <dgm:cxn modelId="{E276E407-D82A-4A7D-A36A-4BFFA959D3E2}" type="presParOf" srcId="{2C0F87D4-E881-4B43-8EEE-16182CDA7692}" destId="{EF83EDCD-A357-9E48-9C70-24AEC2B8C8B2}" srcOrd="0" destOrd="0" presId="urn:microsoft.com/office/officeart/2005/8/layout/hierarchy5"/>
    <dgm:cxn modelId="{B73A9352-BAD2-484E-86C0-37AE44256262}" type="presParOf" srcId="{2C0F87D4-E881-4B43-8EEE-16182CDA7692}" destId="{35DB4285-9205-3448-8FC6-093C9B23C57E}" srcOrd="1" destOrd="0" presId="urn:microsoft.com/office/officeart/2005/8/layout/hierarchy5"/>
    <dgm:cxn modelId="{601E053B-6FBC-4ABB-8601-C680C0BD3700}" type="presParOf" srcId="{35DB4285-9205-3448-8FC6-093C9B23C57E}" destId="{66A5594B-14A1-C84C-9850-619284CFBBF9}" srcOrd="0" destOrd="0" presId="urn:microsoft.com/office/officeart/2005/8/layout/hierarchy5"/>
    <dgm:cxn modelId="{DB7334D8-4EA7-4CA4-95B7-0E3DA9F6B051}" type="presParOf" srcId="{66A5594B-14A1-C84C-9850-619284CFBBF9}" destId="{3197D7F2-BB81-6747-B917-03769139DBEC}" srcOrd="0" destOrd="0" presId="urn:microsoft.com/office/officeart/2005/8/layout/hierarchy5"/>
    <dgm:cxn modelId="{FDE91A05-F32A-46F5-9146-29A42B95452E}" type="presParOf" srcId="{35DB4285-9205-3448-8FC6-093C9B23C57E}" destId="{09D4E339-8969-474A-A7CA-85E9CFE7238D}" srcOrd="1" destOrd="0" presId="urn:microsoft.com/office/officeart/2005/8/layout/hierarchy5"/>
    <dgm:cxn modelId="{07C57580-6812-4C60-803C-EB078E632F54}" type="presParOf" srcId="{09D4E339-8969-474A-A7CA-85E9CFE7238D}" destId="{3BB16A4F-ACF5-DD49-93CF-B86B73D3D89F}" srcOrd="0" destOrd="0" presId="urn:microsoft.com/office/officeart/2005/8/layout/hierarchy5"/>
    <dgm:cxn modelId="{F5D26445-2EB6-4196-8481-C51BC5B618AC}" type="presParOf" srcId="{09D4E339-8969-474A-A7CA-85E9CFE7238D}" destId="{46028915-D7EB-3F4D-921A-991DBBE5BF0B}" srcOrd="1" destOrd="0" presId="urn:microsoft.com/office/officeart/2005/8/layout/hierarchy5"/>
    <dgm:cxn modelId="{18C01DA2-AFAA-4541-BF6E-00A541C6F23C}" type="presParOf" srcId="{35DB4285-9205-3448-8FC6-093C9B23C57E}" destId="{740D9539-1E17-5046-A45C-1FD6D639DFCF}" srcOrd="2" destOrd="0" presId="urn:microsoft.com/office/officeart/2005/8/layout/hierarchy5"/>
    <dgm:cxn modelId="{755489CD-6329-42BA-9C7C-057CAB23F030}" type="presParOf" srcId="{740D9539-1E17-5046-A45C-1FD6D639DFCF}" destId="{A36EAE24-792C-6A48-B458-597D9BB337D8}" srcOrd="0" destOrd="0" presId="urn:microsoft.com/office/officeart/2005/8/layout/hierarchy5"/>
    <dgm:cxn modelId="{B85E9906-75E8-4AAF-BD36-31477F7B24E0}" type="presParOf" srcId="{35DB4285-9205-3448-8FC6-093C9B23C57E}" destId="{31D5E410-35C4-FD48-8D4B-D07F1BF46A60}" srcOrd="3" destOrd="0" presId="urn:microsoft.com/office/officeart/2005/8/layout/hierarchy5"/>
    <dgm:cxn modelId="{281A4B3B-3288-4FC2-A814-997D09945FE9}" type="presParOf" srcId="{31D5E410-35C4-FD48-8D4B-D07F1BF46A60}" destId="{11603ADC-50B4-F047-BF1E-472672BD5F89}" srcOrd="0" destOrd="0" presId="urn:microsoft.com/office/officeart/2005/8/layout/hierarchy5"/>
    <dgm:cxn modelId="{C4CDE411-DD3B-4686-BE1A-6B6FEE2D9957}" type="presParOf" srcId="{31D5E410-35C4-FD48-8D4B-D07F1BF46A60}" destId="{6DFDE2B9-0D07-CD4B-AE42-6C9C89F43891}" srcOrd="1" destOrd="0" presId="urn:microsoft.com/office/officeart/2005/8/layout/hierarchy5"/>
    <dgm:cxn modelId="{A5108568-6901-45E6-9246-752FF4BAA408}" type="presParOf" srcId="{1DA20EC1-9392-BC45-823C-8EB0D0D0401D}" destId="{754411E7-CADE-FB40-8E28-139E41BA4EFC}" srcOrd="2" destOrd="0" presId="urn:microsoft.com/office/officeart/2005/8/layout/hierarchy5"/>
    <dgm:cxn modelId="{6C489F20-5BD5-4CCC-9D5D-5ADEBA565A8B}" type="presParOf" srcId="{754411E7-CADE-FB40-8E28-139E41BA4EFC}" destId="{CA92A5FC-19CE-204B-B8FA-A559FA46FED7}" srcOrd="0" destOrd="0" presId="urn:microsoft.com/office/officeart/2005/8/layout/hierarchy5"/>
    <dgm:cxn modelId="{867853E4-44C0-4B1A-BBB9-25371D8A66F8}" type="presParOf" srcId="{1DA20EC1-9392-BC45-823C-8EB0D0D0401D}" destId="{13764439-A3C7-6443-920D-9F06182BB679}" srcOrd="3" destOrd="0" presId="urn:microsoft.com/office/officeart/2005/8/layout/hierarchy5"/>
    <dgm:cxn modelId="{15BFF16D-F739-4EEC-BF47-80CED73EDC33}" type="presParOf" srcId="{13764439-A3C7-6443-920D-9F06182BB679}" destId="{5ECC4CF8-A3AD-DF4B-9AF3-535E53D88B7E}" srcOrd="0" destOrd="0" presId="urn:microsoft.com/office/officeart/2005/8/layout/hierarchy5"/>
    <dgm:cxn modelId="{6BE9C1F3-7947-4091-967F-CAEE3A7245F8}" type="presParOf" srcId="{13764439-A3C7-6443-920D-9F06182BB679}" destId="{711DE14A-579F-494F-B2E6-695460FD3941}" srcOrd="1" destOrd="0" presId="urn:microsoft.com/office/officeart/2005/8/layout/hierarchy5"/>
    <dgm:cxn modelId="{076F5E7A-CD49-429D-B384-2540732EC768}" type="presParOf" srcId="{711DE14A-579F-494F-B2E6-695460FD3941}" destId="{AF8B5653-8544-4149-8468-95187F5D29E6}" srcOrd="0" destOrd="0" presId="urn:microsoft.com/office/officeart/2005/8/layout/hierarchy5"/>
    <dgm:cxn modelId="{116B0293-3287-4AAB-A496-5560DD556E72}" type="presParOf" srcId="{AF8B5653-8544-4149-8468-95187F5D29E6}" destId="{16E61E8E-E264-C946-8EDB-FA69512709B9}" srcOrd="0" destOrd="0" presId="urn:microsoft.com/office/officeart/2005/8/layout/hierarchy5"/>
    <dgm:cxn modelId="{B770B7D9-7A3D-4866-8A4D-6707AB5137DE}" type="presParOf" srcId="{711DE14A-579F-494F-B2E6-695460FD3941}" destId="{6443B754-A72A-984E-893D-3E65C8243332}" srcOrd="1" destOrd="0" presId="urn:microsoft.com/office/officeart/2005/8/layout/hierarchy5"/>
    <dgm:cxn modelId="{5378EF33-D040-43E3-9E6F-DAD814B17882}" type="presParOf" srcId="{6443B754-A72A-984E-893D-3E65C8243332}" destId="{A8FB3B5E-4257-C54D-BC9A-648DFDE77DEE}" srcOrd="0" destOrd="0" presId="urn:microsoft.com/office/officeart/2005/8/layout/hierarchy5"/>
    <dgm:cxn modelId="{974FCB79-6FFD-4DB4-BBB0-6F410A90E547}" type="presParOf" srcId="{6443B754-A72A-984E-893D-3E65C8243332}" destId="{8DA68225-EA95-0847-AA5A-43007A715F83}" srcOrd="1" destOrd="0" presId="urn:microsoft.com/office/officeart/2005/8/layout/hierarchy5"/>
    <dgm:cxn modelId="{1D4A2388-FFDE-4813-999B-841ED2CCD555}" type="presParOf" srcId="{E560A961-8BE1-2643-AC10-F5FFB732BC81}" destId="{B9A5AEAF-24A3-0044-B86E-A73CCD835AB1}" srcOrd="1" destOrd="0" presId="urn:microsoft.com/office/officeart/2005/8/layout/hierarchy5"/>
    <dgm:cxn modelId="{CB2204B7-0790-4A63-BA05-A82B0AB0ECE2}" type="presParOf" srcId="{B9A5AEAF-24A3-0044-B86E-A73CCD835AB1}" destId="{E3D72DE8-F0D0-3748-B89E-D7BC3E8E6A60}" srcOrd="0" destOrd="0" presId="urn:microsoft.com/office/officeart/2005/8/layout/hierarchy5"/>
    <dgm:cxn modelId="{009C63D4-68CE-4FBE-885E-34B2B735F6E6}" type="presParOf" srcId="{E3D72DE8-F0D0-3748-B89E-D7BC3E8E6A60}" destId="{94034DB8-F000-2C48-87C5-50391A673E15}" srcOrd="0" destOrd="0" presId="urn:microsoft.com/office/officeart/2005/8/layout/hierarchy5"/>
    <dgm:cxn modelId="{9EE81388-4884-48DF-A662-206E41A5AA7D}" type="presParOf" srcId="{E3D72DE8-F0D0-3748-B89E-D7BC3E8E6A60}" destId="{C3BE7B59-D69E-EB42-AB3C-2223C1EC6415}" srcOrd="1" destOrd="0" presId="urn:microsoft.com/office/officeart/2005/8/layout/hierarchy5"/>
    <dgm:cxn modelId="{A1B2F53F-895A-4AE6-A833-E123E71E2690}" type="presParOf" srcId="{B9A5AEAF-24A3-0044-B86E-A73CCD835AB1}" destId="{CB10225A-C9BC-2643-8900-D3C1EC5A66BA}" srcOrd="1" destOrd="0" presId="urn:microsoft.com/office/officeart/2005/8/layout/hierarchy5"/>
    <dgm:cxn modelId="{921740CE-B9A3-44B6-85A9-EA62FBFCC983}" type="presParOf" srcId="{CB10225A-C9BC-2643-8900-D3C1EC5A66BA}" destId="{2F029FF3-F79E-8247-B201-74AF9D6D20BA}" srcOrd="0" destOrd="0" presId="urn:microsoft.com/office/officeart/2005/8/layout/hierarchy5"/>
    <dgm:cxn modelId="{D9D0596F-1F35-44BB-BAC0-7B0233DE25B3}" type="presParOf" srcId="{B9A5AEAF-24A3-0044-B86E-A73CCD835AB1}" destId="{E9D01F2B-EFA3-9E4B-9104-4463A6178BD5}" srcOrd="2" destOrd="0" presId="urn:microsoft.com/office/officeart/2005/8/layout/hierarchy5"/>
    <dgm:cxn modelId="{D814F782-DCE2-41E3-A9E2-2A8F17D78863}" type="presParOf" srcId="{E9D01F2B-EFA3-9E4B-9104-4463A6178BD5}" destId="{BD9C7FE5-17C2-2D4E-BF94-F061289A8CCF}" srcOrd="0" destOrd="0" presId="urn:microsoft.com/office/officeart/2005/8/layout/hierarchy5"/>
    <dgm:cxn modelId="{FF8DCBFF-DFF9-47DA-9FF3-356F83DE4860}" type="presParOf" srcId="{E9D01F2B-EFA3-9E4B-9104-4463A6178BD5}" destId="{B87E5EEF-F99C-7946-A7C7-035B933A4869}" srcOrd="1" destOrd="0" presId="urn:microsoft.com/office/officeart/2005/8/layout/hierarchy5"/>
    <dgm:cxn modelId="{AB28FD3A-874A-4877-B524-5A4C5A955049}" type="presParOf" srcId="{B9A5AEAF-24A3-0044-B86E-A73CCD835AB1}" destId="{310F2114-18AD-024F-9B0D-E945AEA970D3}" srcOrd="3" destOrd="0" presId="urn:microsoft.com/office/officeart/2005/8/layout/hierarchy5"/>
    <dgm:cxn modelId="{AAF42976-7278-451A-948F-73B5906E9986}" type="presParOf" srcId="{310F2114-18AD-024F-9B0D-E945AEA970D3}" destId="{EB6A0807-D64C-794A-8678-D15CE19FD942}" srcOrd="0" destOrd="0" presId="urn:microsoft.com/office/officeart/2005/8/layout/hierarchy5"/>
    <dgm:cxn modelId="{450DEFBF-05AB-445F-A573-A995ADC8E879}" type="presParOf" srcId="{B9A5AEAF-24A3-0044-B86E-A73CCD835AB1}" destId="{B1AEFB4A-19C4-464F-9B4C-C1DDC7F413A4}" srcOrd="4" destOrd="0" presId="urn:microsoft.com/office/officeart/2005/8/layout/hierarchy5"/>
    <dgm:cxn modelId="{0415564D-0BF3-4265-9105-C5039D6A4A7C}" type="presParOf" srcId="{B1AEFB4A-19C4-464F-9B4C-C1DDC7F413A4}" destId="{20F35EF6-2BF3-1041-BCC9-490DA5859C26}" srcOrd="0" destOrd="0" presId="urn:microsoft.com/office/officeart/2005/8/layout/hierarchy5"/>
    <dgm:cxn modelId="{4310F110-07DC-4CBD-A065-D73EA5C2220C}" type="presParOf" srcId="{B1AEFB4A-19C4-464F-9B4C-C1DDC7F413A4}" destId="{0D27719D-67F6-074A-87C7-2BC1C561AA99}" srcOrd="1" destOrd="0" presId="urn:microsoft.com/office/officeart/2005/8/layout/hierarchy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35EF6-2BF3-1041-BCC9-490DA5859C26}">
      <dsp:nvSpPr>
        <dsp:cNvPr id="0" name=""/>
        <dsp:cNvSpPr/>
      </dsp:nvSpPr>
      <dsp:spPr>
        <a:xfrm>
          <a:off x="3634782" y="0"/>
          <a:ext cx="2053024" cy="4235450"/>
        </a:xfrm>
        <a:prstGeom prst="roundRect">
          <a:avLst>
            <a:gd name="adj" fmla="val 10000"/>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solidFill>
                <a:sysClr val="windowText" lastClr="000000">
                  <a:hueOff val="0"/>
                  <a:satOff val="0"/>
                  <a:lumOff val="0"/>
                  <a:alphaOff val="0"/>
                </a:sysClr>
              </a:solidFill>
              <a:latin typeface="Calibri" panose="020F0502020204030204"/>
              <a:ea typeface="+mn-ea"/>
              <a:cs typeface="+mn-cs"/>
            </a:rPr>
            <a:t>Strategic Performance  </a:t>
          </a:r>
          <a:r>
            <a:rPr lang="it-IT" sz="1400" b="1" kern="1200" dirty="0" err="1">
              <a:solidFill>
                <a:sysClr val="windowText" lastClr="000000">
                  <a:hueOff val="0"/>
                  <a:satOff val="0"/>
                  <a:lumOff val="0"/>
                  <a:alphaOff val="0"/>
                </a:sysClr>
              </a:solidFill>
              <a:latin typeface="Calibri" panose="020F0502020204030204"/>
              <a:ea typeface="+mn-ea"/>
              <a:cs typeface="+mn-cs"/>
            </a:rPr>
            <a:t>Indicator</a:t>
          </a:r>
          <a:r>
            <a:rPr lang="it-IT" sz="1400" b="1" kern="1200" dirty="0">
              <a:solidFill>
                <a:sysClr val="windowText" lastClr="000000">
                  <a:hueOff val="0"/>
                  <a:satOff val="0"/>
                  <a:lumOff val="0"/>
                  <a:alphaOff val="0"/>
                </a:sysClr>
              </a:solidFill>
              <a:latin typeface="Calibri" panose="020F0502020204030204"/>
              <a:ea typeface="+mn-ea"/>
              <a:cs typeface="+mn-cs"/>
            </a:rPr>
            <a:t> (SPI)</a:t>
          </a:r>
          <a:endParaRPr lang="it-IT" sz="1100" kern="1200" dirty="0">
            <a:solidFill>
              <a:sysClr val="windowText" lastClr="000000">
                <a:hueOff val="0"/>
                <a:satOff val="0"/>
                <a:lumOff val="0"/>
                <a:alphaOff val="0"/>
              </a:sysClr>
            </a:solidFill>
            <a:latin typeface="Calibri" panose="020F0502020204030204"/>
            <a:ea typeface="+mn-ea"/>
            <a:cs typeface="+mn-cs"/>
          </a:endParaRPr>
        </a:p>
      </dsp:txBody>
      <dsp:txXfrm>
        <a:off x="3634782" y="0"/>
        <a:ext cx="2053024" cy="1270635"/>
      </dsp:txXfrm>
    </dsp:sp>
    <dsp:sp modelId="{BD9C7FE5-17C2-2D4E-BF94-F061289A8CCF}">
      <dsp:nvSpPr>
        <dsp:cNvPr id="0" name=""/>
        <dsp:cNvSpPr/>
      </dsp:nvSpPr>
      <dsp:spPr>
        <a:xfrm>
          <a:off x="1952325" y="0"/>
          <a:ext cx="1534935" cy="4235450"/>
        </a:xfrm>
        <a:prstGeom prst="roundRect">
          <a:avLst>
            <a:gd name="adj" fmla="val 10000"/>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b="1" kern="1200">
              <a:solidFill>
                <a:sysClr val="windowText" lastClr="000000">
                  <a:hueOff val="0"/>
                  <a:satOff val="0"/>
                  <a:lumOff val="0"/>
                  <a:alphaOff val="0"/>
                </a:sysClr>
              </a:solidFill>
              <a:latin typeface="Calibri" panose="020F0502020204030204"/>
              <a:ea typeface="+mn-ea"/>
              <a:cs typeface="+mn-cs"/>
            </a:rPr>
            <a:t>Strategic Targets (ST)</a:t>
          </a:r>
        </a:p>
      </dsp:txBody>
      <dsp:txXfrm>
        <a:off x="1952325" y="0"/>
        <a:ext cx="1534935" cy="1270635"/>
      </dsp:txXfrm>
    </dsp:sp>
    <dsp:sp modelId="{94034DB8-F000-2C48-87C5-50391A673E15}">
      <dsp:nvSpPr>
        <dsp:cNvPr id="0" name=""/>
        <dsp:cNvSpPr/>
      </dsp:nvSpPr>
      <dsp:spPr>
        <a:xfrm>
          <a:off x="0" y="0"/>
          <a:ext cx="1781082" cy="4235450"/>
        </a:xfrm>
        <a:prstGeom prst="roundRect">
          <a:avLst>
            <a:gd name="adj" fmla="val 10000"/>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ysClr val="windowText" lastClr="000000">
                  <a:hueOff val="0"/>
                  <a:satOff val="0"/>
                  <a:lumOff val="0"/>
                  <a:alphaOff val="0"/>
                </a:sysClr>
              </a:solidFill>
              <a:latin typeface="Calibri" panose="020F0502020204030204"/>
              <a:ea typeface="+mn-ea"/>
              <a:cs typeface="+mn-cs"/>
            </a:rPr>
            <a:t>Strategic Goal </a:t>
          </a:r>
          <a:r>
            <a:rPr lang="it-IT" sz="2400" b="1" kern="1200" dirty="0">
              <a:solidFill>
                <a:srgbClr val="FF0000"/>
              </a:solidFill>
              <a:latin typeface="Calibri" panose="020F0502020204030204"/>
              <a:ea typeface="+mn-ea"/>
              <a:cs typeface="+mn-cs"/>
            </a:rPr>
            <a:t>1</a:t>
          </a:r>
        </a:p>
      </dsp:txBody>
      <dsp:txXfrm>
        <a:off x="0" y="0"/>
        <a:ext cx="1781082" cy="1270635"/>
      </dsp:txXfrm>
    </dsp:sp>
    <dsp:sp modelId="{A94A289E-94D8-CB41-A297-8BC653E8D605}">
      <dsp:nvSpPr>
        <dsp:cNvPr id="0" name=""/>
        <dsp:cNvSpPr/>
      </dsp:nvSpPr>
      <dsp:spPr>
        <a:xfrm>
          <a:off x="98641" y="2159007"/>
          <a:ext cx="1543587" cy="87279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a:solidFill>
                <a:srgbClr val="FF0000"/>
              </a:solidFill>
              <a:latin typeface="Calibri" panose="020F0502020204030204"/>
              <a:ea typeface="+mn-ea"/>
              <a:cs typeface="+mn-cs"/>
            </a:rPr>
            <a:t>1. </a:t>
          </a:r>
          <a:r>
            <a:rPr lang="it-IT" sz="1000" kern="1200">
              <a:solidFill>
                <a:sysClr val="window" lastClr="FFFFFF"/>
              </a:solidFill>
              <a:latin typeface="Calibri" panose="020F0502020204030204"/>
              <a:ea typeface="+mn-ea"/>
              <a:cs typeface="+mn-cs"/>
            </a:rPr>
            <a:t>Safety and Efficiency of the "transforming navigation"</a:t>
          </a:r>
        </a:p>
      </dsp:txBody>
      <dsp:txXfrm>
        <a:off x="124204" y="2184570"/>
        <a:ext cx="1492461" cy="821672"/>
      </dsp:txXfrm>
    </dsp:sp>
    <dsp:sp modelId="{1F8E0B43-BE42-DF4D-9F71-56AF95DDAA8A}">
      <dsp:nvSpPr>
        <dsp:cNvPr id="0" name=""/>
        <dsp:cNvSpPr/>
      </dsp:nvSpPr>
      <dsp:spPr>
        <a:xfrm rot="17993257">
          <a:off x="1447209" y="2249783"/>
          <a:ext cx="777436" cy="17204"/>
        </a:xfrm>
        <a:custGeom>
          <a:avLst/>
          <a:gdLst/>
          <a:ahLst/>
          <a:cxnLst/>
          <a:rect l="0" t="0" r="0" b="0"/>
          <a:pathLst>
            <a:path>
              <a:moveTo>
                <a:pt x="0" y="10063"/>
              </a:moveTo>
              <a:lnTo>
                <a:pt x="551579" y="10063"/>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ysClr val="windowText" lastClr="000000">
                <a:hueOff val="0"/>
                <a:satOff val="0"/>
                <a:lumOff val="0"/>
                <a:alphaOff val="0"/>
              </a:sysClr>
            </a:solidFill>
            <a:latin typeface="Calibri" panose="020F0502020204030204"/>
            <a:ea typeface="+mn-ea"/>
            <a:cs typeface="+mn-cs"/>
          </a:endParaRPr>
        </a:p>
      </dsp:txBody>
      <dsp:txXfrm>
        <a:off x="1816492" y="2238950"/>
        <a:ext cx="38871" cy="38871"/>
      </dsp:txXfrm>
    </dsp:sp>
    <dsp:sp modelId="{EF83EDCD-A357-9E48-9C70-24AEC2B8C8B2}">
      <dsp:nvSpPr>
        <dsp:cNvPr id="0" name=""/>
        <dsp:cNvSpPr/>
      </dsp:nvSpPr>
      <dsp:spPr>
        <a:xfrm>
          <a:off x="2029626" y="1394304"/>
          <a:ext cx="1382352" cy="105412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900" kern="1200">
              <a:solidFill>
                <a:srgbClr val="FF0000"/>
              </a:solidFill>
              <a:latin typeface="Calibri" panose="020F0502020204030204"/>
              <a:ea typeface="+mn-ea"/>
              <a:cs typeface="+mn-cs"/>
            </a:rPr>
            <a:t>1.1. </a:t>
          </a:r>
          <a:r>
            <a:rPr lang="it-IT" sz="900" kern="1200">
              <a:solidFill>
                <a:sysClr val="window" lastClr="FFFFFF"/>
              </a:solidFill>
              <a:latin typeface="Calibri" panose="020F0502020204030204"/>
              <a:ea typeface="+mn-ea"/>
              <a:cs typeface="+mn-cs"/>
            </a:rPr>
            <a:t>Deliver Standards for data formats, Product Specificatios, </a:t>
          </a:r>
          <a:r>
            <a:rPr lang="en-GB" sz="900" kern="1200">
              <a:solidFill>
                <a:sysClr val="window" lastClr="FFFFFF"/>
              </a:solidFill>
              <a:latin typeface="Calibri" panose="020F0502020204030204"/>
              <a:ea typeface="+mn-ea"/>
              <a:cs typeface="+mn-cs"/>
            </a:rPr>
            <a:t>including accompanying transition and implementation support</a:t>
          </a:r>
          <a:endParaRPr lang="it-IT" sz="900" kern="1200">
            <a:solidFill>
              <a:sysClr val="window" lastClr="FFFFFF"/>
            </a:solidFill>
            <a:latin typeface="Calibri" panose="020F0502020204030204"/>
            <a:ea typeface="+mn-ea"/>
            <a:cs typeface="+mn-cs"/>
          </a:endParaRPr>
        </a:p>
      </dsp:txBody>
      <dsp:txXfrm>
        <a:off x="2060500" y="1425178"/>
        <a:ext cx="1320604" cy="992373"/>
      </dsp:txXfrm>
    </dsp:sp>
    <dsp:sp modelId="{66A5594B-14A1-C84C-9850-619284CFBBF9}">
      <dsp:nvSpPr>
        <dsp:cNvPr id="0" name=""/>
        <dsp:cNvSpPr/>
      </dsp:nvSpPr>
      <dsp:spPr>
        <a:xfrm rot="17771544">
          <a:off x="3215392" y="1596979"/>
          <a:ext cx="703839" cy="17204"/>
        </a:xfrm>
        <a:custGeom>
          <a:avLst/>
          <a:gdLst/>
          <a:ahLst/>
          <a:cxnLst/>
          <a:rect l="0" t="0" r="0" b="0"/>
          <a:pathLst>
            <a:path>
              <a:moveTo>
                <a:pt x="0" y="10063"/>
              </a:moveTo>
              <a:lnTo>
                <a:pt x="616333" y="1006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ysClr val="windowText" lastClr="000000">
                <a:hueOff val="0"/>
                <a:satOff val="0"/>
                <a:lumOff val="0"/>
                <a:alphaOff val="0"/>
              </a:sysClr>
            </a:solidFill>
            <a:latin typeface="Calibri" panose="020F0502020204030204"/>
            <a:ea typeface="+mn-ea"/>
            <a:cs typeface="+mn-cs"/>
          </a:endParaRPr>
        </a:p>
      </dsp:txBody>
      <dsp:txXfrm>
        <a:off x="3549715" y="1587986"/>
        <a:ext cx="35191" cy="35191"/>
      </dsp:txXfrm>
    </dsp:sp>
    <dsp:sp modelId="{3BB16A4F-ACF5-DD49-93CF-B86B73D3D89F}">
      <dsp:nvSpPr>
        <dsp:cNvPr id="0" name=""/>
        <dsp:cNvSpPr/>
      </dsp:nvSpPr>
      <dsp:spPr>
        <a:xfrm>
          <a:off x="3722644" y="989243"/>
          <a:ext cx="1849921" cy="60111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900" kern="1200">
              <a:solidFill>
                <a:srgbClr val="FF0000"/>
              </a:solidFill>
              <a:latin typeface="Calibri" panose="020F0502020204030204"/>
              <a:ea typeface="+mn-ea"/>
              <a:cs typeface="+mn-cs"/>
            </a:rPr>
            <a:t>1.1.1  </a:t>
          </a:r>
          <a:r>
            <a:rPr lang="en-US" sz="900" i="0" kern="1200"/>
            <a:t>XX% of the Member States have operationalized some S-1XX based products by XXXX (year)</a:t>
          </a:r>
          <a:endParaRPr lang="it-IT" sz="900" i="0" kern="1200">
            <a:solidFill>
              <a:sysClr val="window" lastClr="FFFFFF"/>
            </a:solidFill>
            <a:latin typeface="Calibri" panose="020F0502020204030204"/>
            <a:ea typeface="+mn-ea"/>
            <a:cs typeface="+mn-cs"/>
          </a:endParaRPr>
        </a:p>
      </dsp:txBody>
      <dsp:txXfrm>
        <a:off x="3740250" y="1006849"/>
        <a:ext cx="1814709" cy="565898"/>
      </dsp:txXfrm>
    </dsp:sp>
    <dsp:sp modelId="{740D9539-1E17-5046-A45C-1FD6D639DFCF}">
      <dsp:nvSpPr>
        <dsp:cNvPr id="0" name=""/>
        <dsp:cNvSpPr/>
      </dsp:nvSpPr>
      <dsp:spPr>
        <a:xfrm rot="590087">
          <a:off x="3409784" y="1938268"/>
          <a:ext cx="298642" cy="17204"/>
        </a:xfrm>
        <a:custGeom>
          <a:avLst/>
          <a:gdLst/>
          <a:ahLst/>
          <a:cxnLst/>
          <a:rect l="0" t="0" r="0" b="0"/>
          <a:pathLst>
            <a:path>
              <a:moveTo>
                <a:pt x="0" y="10063"/>
              </a:moveTo>
              <a:lnTo>
                <a:pt x="267407" y="1006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ysClr val="windowText" lastClr="000000">
                <a:hueOff val="0"/>
                <a:satOff val="0"/>
                <a:lumOff val="0"/>
                <a:alphaOff val="0"/>
              </a:sysClr>
            </a:solidFill>
            <a:latin typeface="Calibri" panose="020F0502020204030204"/>
            <a:ea typeface="+mn-ea"/>
            <a:cs typeface="+mn-cs"/>
          </a:endParaRPr>
        </a:p>
      </dsp:txBody>
      <dsp:txXfrm>
        <a:off x="3551639" y="1939404"/>
        <a:ext cx="14932" cy="14932"/>
      </dsp:txXfrm>
    </dsp:sp>
    <dsp:sp modelId="{11603ADC-50B4-F047-BF1E-472672BD5F89}">
      <dsp:nvSpPr>
        <dsp:cNvPr id="0" name=""/>
        <dsp:cNvSpPr/>
      </dsp:nvSpPr>
      <dsp:spPr>
        <a:xfrm>
          <a:off x="3706232" y="1696341"/>
          <a:ext cx="1857710" cy="55206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it-IT" sz="600" kern="1200">
              <a:solidFill>
                <a:srgbClr val="FF0000"/>
              </a:solidFill>
              <a:latin typeface="Calibri" panose="020F0502020204030204"/>
              <a:ea typeface="+mn-ea"/>
              <a:cs typeface="+mn-cs"/>
            </a:rPr>
            <a:t>1.1.2</a:t>
          </a:r>
          <a:r>
            <a:rPr lang="it-IT" sz="600" kern="1200">
              <a:solidFill>
                <a:sysClr val="window" lastClr="FFFFFF"/>
              </a:solidFill>
              <a:latin typeface="Calibri" panose="020F0502020204030204"/>
              <a:ea typeface="+mn-ea"/>
              <a:cs typeface="+mn-cs"/>
            </a:rPr>
            <a:t>  </a:t>
          </a:r>
          <a:r>
            <a:rPr lang="en-US" sz="600" kern="1200"/>
            <a:t>“</a:t>
          </a:r>
          <a:r>
            <a:rPr lang="en-US" sz="600" i="1" kern="1200"/>
            <a:t>Complete and implement a refurbished standardisation of paper charts to enable advanced support for “print on demand” based on content of S-101 electronic nautical charts</a:t>
          </a:r>
          <a:r>
            <a:rPr lang="en-US" sz="600" kern="1200"/>
            <a:t>” or “</a:t>
          </a:r>
          <a:r>
            <a:rPr lang="en-US" sz="600" i="1" kern="1200"/>
            <a:t>Improved paper chart production based on ENCs S-101 data implemented and standardized"</a:t>
          </a:r>
          <a:endParaRPr lang="it-IT" sz="900" kern="1200">
            <a:solidFill>
              <a:sysClr val="window" lastClr="FFFFFF"/>
            </a:solidFill>
            <a:latin typeface="Calibri" panose="020F0502020204030204"/>
            <a:ea typeface="+mn-ea"/>
            <a:cs typeface="+mn-cs"/>
          </a:endParaRPr>
        </a:p>
      </dsp:txBody>
      <dsp:txXfrm>
        <a:off x="3722402" y="1712511"/>
        <a:ext cx="1825370" cy="519729"/>
      </dsp:txXfrm>
    </dsp:sp>
    <dsp:sp modelId="{2031E178-5A08-6942-B5B7-9A9C37E5BC72}">
      <dsp:nvSpPr>
        <dsp:cNvPr id="0" name=""/>
        <dsp:cNvSpPr/>
      </dsp:nvSpPr>
      <dsp:spPr>
        <a:xfrm rot="3768074">
          <a:off x="3221304" y="2225131"/>
          <a:ext cx="702403" cy="17204"/>
        </a:xfrm>
        <a:custGeom>
          <a:avLst/>
          <a:gdLst/>
          <a:ahLst/>
          <a:cxnLst/>
          <a:rect l="0" t="0" r="0" b="0"/>
          <a:pathLst>
            <a:path>
              <a:moveTo>
                <a:pt x="0" y="10063"/>
              </a:moveTo>
              <a:lnTo>
                <a:pt x="352203" y="1006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ysClr val="windowText" lastClr="000000">
                <a:hueOff val="0"/>
                <a:satOff val="0"/>
                <a:lumOff val="0"/>
                <a:alphaOff val="0"/>
              </a:sysClr>
            </a:solidFill>
            <a:latin typeface="Calibri" panose="020F0502020204030204"/>
            <a:ea typeface="+mn-ea"/>
            <a:cs typeface="+mn-cs"/>
          </a:endParaRPr>
        </a:p>
      </dsp:txBody>
      <dsp:txXfrm>
        <a:off x="3554945" y="2216173"/>
        <a:ext cx="35120" cy="35120"/>
      </dsp:txXfrm>
    </dsp:sp>
    <dsp:sp modelId="{F7DF3CF9-DC0E-0D4F-B667-734E712750D0}">
      <dsp:nvSpPr>
        <dsp:cNvPr id="0" name=""/>
        <dsp:cNvSpPr/>
      </dsp:nvSpPr>
      <dsp:spPr>
        <a:xfrm>
          <a:off x="3733032" y="2343687"/>
          <a:ext cx="1848156" cy="40482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900" kern="1200">
              <a:solidFill>
                <a:srgbClr val="FF0000"/>
              </a:solidFill>
              <a:latin typeface="Calibri" panose="020F0502020204030204"/>
              <a:ea typeface="+mn-ea"/>
              <a:cs typeface="+mn-cs"/>
            </a:rPr>
            <a:t>1.1.3</a:t>
          </a:r>
          <a:r>
            <a:rPr lang="it-IT" sz="900" kern="1200">
              <a:solidFill>
                <a:sysClr val="window" lastClr="FFFFFF"/>
              </a:solidFill>
              <a:latin typeface="Calibri" panose="020F0502020204030204"/>
              <a:ea typeface="+mn-ea"/>
              <a:cs typeface="+mn-cs"/>
            </a:rPr>
            <a:t> </a:t>
          </a:r>
          <a:r>
            <a:rPr lang="en-GB" sz="900" kern="1200">
              <a:solidFill>
                <a:sysClr val="window" lastClr="FFFFFF"/>
              </a:solidFill>
              <a:latin typeface="Calibri" panose="020F0502020204030204"/>
              <a:ea typeface="+mn-ea"/>
              <a:cs typeface="+mn-cs"/>
            </a:rPr>
            <a:t>Autonomous shipping requirement  supported by S-1xx</a:t>
          </a:r>
          <a:endParaRPr lang="it-IT" sz="900" kern="1200">
            <a:solidFill>
              <a:sysClr val="window" lastClr="FFFFFF"/>
            </a:solidFill>
            <a:latin typeface="Calibri" panose="020F0502020204030204"/>
            <a:ea typeface="+mn-ea"/>
            <a:cs typeface="+mn-cs"/>
          </a:endParaRPr>
        </a:p>
      </dsp:txBody>
      <dsp:txXfrm>
        <a:off x="3744889" y="2355544"/>
        <a:ext cx="1824442" cy="381114"/>
      </dsp:txXfrm>
    </dsp:sp>
    <dsp:sp modelId="{754411E7-CADE-FB40-8E28-139E41BA4EFC}">
      <dsp:nvSpPr>
        <dsp:cNvPr id="0" name=""/>
        <dsp:cNvSpPr/>
      </dsp:nvSpPr>
      <dsp:spPr>
        <a:xfrm rot="3852881">
          <a:off x="1363880" y="3030404"/>
          <a:ext cx="985306" cy="17204"/>
        </a:xfrm>
        <a:custGeom>
          <a:avLst/>
          <a:gdLst/>
          <a:ahLst/>
          <a:cxnLst/>
          <a:rect l="0" t="0" r="0" b="0"/>
          <a:pathLst>
            <a:path>
              <a:moveTo>
                <a:pt x="0" y="10063"/>
              </a:moveTo>
              <a:lnTo>
                <a:pt x="837644" y="10063"/>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ysClr val="windowText" lastClr="000000">
                <a:hueOff val="0"/>
                <a:satOff val="0"/>
                <a:lumOff val="0"/>
                <a:alphaOff val="0"/>
              </a:sysClr>
            </a:solidFill>
            <a:latin typeface="Calibri" panose="020F0502020204030204"/>
            <a:ea typeface="+mn-ea"/>
            <a:cs typeface="+mn-cs"/>
          </a:endParaRPr>
        </a:p>
      </dsp:txBody>
      <dsp:txXfrm>
        <a:off x="1831901" y="3014373"/>
        <a:ext cx="49265" cy="49265"/>
      </dsp:txXfrm>
    </dsp:sp>
    <dsp:sp modelId="{5ECC4CF8-A3AD-DF4B-9AF3-535E53D88B7E}">
      <dsp:nvSpPr>
        <dsp:cNvPr id="0" name=""/>
        <dsp:cNvSpPr/>
      </dsp:nvSpPr>
      <dsp:spPr>
        <a:xfrm>
          <a:off x="2070838" y="3063606"/>
          <a:ext cx="1371980" cy="83799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900" kern="1200">
              <a:solidFill>
                <a:srgbClr val="FF0000"/>
              </a:solidFill>
              <a:latin typeface="Calibri" panose="020F0502020204030204"/>
              <a:ea typeface="+mn-ea"/>
              <a:cs typeface="+mn-cs"/>
            </a:rPr>
            <a:t>1.2</a:t>
          </a:r>
          <a:r>
            <a:rPr lang="it-IT" sz="900" kern="1200">
              <a:solidFill>
                <a:sysClr val="window" lastClr="FFFFFF"/>
              </a:solidFill>
              <a:latin typeface="Calibri" panose="020F0502020204030204"/>
              <a:ea typeface="+mn-ea"/>
              <a:cs typeface="+mn-cs"/>
            </a:rPr>
            <a:t> </a:t>
          </a:r>
          <a:r>
            <a:rPr lang="en-GB" sz="900" kern="1200">
              <a:solidFill>
                <a:sysClr val="window" lastClr="FFFFFF"/>
              </a:solidFill>
              <a:latin typeface="Calibri" panose="020F0502020204030204"/>
              <a:ea typeface="+mn-ea"/>
              <a:cs typeface="+mn-cs"/>
            </a:rPr>
            <a:t>Develop standards and best practices in the areas of data assurance, including cyber security and data quality assessment</a:t>
          </a:r>
          <a:endParaRPr lang="it-IT" sz="900" kern="1200">
            <a:solidFill>
              <a:sysClr val="window" lastClr="FFFFFF"/>
            </a:solidFill>
            <a:latin typeface="Calibri" panose="020F0502020204030204"/>
            <a:ea typeface="+mn-ea"/>
            <a:cs typeface="+mn-cs"/>
          </a:endParaRPr>
        </a:p>
      </dsp:txBody>
      <dsp:txXfrm>
        <a:off x="2095382" y="3088150"/>
        <a:ext cx="1322892" cy="788911"/>
      </dsp:txXfrm>
    </dsp:sp>
    <dsp:sp modelId="{C0D42379-9844-8441-B336-7365BC8099A7}">
      <dsp:nvSpPr>
        <dsp:cNvPr id="0" name=""/>
        <dsp:cNvSpPr/>
      </dsp:nvSpPr>
      <dsp:spPr>
        <a:xfrm rot="19179324">
          <a:off x="3395166" y="3344295"/>
          <a:ext cx="400715" cy="17204"/>
        </a:xfrm>
        <a:custGeom>
          <a:avLst/>
          <a:gdLst/>
          <a:ahLst/>
          <a:cxnLst/>
          <a:rect l="0" t="0" r="0" b="0"/>
          <a:pathLst>
            <a:path>
              <a:moveTo>
                <a:pt x="0" y="10063"/>
              </a:moveTo>
              <a:lnTo>
                <a:pt x="433493" y="1006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ysClr val="windowText" lastClr="000000">
                <a:hueOff val="0"/>
                <a:satOff val="0"/>
                <a:lumOff val="0"/>
                <a:alphaOff val="0"/>
              </a:sysClr>
            </a:solidFill>
            <a:latin typeface="Calibri" panose="020F0502020204030204"/>
            <a:ea typeface="+mn-ea"/>
            <a:cs typeface="+mn-cs"/>
          </a:endParaRPr>
        </a:p>
      </dsp:txBody>
      <dsp:txXfrm>
        <a:off x="3585506" y="3342880"/>
        <a:ext cx="20035" cy="20035"/>
      </dsp:txXfrm>
    </dsp:sp>
    <dsp:sp modelId="{35592AE9-4F1D-F446-99CC-CA85FF7F0830}">
      <dsp:nvSpPr>
        <dsp:cNvPr id="0" name=""/>
        <dsp:cNvSpPr/>
      </dsp:nvSpPr>
      <dsp:spPr>
        <a:xfrm>
          <a:off x="3748229" y="2995833"/>
          <a:ext cx="1841590" cy="45471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900" kern="1200">
              <a:solidFill>
                <a:srgbClr val="FF0000"/>
              </a:solidFill>
              <a:latin typeface="Calibri" panose="020F0502020204030204"/>
              <a:ea typeface="+mn-ea"/>
              <a:cs typeface="+mn-cs"/>
            </a:rPr>
            <a:t>1.2.1 </a:t>
          </a:r>
          <a:r>
            <a:rPr lang="en-GB" sz="900" kern="1200">
              <a:solidFill>
                <a:schemeClr val="bg1"/>
              </a:solidFill>
              <a:latin typeface="Calibri" panose="020F0502020204030204"/>
              <a:ea typeface="+mn-ea"/>
              <a:cs typeface="+mn-cs"/>
            </a:rPr>
            <a:t>% of certified cyber secure data products and services delivered by XXXX (year)</a:t>
          </a:r>
          <a:endParaRPr lang="it-IT" sz="900" kern="1200">
            <a:solidFill>
              <a:schemeClr val="bg1"/>
            </a:solidFill>
            <a:latin typeface="Calibri" panose="020F0502020204030204"/>
            <a:ea typeface="+mn-ea"/>
            <a:cs typeface="+mn-cs"/>
          </a:endParaRPr>
        </a:p>
      </dsp:txBody>
      <dsp:txXfrm>
        <a:off x="3761547" y="3009151"/>
        <a:ext cx="1814954" cy="428075"/>
      </dsp:txXfrm>
    </dsp:sp>
    <dsp:sp modelId="{180940A7-85E9-1943-B613-EC7E28BC6984}">
      <dsp:nvSpPr>
        <dsp:cNvPr id="0" name=""/>
        <dsp:cNvSpPr/>
      </dsp:nvSpPr>
      <dsp:spPr>
        <a:xfrm rot="3050584">
          <a:off x="3356638" y="3655322"/>
          <a:ext cx="467666" cy="17204"/>
        </a:xfrm>
        <a:custGeom>
          <a:avLst/>
          <a:gdLst/>
          <a:ahLst/>
          <a:cxnLst/>
          <a:rect l="0" t="0" r="0" b="0"/>
          <a:pathLst>
            <a:path>
              <a:moveTo>
                <a:pt x="0" y="10063"/>
              </a:moveTo>
              <a:lnTo>
                <a:pt x="444668" y="1006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ysClr val="windowText" lastClr="000000">
                <a:hueOff val="0"/>
                <a:satOff val="0"/>
                <a:lumOff val="0"/>
                <a:alphaOff val="0"/>
              </a:sysClr>
            </a:solidFill>
            <a:latin typeface="Calibri" panose="020F0502020204030204"/>
            <a:ea typeface="+mn-ea"/>
            <a:cs typeface="+mn-cs"/>
          </a:endParaRPr>
        </a:p>
      </dsp:txBody>
      <dsp:txXfrm>
        <a:off x="3578780" y="3652233"/>
        <a:ext cx="23383" cy="23383"/>
      </dsp:txXfrm>
    </dsp:sp>
    <dsp:sp modelId="{5C6788F6-C517-3B41-9613-21D934D327BC}">
      <dsp:nvSpPr>
        <dsp:cNvPr id="0" name=""/>
        <dsp:cNvSpPr/>
      </dsp:nvSpPr>
      <dsp:spPr>
        <a:xfrm>
          <a:off x="3738125" y="3575698"/>
          <a:ext cx="1843072" cy="53909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900" kern="1200" dirty="0">
              <a:solidFill>
                <a:srgbClr val="FF0000"/>
              </a:solidFill>
              <a:latin typeface="Calibri" panose="020F0502020204030204"/>
              <a:ea typeface="+mn-ea"/>
              <a:cs typeface="+mn-cs"/>
            </a:rPr>
            <a:t>1.2.3</a:t>
          </a:r>
          <a:r>
            <a:rPr lang="it-IT" sz="900" kern="1200" dirty="0">
              <a:solidFill>
                <a:sysClr val="window" lastClr="FFFFFF"/>
              </a:solidFill>
              <a:latin typeface="Calibri" panose="020F0502020204030204"/>
              <a:ea typeface="+mn-ea"/>
              <a:cs typeface="+mn-cs"/>
            </a:rPr>
            <a:t> </a:t>
          </a:r>
          <a:r>
            <a:rPr lang="en-US" sz="900" i="1" kern="1200"/>
            <a:t>XX % of CATZOC X (or QoBD level better than X) assessed by XXXX (year)</a:t>
          </a:r>
          <a:endParaRPr lang="it-IT" sz="900" kern="1200">
            <a:solidFill>
              <a:sysClr val="window" lastClr="FFFFFF"/>
            </a:solidFill>
            <a:latin typeface="Calibri" panose="020F0502020204030204"/>
            <a:ea typeface="+mn-ea"/>
            <a:cs typeface="+mn-cs"/>
          </a:endParaRPr>
        </a:p>
      </dsp:txBody>
      <dsp:txXfrm>
        <a:off x="3753914" y="3591487"/>
        <a:ext cx="1811494" cy="507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35EF6-2BF3-1041-BCC9-490DA5859C26}">
      <dsp:nvSpPr>
        <dsp:cNvPr id="0" name=""/>
        <dsp:cNvSpPr/>
      </dsp:nvSpPr>
      <dsp:spPr>
        <a:xfrm>
          <a:off x="3878830" y="0"/>
          <a:ext cx="1855572" cy="3493135"/>
        </a:xfrm>
        <a:prstGeom prst="roundRect">
          <a:avLst>
            <a:gd name="adj" fmla="val 10000"/>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solidFill>
                <a:sysClr val="windowText" lastClr="000000">
                  <a:hueOff val="0"/>
                  <a:satOff val="0"/>
                  <a:lumOff val="0"/>
                  <a:alphaOff val="0"/>
                </a:sysClr>
              </a:solidFill>
              <a:latin typeface="Calibri" panose="020F0502020204030204"/>
              <a:ea typeface="+mn-ea"/>
              <a:cs typeface="+mn-cs"/>
            </a:rPr>
            <a:t>Strategic Performance </a:t>
          </a:r>
          <a:r>
            <a:rPr lang="it-IT" sz="1400" b="1" kern="1200" dirty="0" err="1">
              <a:solidFill>
                <a:sysClr val="windowText" lastClr="000000">
                  <a:hueOff val="0"/>
                  <a:satOff val="0"/>
                  <a:lumOff val="0"/>
                  <a:alphaOff val="0"/>
                </a:sysClr>
              </a:solidFill>
              <a:latin typeface="Calibri" panose="020F0502020204030204"/>
              <a:ea typeface="+mn-ea"/>
              <a:cs typeface="+mn-cs"/>
            </a:rPr>
            <a:t>Indicator</a:t>
          </a:r>
          <a:r>
            <a:rPr lang="it-IT" sz="1400" b="1" kern="1200" dirty="0">
              <a:solidFill>
                <a:sysClr val="windowText" lastClr="000000">
                  <a:hueOff val="0"/>
                  <a:satOff val="0"/>
                  <a:lumOff val="0"/>
                  <a:alphaOff val="0"/>
                </a:sysClr>
              </a:solidFill>
              <a:latin typeface="Calibri" panose="020F0502020204030204"/>
              <a:ea typeface="+mn-ea"/>
              <a:cs typeface="+mn-cs"/>
            </a:rPr>
            <a:t> (SPI</a:t>
          </a:r>
          <a:r>
            <a:rPr lang="it-IT" sz="1400" kern="1200" dirty="0">
              <a:solidFill>
                <a:sysClr val="windowText" lastClr="000000">
                  <a:hueOff val="0"/>
                  <a:satOff val="0"/>
                  <a:lumOff val="0"/>
                  <a:alphaOff val="0"/>
                </a:sysClr>
              </a:solidFill>
              <a:latin typeface="Calibri" panose="020F0502020204030204"/>
              <a:ea typeface="+mn-ea"/>
              <a:cs typeface="+mn-cs"/>
            </a:rPr>
            <a:t>)</a:t>
          </a:r>
        </a:p>
      </dsp:txBody>
      <dsp:txXfrm>
        <a:off x="3878830" y="0"/>
        <a:ext cx="1855572" cy="1047940"/>
      </dsp:txXfrm>
    </dsp:sp>
    <dsp:sp modelId="{BD9C7FE5-17C2-2D4E-BF94-F061289A8CCF}">
      <dsp:nvSpPr>
        <dsp:cNvPr id="0" name=""/>
        <dsp:cNvSpPr/>
      </dsp:nvSpPr>
      <dsp:spPr>
        <a:xfrm>
          <a:off x="1771280" y="0"/>
          <a:ext cx="1945913" cy="3493135"/>
        </a:xfrm>
        <a:prstGeom prst="roundRect">
          <a:avLst>
            <a:gd name="adj" fmla="val 10000"/>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ysClr val="windowText" lastClr="000000">
                  <a:hueOff val="0"/>
                  <a:satOff val="0"/>
                  <a:lumOff val="0"/>
                  <a:alphaOff val="0"/>
                </a:sysClr>
              </a:solidFill>
              <a:latin typeface="Calibri" panose="020F0502020204030204"/>
              <a:ea typeface="+mn-ea"/>
              <a:cs typeface="+mn-cs"/>
            </a:rPr>
            <a:t>Strategic Targets (ST</a:t>
          </a:r>
          <a:r>
            <a:rPr lang="it-IT" sz="1400" b="1" kern="1200" dirty="0">
              <a:solidFill>
                <a:sysClr val="windowText" lastClr="000000">
                  <a:hueOff val="0"/>
                  <a:satOff val="0"/>
                  <a:lumOff val="0"/>
                  <a:alphaOff val="0"/>
                </a:sysClr>
              </a:solidFill>
              <a:latin typeface="Calibri" panose="020F0502020204030204"/>
              <a:ea typeface="+mn-ea"/>
              <a:cs typeface="+mn-cs"/>
            </a:rPr>
            <a:t>)</a:t>
          </a:r>
        </a:p>
      </dsp:txBody>
      <dsp:txXfrm>
        <a:off x="1771280" y="0"/>
        <a:ext cx="1945913" cy="1047940"/>
      </dsp:txXfrm>
    </dsp:sp>
    <dsp:sp modelId="{94034DB8-F000-2C48-87C5-50391A673E15}">
      <dsp:nvSpPr>
        <dsp:cNvPr id="0" name=""/>
        <dsp:cNvSpPr/>
      </dsp:nvSpPr>
      <dsp:spPr>
        <a:xfrm>
          <a:off x="0" y="0"/>
          <a:ext cx="1609784" cy="3493135"/>
        </a:xfrm>
        <a:prstGeom prst="roundRect">
          <a:avLst>
            <a:gd name="adj" fmla="val 10000"/>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ysClr val="windowText" lastClr="000000">
                  <a:hueOff val="0"/>
                  <a:satOff val="0"/>
                  <a:lumOff val="0"/>
                  <a:alphaOff val="0"/>
                </a:sysClr>
              </a:solidFill>
              <a:latin typeface="Calibri" panose="020F0502020204030204"/>
              <a:ea typeface="+mn-ea"/>
              <a:cs typeface="+mn-cs"/>
            </a:rPr>
            <a:t>Strategic Goal </a:t>
          </a:r>
          <a:r>
            <a:rPr lang="it-IT" sz="2400" b="1" kern="1200" dirty="0">
              <a:solidFill>
                <a:srgbClr val="FF0000"/>
              </a:solidFill>
              <a:latin typeface="Calibri" panose="020F0502020204030204"/>
              <a:ea typeface="+mn-ea"/>
              <a:cs typeface="+mn-cs"/>
            </a:rPr>
            <a:t>2</a:t>
          </a:r>
        </a:p>
      </dsp:txBody>
      <dsp:txXfrm>
        <a:off x="0" y="0"/>
        <a:ext cx="1609784" cy="1047940"/>
      </dsp:txXfrm>
    </dsp:sp>
    <dsp:sp modelId="{A94A289E-94D8-CB41-A297-8BC653E8D605}">
      <dsp:nvSpPr>
        <dsp:cNvPr id="0" name=""/>
        <dsp:cNvSpPr/>
      </dsp:nvSpPr>
      <dsp:spPr>
        <a:xfrm>
          <a:off x="90967" y="1456607"/>
          <a:ext cx="1382923" cy="86324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a:solidFill>
                <a:srgbClr val="FF0000"/>
              </a:solidFill>
              <a:latin typeface="Calibri" panose="020F0502020204030204"/>
              <a:ea typeface="+mn-ea"/>
              <a:cs typeface="+mn-cs"/>
            </a:rPr>
            <a:t>2.  </a:t>
          </a:r>
          <a:r>
            <a:rPr lang="it-IT" sz="1000" kern="1200">
              <a:solidFill>
                <a:sysClr val="window" lastClr="FFFFFF"/>
              </a:solidFill>
              <a:latin typeface="Calibri" panose="020F0502020204030204"/>
              <a:ea typeface="+mn-ea"/>
              <a:cs typeface="+mn-cs"/>
            </a:rPr>
            <a:t>Developing hydrographical geospatial data use for the benefit of sociey  </a:t>
          </a:r>
        </a:p>
      </dsp:txBody>
      <dsp:txXfrm>
        <a:off x="116251" y="1481891"/>
        <a:ext cx="1332355" cy="812676"/>
      </dsp:txXfrm>
    </dsp:sp>
    <dsp:sp modelId="{1F8E0B43-BE42-DF4D-9F71-56AF95DDAA8A}">
      <dsp:nvSpPr>
        <dsp:cNvPr id="0" name=""/>
        <dsp:cNvSpPr/>
      </dsp:nvSpPr>
      <dsp:spPr>
        <a:xfrm rot="18883864">
          <a:off x="1394671" y="1687923"/>
          <a:ext cx="534868" cy="20632"/>
        </a:xfrm>
        <a:custGeom>
          <a:avLst/>
          <a:gdLst/>
          <a:ahLst/>
          <a:cxnLst/>
          <a:rect l="0" t="0" r="0" b="0"/>
          <a:pathLst>
            <a:path>
              <a:moveTo>
                <a:pt x="0" y="10085"/>
              </a:moveTo>
              <a:lnTo>
                <a:pt x="485121" y="10085"/>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ysClr val="windowText" lastClr="000000">
                <a:hueOff val="0"/>
                <a:satOff val="0"/>
                <a:lumOff val="0"/>
                <a:alphaOff val="0"/>
              </a:sysClr>
            </a:solidFill>
            <a:latin typeface="Calibri" panose="020F0502020204030204"/>
            <a:ea typeface="+mn-ea"/>
            <a:cs typeface="+mn-cs"/>
          </a:endParaRPr>
        </a:p>
      </dsp:txBody>
      <dsp:txXfrm>
        <a:off x="1648734" y="1684868"/>
        <a:ext cx="26743" cy="26743"/>
      </dsp:txXfrm>
    </dsp:sp>
    <dsp:sp modelId="{EF83EDCD-A357-9E48-9C70-24AEC2B8C8B2}">
      <dsp:nvSpPr>
        <dsp:cNvPr id="0" name=""/>
        <dsp:cNvSpPr/>
      </dsp:nvSpPr>
      <dsp:spPr>
        <a:xfrm>
          <a:off x="1850320" y="1067825"/>
          <a:ext cx="1819236" cy="88084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kern="1200">
              <a:solidFill>
                <a:srgbClr val="FF0000"/>
              </a:solidFill>
              <a:latin typeface="Calibri" panose="020F0502020204030204"/>
              <a:ea typeface="+mn-ea"/>
              <a:cs typeface="+mn-cs"/>
            </a:rPr>
            <a:t>2.2  </a:t>
          </a:r>
          <a:r>
            <a:rPr lang="en-GB" sz="800" kern="1200">
              <a:solidFill>
                <a:sysClr val="window" lastClr="FFFFFF"/>
              </a:solidFill>
              <a:latin typeface="Calibri" panose="020F0502020204030204"/>
              <a:ea typeface="+mn-ea"/>
              <a:cs typeface="+mn-cs"/>
            </a:rPr>
            <a:t>Adopt or promote new tools and methods to accelerate and increase coverage, consistency, quality of surveys in poorly surveyed areas, e.g. crowd-source bathymetry; satellite-derived bathymetry</a:t>
          </a:r>
          <a:endParaRPr lang="it-IT" sz="800" kern="1200">
            <a:solidFill>
              <a:sysClr val="window" lastClr="FFFFFF"/>
            </a:solidFill>
            <a:latin typeface="Calibri" panose="020F0502020204030204"/>
            <a:ea typeface="+mn-ea"/>
            <a:cs typeface="+mn-cs"/>
          </a:endParaRPr>
        </a:p>
      </dsp:txBody>
      <dsp:txXfrm>
        <a:off x="1876119" y="1093624"/>
        <a:ext cx="1767638" cy="829251"/>
      </dsp:txXfrm>
    </dsp:sp>
    <dsp:sp modelId="{66A5594B-14A1-C84C-9850-619284CFBBF9}">
      <dsp:nvSpPr>
        <dsp:cNvPr id="0" name=""/>
        <dsp:cNvSpPr/>
      </dsp:nvSpPr>
      <dsp:spPr>
        <a:xfrm rot="3356174">
          <a:off x="3539239" y="1743355"/>
          <a:ext cx="592508" cy="20632"/>
        </a:xfrm>
        <a:custGeom>
          <a:avLst/>
          <a:gdLst/>
          <a:ahLst/>
          <a:cxnLst/>
          <a:rect l="0" t="0" r="0" b="0"/>
          <a:pathLst>
            <a:path>
              <a:moveTo>
                <a:pt x="0" y="10085"/>
              </a:moveTo>
              <a:lnTo>
                <a:pt x="450632" y="10085"/>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ysClr val="windowText" lastClr="000000">
                <a:hueOff val="0"/>
                <a:satOff val="0"/>
                <a:lumOff val="0"/>
                <a:alphaOff val="0"/>
              </a:sysClr>
            </a:solidFill>
            <a:latin typeface="Calibri" panose="020F0502020204030204"/>
            <a:ea typeface="+mn-ea"/>
            <a:cs typeface="+mn-cs"/>
          </a:endParaRPr>
        </a:p>
      </dsp:txBody>
      <dsp:txXfrm>
        <a:off x="3820681" y="1738858"/>
        <a:ext cx="29625" cy="29625"/>
      </dsp:txXfrm>
    </dsp:sp>
    <dsp:sp modelId="{3BB16A4F-ACF5-DD49-93CF-B86B73D3D89F}">
      <dsp:nvSpPr>
        <dsp:cNvPr id="0" name=""/>
        <dsp:cNvSpPr/>
      </dsp:nvSpPr>
      <dsp:spPr>
        <a:xfrm>
          <a:off x="4001430" y="1613324"/>
          <a:ext cx="1697027" cy="77153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900" kern="1200">
              <a:solidFill>
                <a:srgbClr val="FF0000"/>
              </a:solidFill>
              <a:latin typeface="Calibri" panose="020F0502020204030204"/>
              <a:ea typeface="+mn-ea"/>
              <a:cs typeface="+mn-cs"/>
            </a:rPr>
            <a:t>2.2.2 </a:t>
          </a:r>
          <a:r>
            <a:rPr lang="it-IT" sz="900" kern="1200">
              <a:solidFill>
                <a:sysClr val="window" lastClr="FFFFFF"/>
              </a:solidFill>
              <a:latin typeface="Calibri" panose="020F0502020204030204"/>
              <a:ea typeface="+mn-ea"/>
              <a:cs typeface="+mn-cs"/>
            </a:rPr>
            <a:t> </a:t>
          </a:r>
          <a:r>
            <a:rPr lang="en-GB" sz="900" kern="1200">
              <a:solidFill>
                <a:sysClr val="window" lastClr="FFFFFF"/>
              </a:solidFill>
              <a:latin typeface="Calibri" panose="020F0502020204030204"/>
              <a:ea typeface="+mn-ea"/>
              <a:cs typeface="+mn-cs"/>
            </a:rPr>
            <a:t>New Edition of S-44 promulgated for all kind of applications and navigation by 2021, revised every 2 years, and fully implemented by all HOs by 2026 </a:t>
          </a:r>
          <a:endParaRPr lang="it-IT" sz="900" kern="1200">
            <a:solidFill>
              <a:sysClr val="window" lastClr="FFFFFF"/>
            </a:solidFill>
            <a:latin typeface="Calibri" panose="020F0502020204030204"/>
            <a:ea typeface="+mn-ea"/>
            <a:cs typeface="+mn-cs"/>
          </a:endParaRPr>
        </a:p>
      </dsp:txBody>
      <dsp:txXfrm>
        <a:off x="4024028" y="1635922"/>
        <a:ext cx="1651831" cy="726341"/>
      </dsp:txXfrm>
    </dsp:sp>
    <dsp:sp modelId="{740D9539-1E17-5046-A45C-1FD6D639DFCF}">
      <dsp:nvSpPr>
        <dsp:cNvPr id="0" name=""/>
        <dsp:cNvSpPr/>
      </dsp:nvSpPr>
      <dsp:spPr>
        <a:xfrm rot="18777018">
          <a:off x="3597110" y="1331515"/>
          <a:ext cx="454728" cy="20632"/>
        </a:xfrm>
        <a:custGeom>
          <a:avLst/>
          <a:gdLst/>
          <a:ahLst/>
          <a:cxnLst/>
          <a:rect l="0" t="0" r="0" b="0"/>
          <a:pathLst>
            <a:path>
              <a:moveTo>
                <a:pt x="0" y="10085"/>
              </a:moveTo>
              <a:lnTo>
                <a:pt x="385354" y="10085"/>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ysClr val="windowText" lastClr="000000">
                <a:hueOff val="0"/>
                <a:satOff val="0"/>
                <a:lumOff val="0"/>
                <a:alphaOff val="0"/>
              </a:sysClr>
            </a:solidFill>
            <a:latin typeface="Calibri" panose="020F0502020204030204"/>
            <a:ea typeface="+mn-ea"/>
            <a:cs typeface="+mn-cs"/>
          </a:endParaRPr>
        </a:p>
      </dsp:txBody>
      <dsp:txXfrm>
        <a:off x="3813106" y="1330463"/>
        <a:ext cx="22736" cy="22736"/>
      </dsp:txXfrm>
    </dsp:sp>
    <dsp:sp modelId="{11603ADC-50B4-F047-BF1E-472672BD5F89}">
      <dsp:nvSpPr>
        <dsp:cNvPr id="0" name=""/>
        <dsp:cNvSpPr/>
      </dsp:nvSpPr>
      <dsp:spPr>
        <a:xfrm>
          <a:off x="3979392" y="900289"/>
          <a:ext cx="1697027" cy="55024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900" kern="1200">
              <a:solidFill>
                <a:srgbClr val="FF0000"/>
              </a:solidFill>
              <a:latin typeface="Calibri" panose="020F0502020204030204"/>
              <a:ea typeface="+mn-ea"/>
              <a:cs typeface="+mn-cs"/>
            </a:rPr>
            <a:t>2.2..1</a:t>
          </a:r>
          <a:r>
            <a:rPr lang="it-IT" sz="900" kern="1200">
              <a:solidFill>
                <a:sysClr val="window" lastClr="FFFFFF"/>
              </a:solidFill>
              <a:latin typeface="Calibri" panose="020F0502020204030204"/>
              <a:ea typeface="+mn-ea"/>
              <a:cs typeface="+mn-cs"/>
            </a:rPr>
            <a:t> </a:t>
          </a:r>
          <a:r>
            <a:rPr lang="en-US" sz="900" i="1" kern="1200"/>
            <a:t>Quality indicators for all sorts of hydrographic data available and applied</a:t>
          </a:r>
          <a:endParaRPr lang="it-IT" sz="900" kern="1200">
            <a:solidFill>
              <a:sysClr val="window" lastClr="FFFFFF"/>
            </a:solidFill>
            <a:latin typeface="Calibri" panose="020F0502020204030204"/>
            <a:ea typeface="+mn-ea"/>
            <a:cs typeface="+mn-cs"/>
          </a:endParaRPr>
        </a:p>
      </dsp:txBody>
      <dsp:txXfrm>
        <a:off x="3995508" y="916405"/>
        <a:ext cx="1664795" cy="518017"/>
      </dsp:txXfrm>
    </dsp:sp>
    <dsp:sp modelId="{754411E7-CADE-FB40-8E28-139E41BA4EFC}">
      <dsp:nvSpPr>
        <dsp:cNvPr id="0" name=""/>
        <dsp:cNvSpPr/>
      </dsp:nvSpPr>
      <dsp:spPr>
        <a:xfrm rot="4064036">
          <a:off x="1181817" y="2313107"/>
          <a:ext cx="940516" cy="20632"/>
        </a:xfrm>
        <a:custGeom>
          <a:avLst/>
          <a:gdLst/>
          <a:ahLst/>
          <a:cxnLst/>
          <a:rect l="0" t="0" r="0" b="0"/>
          <a:pathLst>
            <a:path>
              <a:moveTo>
                <a:pt x="0" y="10085"/>
              </a:moveTo>
              <a:lnTo>
                <a:pt x="711216" y="10085"/>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ysClr val="windowText" lastClr="000000">
                <a:hueOff val="0"/>
                <a:satOff val="0"/>
                <a:lumOff val="0"/>
                <a:alphaOff val="0"/>
              </a:sysClr>
            </a:solidFill>
            <a:latin typeface="Calibri" panose="020F0502020204030204"/>
            <a:ea typeface="+mn-ea"/>
            <a:cs typeface="+mn-cs"/>
          </a:endParaRPr>
        </a:p>
      </dsp:txBody>
      <dsp:txXfrm>
        <a:off x="1628562" y="2299910"/>
        <a:ext cx="47025" cy="47025"/>
      </dsp:txXfrm>
    </dsp:sp>
    <dsp:sp modelId="{5ECC4CF8-A3AD-DF4B-9AF3-535E53D88B7E}">
      <dsp:nvSpPr>
        <dsp:cNvPr id="0" name=""/>
        <dsp:cNvSpPr/>
      </dsp:nvSpPr>
      <dsp:spPr>
        <a:xfrm>
          <a:off x="1830260" y="2253067"/>
          <a:ext cx="1819965" cy="101109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kern="1200">
              <a:solidFill>
                <a:srgbClr val="FF0000"/>
              </a:solidFill>
              <a:latin typeface="Calibri" panose="020F0502020204030204"/>
              <a:ea typeface="+mn-ea"/>
              <a:cs typeface="+mn-cs"/>
            </a:rPr>
            <a:t>2.3 </a:t>
          </a:r>
          <a:r>
            <a:rPr lang="it-IT" sz="800" kern="1200">
              <a:solidFill>
                <a:sysClr val="window" lastClr="FFFFFF"/>
              </a:solidFill>
              <a:latin typeface="Calibri" panose="020F0502020204030204"/>
              <a:ea typeface="+mn-ea"/>
              <a:cs typeface="+mn-cs"/>
            </a:rPr>
            <a:t> Adopt and apply UN guiding principles for geospatial information management ensuring interoperability of Hydrographic data with ither marine related data </a:t>
          </a:r>
        </a:p>
      </dsp:txBody>
      <dsp:txXfrm>
        <a:off x="1859874" y="2282681"/>
        <a:ext cx="1760737" cy="951870"/>
      </dsp:txXfrm>
    </dsp:sp>
    <dsp:sp modelId="{AF8B5653-8544-4149-8468-95187F5D29E6}">
      <dsp:nvSpPr>
        <dsp:cNvPr id="0" name=""/>
        <dsp:cNvSpPr/>
      </dsp:nvSpPr>
      <dsp:spPr>
        <a:xfrm rot="1211">
          <a:off x="3650225" y="2748362"/>
          <a:ext cx="352301" cy="20632"/>
        </a:xfrm>
        <a:custGeom>
          <a:avLst/>
          <a:gdLst/>
          <a:ahLst/>
          <a:cxnLst/>
          <a:rect l="0" t="0" r="0" b="0"/>
          <a:pathLst>
            <a:path>
              <a:moveTo>
                <a:pt x="0" y="10085"/>
              </a:moveTo>
              <a:lnTo>
                <a:pt x="328740" y="10085"/>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solidFill>
              <a:sysClr val="windowText" lastClr="000000">
                <a:hueOff val="0"/>
                <a:satOff val="0"/>
                <a:lumOff val="0"/>
                <a:alphaOff val="0"/>
              </a:sysClr>
            </a:solidFill>
            <a:latin typeface="Calibri" panose="020F0502020204030204"/>
            <a:ea typeface="+mn-ea"/>
            <a:cs typeface="+mn-cs"/>
          </a:endParaRPr>
        </a:p>
      </dsp:txBody>
      <dsp:txXfrm>
        <a:off x="3817569" y="2749871"/>
        <a:ext cx="17615" cy="17615"/>
      </dsp:txXfrm>
    </dsp:sp>
    <dsp:sp modelId="{A8FB3B5E-4257-C54D-BC9A-648DFDE77DEE}">
      <dsp:nvSpPr>
        <dsp:cNvPr id="0" name=""/>
        <dsp:cNvSpPr/>
      </dsp:nvSpPr>
      <dsp:spPr>
        <a:xfrm>
          <a:off x="4002527" y="2483615"/>
          <a:ext cx="1697027" cy="55024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it-IT" sz="900" kern="1200" dirty="0">
              <a:solidFill>
                <a:srgbClr val="FF0000"/>
              </a:solidFill>
              <a:latin typeface="Calibri" panose="020F0502020204030204"/>
              <a:ea typeface="+mn-ea"/>
              <a:cs typeface="+mn-cs"/>
            </a:rPr>
            <a:t>2.3.1</a:t>
          </a:r>
          <a:r>
            <a:rPr lang="it-IT" sz="900" kern="1200" dirty="0">
              <a:solidFill>
                <a:sysClr val="window" lastClr="FFFFFF"/>
              </a:solidFill>
              <a:latin typeface="Calibri" panose="020F0502020204030204"/>
              <a:ea typeface="+mn-ea"/>
              <a:cs typeface="+mn-cs"/>
            </a:rPr>
            <a:t> </a:t>
          </a:r>
          <a:r>
            <a:rPr lang="en-GB" sz="900" kern="1200" dirty="0">
              <a:solidFill>
                <a:sysClr val="window" lastClr="FFFFFF"/>
              </a:solidFill>
              <a:latin typeface="Calibri" panose="020F0502020204030204"/>
              <a:ea typeface="+mn-ea"/>
              <a:cs typeface="+mn-cs"/>
            </a:rPr>
            <a:t>% of S-1xx data sets in the regional and global MSDI</a:t>
          </a:r>
          <a:endParaRPr lang="it-IT" sz="900" kern="1200">
            <a:solidFill>
              <a:sysClr val="window" lastClr="FFFFFF"/>
            </a:solidFill>
            <a:latin typeface="Calibri" panose="020F0502020204030204"/>
            <a:ea typeface="+mn-ea"/>
            <a:cs typeface="+mn-cs"/>
          </a:endParaRPr>
        </a:p>
      </dsp:txBody>
      <dsp:txXfrm>
        <a:off x="4018643" y="2499731"/>
        <a:ext cx="1664795" cy="5180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88900" y="746125"/>
            <a:ext cx="6629400" cy="3729038"/>
          </a:xfrm>
          <a:prstGeom prst="rect">
            <a:avLst/>
          </a:prstGeom>
        </p:spPr>
        <p:txBody>
          <a:bodyPr/>
          <a:lstStyle/>
          <a:p>
            <a:endParaRPr/>
          </a:p>
        </p:txBody>
      </p:sp>
      <p:sp>
        <p:nvSpPr>
          <p:cNvPr id="126" name="Shape 126"/>
          <p:cNvSpPr>
            <a:spLocks noGrp="1"/>
          </p:cNvSpPr>
          <p:nvPr>
            <p:ph type="body" sz="quarter" idx="1"/>
          </p:nvPr>
        </p:nvSpPr>
        <p:spPr>
          <a:xfrm>
            <a:off x="907415" y="4723448"/>
            <a:ext cx="4990783" cy="4474845"/>
          </a:xfrm>
          <a:prstGeom prst="rect">
            <a:avLst/>
          </a:prstGeom>
        </p:spPr>
        <p:txBody>
          <a:bodyPr/>
          <a:lstStyle/>
          <a:p>
            <a:endParaRPr/>
          </a:p>
        </p:txBody>
      </p:sp>
    </p:spTree>
    <p:extLst>
      <p:ext uri="{BB962C8B-B14F-4D97-AF65-F5344CB8AC3E}">
        <p14:creationId xmlns:p14="http://schemas.microsoft.com/office/powerpoint/2010/main" val="53504429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941649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089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8729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047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743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595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5438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2191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4970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4970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n-lt"/>
                <a:ea typeface="+mn-ea"/>
                <a:cs typeface="+mn-cs"/>
                <a:sym typeface="Calibri"/>
              </a:rPr>
              <a:t>HSPT is finalizing the drafting process of Edition 6.0.0 of S-44.  </a:t>
            </a:r>
          </a:p>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n-lt"/>
                <a:ea typeface="+mn-ea"/>
                <a:cs typeface="+mn-cs"/>
                <a:sym typeface="Calibri"/>
              </a:rPr>
              <a:t>HSPT Chair reported that the PT will finalise the work on draft v1.5 in order to propose a draft v1.7 to HSSC Chair (June 2019). </a:t>
            </a:r>
          </a:p>
          <a:p>
            <a:endParaRPr lang="en-US" dirty="0"/>
          </a:p>
          <a:p>
            <a:r>
              <a:rPr lang="en-GB" sz="1200" dirty="0">
                <a:effectLst/>
                <a:latin typeface="+mn-lt"/>
                <a:ea typeface="+mn-ea"/>
                <a:cs typeface="+mn-cs"/>
                <a:sym typeface="Calibri"/>
              </a:rPr>
              <a:t>HSSC agreed on the recommendation made by HSPT that the final draft version 1.x.x of the 6th Edition of S-44 should be circulated to all stakeholders, prior to submission for endorsement to HSSC-12. HSPT will submit final proposed version 2.0.0 of 6th Edition of S-44 to HSSC for endorsement.</a:t>
            </a:r>
            <a:endParaRPr lang="en-US" dirty="0"/>
          </a:p>
        </p:txBody>
      </p:sp>
    </p:spTree>
    <p:extLst>
      <p:ext uri="{BB962C8B-B14F-4D97-AF65-F5344CB8AC3E}">
        <p14:creationId xmlns:p14="http://schemas.microsoft.com/office/powerpoint/2010/main" val="9985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9262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5515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7222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933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solidFill>
                  <a:schemeClr val="bg2">
                    <a:lumMod val="50000"/>
                  </a:schemeClr>
                </a:solidFill>
              </a:rPr>
              <a:t>Although technically separated, the HD and the IHO GI Registry will share the same management system, use the same metadata and will be enriched and maintained by using the same procedure</a:t>
            </a:r>
            <a:endParaRPr lang="en-US" dirty="0"/>
          </a:p>
        </p:txBody>
      </p:sp>
    </p:spTree>
    <p:extLst>
      <p:ext uri="{BB962C8B-B14F-4D97-AF65-F5344CB8AC3E}">
        <p14:creationId xmlns:p14="http://schemas.microsoft.com/office/powerpoint/2010/main" val="783933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4719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solidFill>
                  <a:schemeClr val="bg2">
                    <a:lumMod val="50000"/>
                  </a:schemeClr>
                </a:solidFill>
              </a:rPr>
              <a:t>Although technically separated, the HD and the IHO GI Registry will share the same management system, use the same metadata and will be enriched and maintained by using the same procedure</a:t>
            </a:r>
            <a:endParaRPr lang="en-US" dirty="0"/>
          </a:p>
        </p:txBody>
      </p:sp>
    </p:spTree>
    <p:extLst>
      <p:ext uri="{BB962C8B-B14F-4D97-AF65-F5344CB8AC3E}">
        <p14:creationId xmlns:p14="http://schemas.microsoft.com/office/powerpoint/2010/main" val="1523286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039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Main challenges</a:t>
            </a:r>
          </a:p>
        </p:txBody>
      </p:sp>
    </p:spTree>
    <p:extLst>
      <p:ext uri="{BB962C8B-B14F-4D97-AF65-F5344CB8AC3E}">
        <p14:creationId xmlns:p14="http://schemas.microsoft.com/office/powerpoint/2010/main" val="2601314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02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3615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360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5845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010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3834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5" name="Shape 15"/>
          <p:cNvSpPr>
            <a:spLocks noGrp="1"/>
          </p:cNvSpPr>
          <p:nvPr>
            <p:ph type="title"/>
          </p:nvPr>
        </p:nvSpPr>
        <p:spPr>
          <a:xfrm>
            <a:off x="1524000" y="1122362"/>
            <a:ext cx="9144000" cy="2387601"/>
          </a:xfrm>
          <a:prstGeom prst="rect">
            <a:avLst/>
          </a:prstGeom>
        </p:spPr>
        <p:txBody>
          <a:bodyPr anchor="b"/>
          <a:lstStyle>
            <a:lvl1pPr algn="ctr">
              <a:defRPr sz="6000">
                <a:solidFill>
                  <a:srgbClr val="000000"/>
                </a:solidFill>
              </a:defRPr>
            </a:lvl1pPr>
          </a:lstStyle>
          <a:p>
            <a:r>
              <a:t>Click to edit Master title style</a:t>
            </a:r>
          </a:p>
        </p:txBody>
      </p:sp>
      <p:sp>
        <p:nvSpPr>
          <p:cNvPr id="16" name="Shape 16"/>
          <p:cNvSpPr/>
          <p:nvPr/>
        </p:nvSpPr>
        <p:spPr>
          <a:xfrm>
            <a:off x="0" y="6040077"/>
            <a:ext cx="12192000" cy="837213"/>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7" name="Shape 17"/>
          <p:cNvSpPr>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stStyle>
          <a:p>
            <a:r>
              <a:t>Click to edit Master subtitle style</a:t>
            </a:r>
          </a:p>
        </p:txBody>
      </p:sp>
      <p:sp>
        <p:nvSpPr>
          <p:cNvPr id="18" name="Shape 18"/>
          <p:cNvSpPr/>
          <p:nvPr/>
        </p:nvSpPr>
        <p:spPr>
          <a:xfrm>
            <a:off x="250261" y="6239390"/>
            <a:ext cx="4114803" cy="447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p>
            <a:pPr algn="ctr">
              <a:defRPr sz="1200">
                <a:latin typeface="+mn-lt"/>
                <a:ea typeface="+mn-ea"/>
                <a:cs typeface="+mn-cs"/>
                <a:sym typeface="Calibri"/>
              </a:defRPr>
            </a:pPr>
            <a:r>
              <a:t>International Hydrographic Organization</a:t>
            </a:r>
            <a:br/>
            <a:r>
              <a:rPr i="1"/>
              <a:t>Organisation Hydrographique Internationale</a:t>
            </a:r>
          </a:p>
        </p:txBody>
      </p:sp>
      <p:pic>
        <p:nvPicPr>
          <p:cNvPr id="19" name="image1.gif"/>
          <p:cNvPicPr>
            <a:picLocks noChangeAspect="1"/>
          </p:cNvPicPr>
          <p:nvPr/>
        </p:nvPicPr>
        <p:blipFill>
          <a:blip r:embed="rId2">
            <a:extLst/>
          </a:blip>
          <a:stretch>
            <a:fillRect/>
          </a:stretch>
        </p:blipFill>
        <p:spPr>
          <a:xfrm>
            <a:off x="104371" y="6040077"/>
            <a:ext cx="637588" cy="837213"/>
          </a:xfrm>
          <a:prstGeom prst="rect">
            <a:avLst/>
          </a:prstGeom>
          <a:ln w="12700">
            <a:miter lim="400000"/>
          </a:ln>
        </p:spPr>
      </p:pic>
      <p:sp>
        <p:nvSpPr>
          <p:cNvPr id="20" name="Shape 20"/>
          <p:cNvSpPr>
            <a:spLocks noGrp="1"/>
          </p:cNvSpPr>
          <p:nvPr>
            <p:ph type="sldNum" sz="quarter" idx="2"/>
          </p:nvPr>
        </p:nvSpPr>
        <p:spPr>
          <a:xfrm>
            <a:off x="8473620" y="6221731"/>
            <a:ext cx="263980" cy="26923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solidFill>
          <a:srgbClr val="FFFFFF"/>
        </a:solidFill>
        <a:effectLst/>
      </p:bgPr>
    </p:bg>
    <p:spTree>
      <p:nvGrpSpPr>
        <p:cNvPr id="1" name=""/>
        <p:cNvGrpSpPr/>
        <p:nvPr/>
      </p:nvGrpSpPr>
      <p:grpSpPr>
        <a:xfrm>
          <a:off x="0" y="0"/>
          <a:ext cx="0" cy="0"/>
          <a:chOff x="0" y="0"/>
          <a:chExt cx="0" cy="0"/>
        </a:xfrm>
      </p:grpSpPr>
      <p:sp>
        <p:nvSpPr>
          <p:cNvPr id="108" name="Shape 108"/>
          <p:cNvSpPr>
            <a:spLocks noGrp="1"/>
          </p:cNvSpPr>
          <p:nvPr>
            <p:ph type="title"/>
          </p:nvPr>
        </p:nvSpPr>
        <p:spPr>
          <a:xfrm>
            <a:off x="8724900" y="365125"/>
            <a:ext cx="2628900" cy="5811838"/>
          </a:xfrm>
          <a:prstGeom prst="rect">
            <a:avLst/>
          </a:prstGeom>
        </p:spPr>
        <p:txBody>
          <a:bodyPr/>
          <a:lstStyle>
            <a:lvl1pPr>
              <a:defRPr>
                <a:solidFill>
                  <a:srgbClr val="000000"/>
                </a:solidFill>
              </a:defRPr>
            </a:lvl1pPr>
          </a:lstStyle>
          <a:p>
            <a:r>
              <a:t>Click to edit Master title style</a:t>
            </a:r>
          </a:p>
        </p:txBody>
      </p:sp>
      <p:sp>
        <p:nvSpPr>
          <p:cNvPr id="109" name="Shape 109"/>
          <p:cNvSpPr>
            <a:spLocks noGrp="1"/>
          </p:cNvSpPr>
          <p:nvPr>
            <p:ph type="body" idx="1"/>
          </p:nvPr>
        </p:nvSpPr>
        <p:spPr>
          <a:xfrm>
            <a:off x="838200" y="365125"/>
            <a:ext cx="7734300" cy="5811838"/>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10" name="Shape 110"/>
          <p:cNvSpPr>
            <a:spLocks noGrp="1"/>
          </p:cNvSpPr>
          <p:nvPr>
            <p:ph type="sldNum" sz="quarter" idx="2"/>
          </p:nvPr>
        </p:nvSpPr>
        <p:spPr>
          <a:xfrm>
            <a:off x="11089821" y="6404293"/>
            <a:ext cx="263980" cy="26923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t>Click to edit Master title style</a:t>
            </a:r>
          </a:p>
        </p:txBody>
      </p:sp>
      <p:sp>
        <p:nvSpPr>
          <p:cNvPr id="28" name="Shape 28"/>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9" name="Shape 2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FFFFFF"/>
        </a:solidFill>
        <a:effectLst/>
      </p:bgPr>
    </p:bg>
    <p:spTree>
      <p:nvGrpSpPr>
        <p:cNvPr id="1" name=""/>
        <p:cNvGrpSpPr/>
        <p:nvPr/>
      </p:nvGrpSpPr>
      <p:grpSpPr>
        <a:xfrm>
          <a:off x="0" y="0"/>
          <a:ext cx="0" cy="0"/>
          <a:chOff x="0" y="0"/>
          <a:chExt cx="0" cy="0"/>
        </a:xfrm>
      </p:grpSpPr>
      <p:sp>
        <p:nvSpPr>
          <p:cNvPr id="36" name="Shape 36"/>
          <p:cNvSpPr>
            <a:spLocks noGrp="1"/>
          </p:cNvSpPr>
          <p:nvPr>
            <p:ph type="title"/>
          </p:nvPr>
        </p:nvSpPr>
        <p:spPr>
          <a:xfrm>
            <a:off x="831850" y="1709738"/>
            <a:ext cx="10515600" cy="2852737"/>
          </a:xfrm>
          <a:prstGeom prst="rect">
            <a:avLst/>
          </a:prstGeom>
        </p:spPr>
        <p:txBody>
          <a:bodyPr anchor="b"/>
          <a:lstStyle>
            <a:lvl1pPr>
              <a:defRPr sz="6000">
                <a:solidFill>
                  <a:srgbClr val="000000"/>
                </a:solidFill>
              </a:defRPr>
            </a:lvl1pPr>
          </a:lstStyle>
          <a:p>
            <a:r>
              <a:t>Click to edit Master title style</a:t>
            </a:r>
          </a:p>
        </p:txBody>
      </p:sp>
      <p:sp>
        <p:nvSpPr>
          <p:cNvPr id="37" name="Shape 37"/>
          <p:cNvSpPr>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stStyle>
          <a:p>
            <a:r>
              <a:t>Click to edit Master text styles</a:t>
            </a:r>
          </a:p>
        </p:txBody>
      </p:sp>
      <p:sp>
        <p:nvSpPr>
          <p:cNvPr id="38" name="Shape 38"/>
          <p:cNvSpPr>
            <a:spLocks noGrp="1"/>
          </p:cNvSpPr>
          <p:nvPr>
            <p:ph type="sldNum" sz="quarter" idx="2"/>
          </p:nvPr>
        </p:nvSpPr>
        <p:spPr>
          <a:xfrm>
            <a:off x="11089821" y="6404293"/>
            <a:ext cx="263980" cy="26923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FFFFFF"/>
        </a:solidFill>
        <a:effectLst/>
      </p:bgPr>
    </p:bg>
    <p:spTree>
      <p:nvGrpSpPr>
        <p:cNvPr id="1" name=""/>
        <p:cNvGrpSpPr/>
        <p:nvPr/>
      </p:nvGrpSpPr>
      <p:grpSpPr>
        <a:xfrm>
          <a:off x="0" y="0"/>
          <a:ext cx="0" cy="0"/>
          <a:chOff x="0" y="0"/>
          <a:chExt cx="0" cy="0"/>
        </a:xfrm>
      </p:grpSpPr>
      <p:sp>
        <p:nvSpPr>
          <p:cNvPr id="45" name="Shape 45"/>
          <p:cNvSpPr>
            <a:spLocks noGrp="1"/>
          </p:cNvSpPr>
          <p:nvPr>
            <p:ph type="title"/>
          </p:nvPr>
        </p:nvSpPr>
        <p:spPr>
          <a:xfrm>
            <a:off x="838200" y="365125"/>
            <a:ext cx="10515600" cy="1325563"/>
          </a:xfrm>
          <a:prstGeom prst="rect">
            <a:avLst/>
          </a:prstGeom>
        </p:spPr>
        <p:txBody>
          <a:bodyPr/>
          <a:lstStyle>
            <a:lvl1pPr>
              <a:defRPr>
                <a:solidFill>
                  <a:srgbClr val="000000"/>
                </a:solidFill>
              </a:defRPr>
            </a:lvl1pPr>
          </a:lstStyle>
          <a:p>
            <a:r>
              <a:t>Click to edit Master title style</a:t>
            </a:r>
          </a:p>
        </p:txBody>
      </p:sp>
      <p:sp>
        <p:nvSpPr>
          <p:cNvPr id="46" name="Shape 46"/>
          <p:cNvSpPr>
            <a:spLocks noGrp="1"/>
          </p:cNvSpPr>
          <p:nvPr>
            <p:ph type="body" sz="half" idx="1"/>
          </p:nvPr>
        </p:nvSpPr>
        <p:spPr>
          <a:xfrm>
            <a:off x="838200" y="1825625"/>
            <a:ext cx="5181600" cy="4351338"/>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47" name="Shape 47"/>
          <p:cNvSpPr>
            <a:spLocks noGrp="1"/>
          </p:cNvSpPr>
          <p:nvPr>
            <p:ph type="sldNum" sz="quarter" idx="2"/>
          </p:nvPr>
        </p:nvSpPr>
        <p:spPr>
          <a:xfrm>
            <a:off x="11089821" y="6404293"/>
            <a:ext cx="263980" cy="26923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FFFFFF"/>
        </a:solidFill>
        <a:effectLst/>
      </p:bgPr>
    </p:bg>
    <p:spTree>
      <p:nvGrpSpPr>
        <p:cNvPr id="1" name=""/>
        <p:cNvGrpSpPr/>
        <p:nvPr/>
      </p:nvGrpSpPr>
      <p:grpSpPr>
        <a:xfrm>
          <a:off x="0" y="0"/>
          <a:ext cx="0" cy="0"/>
          <a:chOff x="0" y="0"/>
          <a:chExt cx="0" cy="0"/>
        </a:xfrm>
      </p:grpSpPr>
      <p:sp>
        <p:nvSpPr>
          <p:cNvPr id="54" name="Shape 54"/>
          <p:cNvSpPr>
            <a:spLocks noGrp="1"/>
          </p:cNvSpPr>
          <p:nvPr>
            <p:ph type="title"/>
          </p:nvPr>
        </p:nvSpPr>
        <p:spPr>
          <a:xfrm>
            <a:off x="839787" y="365125"/>
            <a:ext cx="10515601" cy="1325563"/>
          </a:xfrm>
          <a:prstGeom prst="rect">
            <a:avLst/>
          </a:prstGeom>
        </p:spPr>
        <p:txBody>
          <a:bodyPr/>
          <a:lstStyle>
            <a:lvl1pPr>
              <a:defRPr>
                <a:solidFill>
                  <a:srgbClr val="000000"/>
                </a:solidFill>
              </a:defRPr>
            </a:lvl1pPr>
          </a:lstStyle>
          <a:p>
            <a:r>
              <a:t>Click to edit Master title style</a:t>
            </a:r>
          </a:p>
        </p:txBody>
      </p:sp>
      <p:sp>
        <p:nvSpPr>
          <p:cNvPr id="55" name="Shape 55"/>
          <p:cNvSpPr>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stStyle>
          <a:p>
            <a:r>
              <a:t>Click to edit Master text styles</a:t>
            </a:r>
          </a:p>
        </p:txBody>
      </p:sp>
      <p:sp>
        <p:nvSpPr>
          <p:cNvPr id="56" name="Shape 56"/>
          <p:cNvSpPr>
            <a:spLocks noGrp="1"/>
          </p:cNvSpPr>
          <p:nvPr>
            <p:ph type="body" sz="quarter" idx="13"/>
          </p:nvPr>
        </p:nvSpPr>
        <p:spPr>
          <a:xfrm>
            <a:off x="6172200" y="1681163"/>
            <a:ext cx="5183188" cy="823914"/>
          </a:xfrm>
          <a:prstGeom prst="rect">
            <a:avLst/>
          </a:prstGeom>
        </p:spPr>
        <p:txBody>
          <a:bodyPr anchor="b"/>
          <a:lstStyle/>
          <a:p>
            <a:endParaRPr/>
          </a:p>
        </p:txBody>
      </p:sp>
      <p:sp>
        <p:nvSpPr>
          <p:cNvPr id="57" name="Shape 57"/>
          <p:cNvSpPr>
            <a:spLocks noGrp="1"/>
          </p:cNvSpPr>
          <p:nvPr>
            <p:ph type="sldNum" sz="quarter" idx="2"/>
          </p:nvPr>
        </p:nvSpPr>
        <p:spPr>
          <a:xfrm>
            <a:off x="11089821" y="6404293"/>
            <a:ext cx="263980" cy="26923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64" name="Shape 64"/>
          <p:cNvSpPr>
            <a:spLocks noGrp="1"/>
          </p:cNvSpPr>
          <p:nvPr>
            <p:ph type="title"/>
          </p:nvPr>
        </p:nvSpPr>
        <p:spPr>
          <a:xfrm>
            <a:off x="838200" y="365125"/>
            <a:ext cx="10515600" cy="1325563"/>
          </a:xfrm>
          <a:prstGeom prst="rect">
            <a:avLst/>
          </a:prstGeom>
        </p:spPr>
        <p:txBody>
          <a:bodyPr/>
          <a:lstStyle>
            <a:lvl1pPr>
              <a:defRPr>
                <a:solidFill>
                  <a:srgbClr val="000000"/>
                </a:solidFill>
              </a:defRPr>
            </a:lvl1pPr>
          </a:lstStyle>
          <a:p>
            <a:r>
              <a:t>Click to edit Master title style</a:t>
            </a:r>
          </a:p>
        </p:txBody>
      </p:sp>
      <p:sp>
        <p:nvSpPr>
          <p:cNvPr id="65" name="Shape 65"/>
          <p:cNvSpPr>
            <a:spLocks noGrp="1"/>
          </p:cNvSpPr>
          <p:nvPr>
            <p:ph type="sldNum" sz="quarter" idx="2"/>
          </p:nvPr>
        </p:nvSpPr>
        <p:spPr>
          <a:xfrm>
            <a:off x="11089821" y="6404293"/>
            <a:ext cx="263980" cy="26923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FFFFFF"/>
        </a:solidFill>
        <a:effectLst/>
      </p:bgPr>
    </p:bg>
    <p:spTree>
      <p:nvGrpSpPr>
        <p:cNvPr id="1" name=""/>
        <p:cNvGrpSpPr/>
        <p:nvPr/>
      </p:nvGrpSpPr>
      <p:grpSpPr>
        <a:xfrm>
          <a:off x="0" y="0"/>
          <a:ext cx="0" cy="0"/>
          <a:chOff x="0" y="0"/>
          <a:chExt cx="0" cy="0"/>
        </a:xfrm>
      </p:grpSpPr>
      <p:sp>
        <p:nvSpPr>
          <p:cNvPr id="79" name="Shape 79"/>
          <p:cNvSpPr>
            <a:spLocks noGrp="1"/>
          </p:cNvSpPr>
          <p:nvPr>
            <p:ph type="title"/>
          </p:nvPr>
        </p:nvSpPr>
        <p:spPr>
          <a:xfrm>
            <a:off x="839787" y="457200"/>
            <a:ext cx="3932240" cy="1600200"/>
          </a:xfrm>
          <a:prstGeom prst="rect">
            <a:avLst/>
          </a:prstGeom>
        </p:spPr>
        <p:txBody>
          <a:bodyPr anchor="b"/>
          <a:lstStyle>
            <a:lvl1pPr>
              <a:defRPr sz="3200">
                <a:solidFill>
                  <a:srgbClr val="000000"/>
                </a:solidFill>
              </a:defRPr>
            </a:lvl1pPr>
          </a:lstStyle>
          <a:p>
            <a:r>
              <a:t>Click to edit Master title style</a:t>
            </a:r>
          </a:p>
        </p:txBody>
      </p:sp>
      <p:sp>
        <p:nvSpPr>
          <p:cNvPr id="80" name="Shape 80"/>
          <p:cNvSpPr>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Click to edit Master text styles</a:t>
            </a:r>
          </a:p>
          <a:p>
            <a:pPr lvl="1"/>
            <a:r>
              <a:t>Second level</a:t>
            </a:r>
          </a:p>
          <a:p>
            <a:pPr lvl="2"/>
            <a:r>
              <a:t>Third level</a:t>
            </a:r>
          </a:p>
          <a:p>
            <a:pPr lvl="3"/>
            <a:r>
              <a:t>Fourth level</a:t>
            </a:r>
          </a:p>
          <a:p>
            <a:pPr lvl="4"/>
            <a:r>
              <a:t>Fifth level</a:t>
            </a:r>
          </a:p>
        </p:txBody>
      </p:sp>
      <p:sp>
        <p:nvSpPr>
          <p:cNvPr id="81" name="Shape 81"/>
          <p:cNvSpPr>
            <a:spLocks noGrp="1"/>
          </p:cNvSpPr>
          <p:nvPr>
            <p:ph type="body" sz="quarter" idx="13"/>
          </p:nvPr>
        </p:nvSpPr>
        <p:spPr>
          <a:xfrm>
            <a:off x="839786" y="2057400"/>
            <a:ext cx="3932241" cy="3811588"/>
          </a:xfrm>
          <a:prstGeom prst="rect">
            <a:avLst/>
          </a:prstGeom>
        </p:spPr>
        <p:txBody>
          <a:bodyPr/>
          <a:lstStyle/>
          <a:p>
            <a:endParaRPr/>
          </a:p>
        </p:txBody>
      </p:sp>
      <p:sp>
        <p:nvSpPr>
          <p:cNvPr id="82" name="Shape 82"/>
          <p:cNvSpPr>
            <a:spLocks noGrp="1"/>
          </p:cNvSpPr>
          <p:nvPr>
            <p:ph type="sldNum" sz="quarter" idx="2"/>
          </p:nvPr>
        </p:nvSpPr>
        <p:spPr>
          <a:xfrm>
            <a:off x="11089821" y="6404293"/>
            <a:ext cx="263980" cy="26923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FFFFFF"/>
        </a:solidFill>
        <a:effectLst/>
      </p:bgPr>
    </p:bg>
    <p:spTree>
      <p:nvGrpSpPr>
        <p:cNvPr id="1" name=""/>
        <p:cNvGrpSpPr/>
        <p:nvPr/>
      </p:nvGrpSpPr>
      <p:grpSpPr>
        <a:xfrm>
          <a:off x="0" y="0"/>
          <a:ext cx="0" cy="0"/>
          <a:chOff x="0" y="0"/>
          <a:chExt cx="0" cy="0"/>
        </a:xfrm>
      </p:grpSpPr>
      <p:sp>
        <p:nvSpPr>
          <p:cNvPr id="89" name="Shape 89"/>
          <p:cNvSpPr>
            <a:spLocks noGrp="1"/>
          </p:cNvSpPr>
          <p:nvPr>
            <p:ph type="title"/>
          </p:nvPr>
        </p:nvSpPr>
        <p:spPr>
          <a:xfrm>
            <a:off x="839787" y="457200"/>
            <a:ext cx="3932240" cy="1600200"/>
          </a:xfrm>
          <a:prstGeom prst="rect">
            <a:avLst/>
          </a:prstGeom>
        </p:spPr>
        <p:txBody>
          <a:bodyPr anchor="b"/>
          <a:lstStyle>
            <a:lvl1pPr>
              <a:defRPr sz="3200">
                <a:solidFill>
                  <a:srgbClr val="000000"/>
                </a:solidFill>
              </a:defRPr>
            </a:lvl1pPr>
          </a:lstStyle>
          <a:p>
            <a:r>
              <a:t>Click to edit Master title style</a:t>
            </a:r>
          </a:p>
        </p:txBody>
      </p:sp>
      <p:sp>
        <p:nvSpPr>
          <p:cNvPr id="90" name="Shape 90"/>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91" name="Shape 91"/>
          <p:cNvSpPr>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stStyle>
          <a:p>
            <a:r>
              <a:t>Click to edit Master text styles</a:t>
            </a:r>
          </a:p>
        </p:txBody>
      </p:sp>
      <p:sp>
        <p:nvSpPr>
          <p:cNvPr id="92" name="Shape 92"/>
          <p:cNvSpPr>
            <a:spLocks noGrp="1"/>
          </p:cNvSpPr>
          <p:nvPr>
            <p:ph type="sldNum" sz="quarter" idx="2"/>
          </p:nvPr>
        </p:nvSpPr>
        <p:spPr>
          <a:xfrm>
            <a:off x="11089821" y="6404293"/>
            <a:ext cx="263980" cy="26923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solidFill>
          <a:srgbClr val="FFFFFF"/>
        </a:solidFill>
        <a:effectLst/>
      </p:bgPr>
    </p:bg>
    <p:spTree>
      <p:nvGrpSpPr>
        <p:cNvPr id="1" name=""/>
        <p:cNvGrpSpPr/>
        <p:nvPr/>
      </p:nvGrpSpPr>
      <p:grpSpPr>
        <a:xfrm>
          <a:off x="0" y="0"/>
          <a:ext cx="0" cy="0"/>
          <a:chOff x="0" y="0"/>
          <a:chExt cx="0" cy="0"/>
        </a:xfrm>
      </p:grpSpPr>
      <p:sp>
        <p:nvSpPr>
          <p:cNvPr id="99" name="Shape 99"/>
          <p:cNvSpPr>
            <a:spLocks noGrp="1"/>
          </p:cNvSpPr>
          <p:nvPr>
            <p:ph type="title"/>
          </p:nvPr>
        </p:nvSpPr>
        <p:spPr>
          <a:xfrm>
            <a:off x="838200" y="365125"/>
            <a:ext cx="10515600" cy="1325563"/>
          </a:xfrm>
          <a:prstGeom prst="rect">
            <a:avLst/>
          </a:prstGeom>
        </p:spPr>
        <p:txBody>
          <a:bodyPr/>
          <a:lstStyle>
            <a:lvl1pPr>
              <a:defRPr>
                <a:solidFill>
                  <a:srgbClr val="000000"/>
                </a:solidFill>
              </a:defRPr>
            </a:lvl1pPr>
          </a:lstStyle>
          <a:p>
            <a:r>
              <a:t>Click to edit Master title style</a:t>
            </a:r>
          </a:p>
        </p:txBody>
      </p:sp>
      <p:sp>
        <p:nvSpPr>
          <p:cNvPr id="100" name="Shape 100"/>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01" name="Shape 101"/>
          <p:cNvSpPr>
            <a:spLocks noGrp="1"/>
          </p:cNvSpPr>
          <p:nvPr>
            <p:ph type="sldNum" sz="quarter" idx="2"/>
          </p:nvPr>
        </p:nvSpPr>
        <p:spPr>
          <a:xfrm>
            <a:off x="11089821" y="6404293"/>
            <a:ext cx="263980" cy="269239"/>
          </a:xfrm>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000">
              <a:srgbClr val="F7FAFD"/>
            </a:gs>
            <a:gs pos="100000">
              <a:srgbClr val="D0E2F1"/>
            </a:gs>
          </a:gsLst>
          <a:lin ang="5400000" scaled="0"/>
        </a:gradFill>
        <a:effectLst/>
      </p:bgPr>
    </p:bg>
    <p:spTree>
      <p:nvGrpSpPr>
        <p:cNvPr id="1" name=""/>
        <p:cNvGrpSpPr/>
        <p:nvPr/>
      </p:nvGrpSpPr>
      <p:grpSpPr>
        <a:xfrm>
          <a:off x="0" y="0"/>
          <a:ext cx="0" cy="0"/>
          <a:chOff x="0" y="0"/>
          <a:chExt cx="0" cy="0"/>
        </a:xfrm>
      </p:grpSpPr>
      <p:sp>
        <p:nvSpPr>
          <p:cNvPr id="2" name="Shape 2"/>
          <p:cNvSpPr/>
          <p:nvPr/>
        </p:nvSpPr>
        <p:spPr>
          <a:xfrm flipV="1">
            <a:off x="811992" y="893796"/>
            <a:ext cx="10568015" cy="5287"/>
          </a:xfrm>
          <a:prstGeom prst="line">
            <a:avLst/>
          </a:prstGeom>
          <a:ln w="28575">
            <a:solidFill>
              <a:srgbClr val="0E58C4"/>
            </a:solidFill>
            <a:miter/>
          </a:ln>
        </p:spPr>
        <p:txBody>
          <a:bodyPr lIns="45718" tIns="45718" rIns="45718" bIns="45718"/>
          <a:lstStyle/>
          <a:p>
            <a:endParaRPr/>
          </a:p>
        </p:txBody>
      </p:sp>
      <p:sp>
        <p:nvSpPr>
          <p:cNvPr id="3" name="Shape 3"/>
          <p:cNvSpPr/>
          <p:nvPr/>
        </p:nvSpPr>
        <p:spPr>
          <a:xfrm>
            <a:off x="0" y="6040077"/>
            <a:ext cx="12192000" cy="837213"/>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 name="Shape 4"/>
          <p:cNvSpPr/>
          <p:nvPr/>
        </p:nvSpPr>
        <p:spPr>
          <a:xfrm>
            <a:off x="250261" y="6239390"/>
            <a:ext cx="4114803" cy="447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p>
            <a:pPr algn="ctr">
              <a:defRPr sz="1200">
                <a:latin typeface="+mn-lt"/>
                <a:ea typeface="+mn-ea"/>
                <a:cs typeface="+mn-cs"/>
                <a:sym typeface="Calibri"/>
              </a:defRPr>
            </a:pPr>
            <a:r>
              <a:t>International Hydrographic Organization</a:t>
            </a:r>
            <a:br/>
            <a:r>
              <a:rPr i="1"/>
              <a:t>Organisation Hydrographique Internationale</a:t>
            </a:r>
          </a:p>
        </p:txBody>
      </p:sp>
      <p:pic>
        <p:nvPicPr>
          <p:cNvPr id="5" name="image1.gif"/>
          <p:cNvPicPr>
            <a:picLocks noChangeAspect="1"/>
          </p:cNvPicPr>
          <p:nvPr/>
        </p:nvPicPr>
        <p:blipFill>
          <a:blip r:embed="rId12">
            <a:extLst/>
          </a:blip>
          <a:stretch>
            <a:fillRect/>
          </a:stretch>
        </p:blipFill>
        <p:spPr>
          <a:xfrm>
            <a:off x="104371" y="6040077"/>
            <a:ext cx="637588" cy="837213"/>
          </a:xfrm>
          <a:prstGeom prst="rect">
            <a:avLst/>
          </a:prstGeom>
          <a:ln w="12700">
            <a:miter lim="400000"/>
          </a:ln>
        </p:spPr>
      </p:pic>
      <p:sp>
        <p:nvSpPr>
          <p:cNvPr id="6" name="Shape 6"/>
          <p:cNvSpPr>
            <a:spLocks noGrp="1"/>
          </p:cNvSpPr>
          <p:nvPr>
            <p:ph type="title"/>
          </p:nvPr>
        </p:nvSpPr>
        <p:spPr>
          <a:xfrm>
            <a:off x="838200" y="259414"/>
            <a:ext cx="10515600" cy="54051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Click to edit Master title style</a:t>
            </a:r>
          </a:p>
        </p:txBody>
      </p:sp>
      <p:sp>
        <p:nvSpPr>
          <p:cNvPr id="7" name="Shape 7"/>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Click to edit Master text styles</a:t>
            </a:r>
          </a:p>
          <a:p>
            <a:pPr lvl="1"/>
            <a:r>
              <a:t>Second level</a:t>
            </a:r>
          </a:p>
          <a:p>
            <a:pPr lvl="2"/>
            <a:r>
              <a:t>Third level</a:t>
            </a:r>
          </a:p>
          <a:p>
            <a:pPr lvl="3"/>
            <a:r>
              <a:t>Fourth level</a:t>
            </a:r>
          </a:p>
          <a:p>
            <a:pPr lvl="4"/>
            <a:r>
              <a:t>Fifth level</a:t>
            </a:r>
          </a:p>
        </p:txBody>
      </p:sp>
      <p:sp>
        <p:nvSpPr>
          <p:cNvPr id="8" name="Shape 8"/>
          <p:cNvSpPr>
            <a:spLocks noGrp="1"/>
          </p:cNvSpPr>
          <p:nvPr>
            <p:ph type="sldNum" sz="quarter" idx="2"/>
          </p:nvPr>
        </p:nvSpPr>
        <p:spPr>
          <a:xfrm>
            <a:off x="11465998" y="6324064"/>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E58C4"/>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E58C4"/>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E58C4"/>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E58C4"/>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E58C4"/>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E58C4"/>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E58C4"/>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E58C4"/>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E58C4"/>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flickr.com/photos/mpo-dfo_quebec/14304909704"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
        <p:nvSpPr>
          <p:cNvPr id="129" name="Shape 129"/>
          <p:cNvSpPr>
            <a:spLocks noGrp="1"/>
          </p:cNvSpPr>
          <p:nvPr>
            <p:ph type="subTitle" sz="quarter" idx="1"/>
          </p:nvPr>
        </p:nvSpPr>
        <p:spPr>
          <a:xfrm>
            <a:off x="1604681" y="505704"/>
            <a:ext cx="9144001" cy="784435"/>
          </a:xfrm>
          <a:prstGeom prst="rect">
            <a:avLst/>
          </a:prstGeom>
        </p:spPr>
        <p:txBody>
          <a:bodyPr/>
          <a:lstStyle/>
          <a:p>
            <a:r>
              <a:rPr lang="en-GB" dirty="0"/>
              <a:t>IHO HYDROGRAPHIC SERVICES AND STANDARDS COMMITTEE</a:t>
            </a:r>
          </a:p>
        </p:txBody>
      </p:sp>
      <p:sp>
        <p:nvSpPr>
          <p:cNvPr id="130" name="Shape 130"/>
          <p:cNvSpPr>
            <a:spLocks noGrp="1"/>
          </p:cNvSpPr>
          <p:nvPr>
            <p:ph type="ctrTitle"/>
          </p:nvPr>
        </p:nvSpPr>
        <p:spPr>
          <a:xfrm>
            <a:off x="0" y="2012872"/>
            <a:ext cx="12192000" cy="2999066"/>
          </a:xfrm>
          <a:prstGeom prst="rect">
            <a:avLst/>
          </a:prstGeom>
        </p:spPr>
        <p:txBody>
          <a:bodyPr>
            <a:normAutofit fontScale="90000"/>
          </a:bodyPr>
          <a:lstStyle/>
          <a:p>
            <a:pPr defTabSz="868680">
              <a:defRPr sz="3400"/>
            </a:pPr>
            <a:r>
              <a:rPr lang="it-IT" sz="4900" b="1" dirty="0"/>
              <a:t>Input report from HSSC10 and HSSC11 to MBSHC</a:t>
            </a:r>
            <a:br>
              <a:rPr lang="it-IT" sz="4800" b="1" dirty="0"/>
            </a:br>
            <a:br>
              <a:rPr lang="it-IT" sz="4800" dirty="0"/>
            </a:br>
            <a:br>
              <a:rPr lang="it-IT" sz="4800" dirty="0"/>
            </a:br>
            <a:r>
              <a:rPr lang="it-IT" sz="4000" dirty="0"/>
              <a:t>Rostock, Germany (14-17 </a:t>
            </a:r>
            <a:r>
              <a:rPr lang="it-IT" sz="4000" dirty="0" err="1"/>
              <a:t>May</a:t>
            </a:r>
            <a:r>
              <a:rPr lang="it-IT" sz="4000" dirty="0"/>
              <a:t> 2018)</a:t>
            </a:r>
            <a:br>
              <a:rPr lang="it-IT" sz="4000" dirty="0"/>
            </a:br>
            <a:r>
              <a:rPr lang="it-IT" sz="4000" dirty="0"/>
              <a:t>Cape Town, South Africa (6-9 </a:t>
            </a:r>
            <a:r>
              <a:rPr lang="it-IT" sz="4000" dirty="0" err="1"/>
              <a:t>May</a:t>
            </a:r>
            <a:r>
              <a:rPr lang="it-IT" sz="4000" dirty="0"/>
              <a:t> 2019)</a:t>
            </a:r>
            <a:endParaRPr sz="4000" dirty="0"/>
          </a:p>
        </p:txBody>
      </p:sp>
      <p:sp>
        <p:nvSpPr>
          <p:cNvPr id="5" name="Shape 128"/>
          <p:cNvSpPr/>
          <p:nvPr/>
        </p:nvSpPr>
        <p:spPr>
          <a:xfrm>
            <a:off x="8415270" y="6320184"/>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err="1"/>
              <a:t>R.Admiral</a:t>
            </a:r>
            <a:r>
              <a:rPr lang="it-IT" dirty="0"/>
              <a:t> Luigi Sinapi – HSSC Chair</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it-IT" b="1" dirty="0"/>
              <a:t>Future of </a:t>
            </a:r>
            <a:r>
              <a:rPr lang="it-IT" b="1" dirty="0" err="1"/>
              <a:t>Paper</a:t>
            </a:r>
            <a:r>
              <a:rPr lang="it-IT" b="1" dirty="0"/>
              <a:t> </a:t>
            </a:r>
            <a:r>
              <a:rPr lang="it-IT" b="1" dirty="0" err="1"/>
              <a:t>Charts</a:t>
            </a:r>
            <a:r>
              <a:rPr lang="it-IT" b="1" dirty="0"/>
              <a:t> </a:t>
            </a:r>
            <a:endParaRPr b="1" dirty="0"/>
          </a:p>
        </p:txBody>
      </p:sp>
      <p:graphicFrame>
        <p:nvGraphicFramePr>
          <p:cNvPr id="7" name="Tabella 6">
            <a:extLst>
              <a:ext uri="{FF2B5EF4-FFF2-40B4-BE49-F238E27FC236}">
                <a16:creationId xmlns:a16="http://schemas.microsoft.com/office/drawing/2014/main" id="{4234EB75-F957-654B-9107-CAB260FAA47E}"/>
              </a:ext>
            </a:extLst>
          </p:cNvPr>
          <p:cNvGraphicFramePr>
            <a:graphicFrameLocks noGrp="1"/>
          </p:cNvGraphicFramePr>
          <p:nvPr>
            <p:extLst>
              <p:ext uri="{D42A27DB-BD31-4B8C-83A1-F6EECF244321}">
                <p14:modId xmlns:p14="http://schemas.microsoft.com/office/powerpoint/2010/main" val="2182714453"/>
              </p:ext>
            </p:extLst>
          </p:nvPr>
        </p:nvGraphicFramePr>
        <p:xfrm>
          <a:off x="1035050" y="1203010"/>
          <a:ext cx="10121900" cy="4451980"/>
        </p:xfrm>
        <a:graphic>
          <a:graphicData uri="http://schemas.openxmlformats.org/drawingml/2006/table">
            <a:tbl>
              <a:tblPr firstRow="1" firstCol="1" bandRow="1">
                <a:tableStyleId>{5C22544A-7EE6-4342-B048-85BDC9FD1C3A}</a:tableStyleId>
              </a:tblPr>
              <a:tblGrid>
                <a:gridCol w="3591874">
                  <a:extLst>
                    <a:ext uri="{9D8B030D-6E8A-4147-A177-3AD203B41FA5}">
                      <a16:colId xmlns:a16="http://schemas.microsoft.com/office/drawing/2014/main" val="20000"/>
                    </a:ext>
                  </a:extLst>
                </a:gridCol>
                <a:gridCol w="1065899">
                  <a:extLst>
                    <a:ext uri="{9D8B030D-6E8A-4147-A177-3AD203B41FA5}">
                      <a16:colId xmlns:a16="http://schemas.microsoft.com/office/drawing/2014/main" val="20001"/>
                    </a:ext>
                  </a:extLst>
                </a:gridCol>
                <a:gridCol w="1116387">
                  <a:extLst>
                    <a:ext uri="{9D8B030D-6E8A-4147-A177-3AD203B41FA5}">
                      <a16:colId xmlns:a16="http://schemas.microsoft.com/office/drawing/2014/main" val="20002"/>
                    </a:ext>
                  </a:extLst>
                </a:gridCol>
                <a:gridCol w="852718">
                  <a:extLst>
                    <a:ext uri="{9D8B030D-6E8A-4147-A177-3AD203B41FA5}">
                      <a16:colId xmlns:a16="http://schemas.microsoft.com/office/drawing/2014/main" val="20003"/>
                    </a:ext>
                  </a:extLst>
                </a:gridCol>
                <a:gridCol w="1335177">
                  <a:extLst>
                    <a:ext uri="{9D8B030D-6E8A-4147-A177-3AD203B41FA5}">
                      <a16:colId xmlns:a16="http://schemas.microsoft.com/office/drawing/2014/main" val="20004"/>
                    </a:ext>
                  </a:extLst>
                </a:gridCol>
                <a:gridCol w="1099558">
                  <a:extLst>
                    <a:ext uri="{9D8B030D-6E8A-4147-A177-3AD203B41FA5}">
                      <a16:colId xmlns:a16="http://schemas.microsoft.com/office/drawing/2014/main" val="20005"/>
                    </a:ext>
                  </a:extLst>
                </a:gridCol>
                <a:gridCol w="1060287">
                  <a:extLst>
                    <a:ext uri="{9D8B030D-6E8A-4147-A177-3AD203B41FA5}">
                      <a16:colId xmlns:a16="http://schemas.microsoft.com/office/drawing/2014/main" val="20006"/>
                    </a:ext>
                  </a:extLst>
                </a:gridCol>
              </a:tblGrid>
              <a:tr h="327612">
                <a:tc>
                  <a:txBody>
                    <a:bodyPr/>
                    <a:lstStyle/>
                    <a:p>
                      <a:pPr algn="ctr">
                        <a:spcAft>
                          <a:spcPts val="0"/>
                        </a:spcAft>
                      </a:pPr>
                      <a:r>
                        <a:rPr lang="en-GB" sz="2000" dirty="0">
                          <a:effectLst/>
                        </a:rPr>
                        <a:t>PROPOSALS</a:t>
                      </a:r>
                      <a:endParaRPr lang="en-GB" sz="2400"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spcAft>
                          <a:spcPts val="0"/>
                        </a:spcAft>
                      </a:pPr>
                      <a:r>
                        <a:rPr lang="en-GB" sz="2000" dirty="0">
                          <a:effectLst/>
                        </a:rPr>
                        <a:t>CAN+UK</a:t>
                      </a:r>
                      <a:endParaRPr lang="en-GB" sz="2400"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spcAft>
                          <a:spcPts val="0"/>
                        </a:spcAft>
                      </a:pPr>
                      <a:r>
                        <a:rPr lang="en-GB" sz="2000" b="1" kern="1200" dirty="0">
                          <a:solidFill>
                            <a:schemeClr val="lt1"/>
                          </a:solidFill>
                          <a:effectLst/>
                          <a:latin typeface="+mn-lt"/>
                          <a:ea typeface="+mn-ea"/>
                          <a:cs typeface="+mn-cs"/>
                        </a:rPr>
                        <a:t>GER</a:t>
                      </a:r>
                    </a:p>
                  </a:txBody>
                  <a:tcPr marL="68582" marR="68582" marT="0" marB="0"/>
                </a:tc>
                <a:tc>
                  <a:txBody>
                    <a:bodyPr/>
                    <a:lstStyle/>
                    <a:p>
                      <a:pPr algn="ctr">
                        <a:spcAft>
                          <a:spcPts val="0"/>
                        </a:spcAft>
                      </a:pPr>
                      <a:r>
                        <a:rPr lang="en-GB" sz="2000" b="1" kern="1200" dirty="0">
                          <a:solidFill>
                            <a:schemeClr val="lt1"/>
                          </a:solidFill>
                          <a:effectLst/>
                          <a:latin typeface="+mn-lt"/>
                          <a:ea typeface="+mn-ea"/>
                          <a:cs typeface="+mn-cs"/>
                        </a:rPr>
                        <a:t>AU</a:t>
                      </a:r>
                    </a:p>
                  </a:txBody>
                  <a:tcPr marL="68582" marR="68582" marT="0" marB="0"/>
                </a:tc>
                <a:tc>
                  <a:txBody>
                    <a:bodyPr/>
                    <a:lstStyle/>
                    <a:p>
                      <a:pPr algn="ctr">
                        <a:spcAft>
                          <a:spcPts val="0"/>
                        </a:spcAft>
                      </a:pPr>
                      <a:r>
                        <a:rPr lang="en-GB" sz="2000" b="1" kern="1200" dirty="0">
                          <a:solidFill>
                            <a:schemeClr val="lt1"/>
                          </a:solidFill>
                          <a:effectLst/>
                          <a:latin typeface="+mn-lt"/>
                          <a:ea typeface="+mn-ea"/>
                          <a:cs typeface="+mn-cs"/>
                        </a:rPr>
                        <a:t>FR</a:t>
                      </a:r>
                    </a:p>
                  </a:txBody>
                  <a:tcPr marL="68582" marR="68582" marT="0" marB="0"/>
                </a:tc>
                <a:tc>
                  <a:txBody>
                    <a:bodyPr/>
                    <a:lstStyle/>
                    <a:p>
                      <a:pPr algn="ctr">
                        <a:spcAft>
                          <a:spcPts val="0"/>
                        </a:spcAft>
                      </a:pPr>
                      <a:r>
                        <a:rPr lang="en-GB" sz="2000" b="1" kern="1200" dirty="0">
                          <a:solidFill>
                            <a:schemeClr val="lt1"/>
                          </a:solidFill>
                          <a:effectLst/>
                          <a:latin typeface="+mn-lt"/>
                          <a:ea typeface="+mn-ea"/>
                          <a:cs typeface="+mn-cs"/>
                        </a:rPr>
                        <a:t>US</a:t>
                      </a:r>
                    </a:p>
                  </a:txBody>
                  <a:tcPr marL="68582" marR="68582" marT="0" marB="0"/>
                </a:tc>
                <a:tc>
                  <a:txBody>
                    <a:bodyPr/>
                    <a:lstStyle/>
                    <a:p>
                      <a:pPr algn="ctr">
                        <a:spcAft>
                          <a:spcPts val="0"/>
                        </a:spcAft>
                      </a:pPr>
                      <a:r>
                        <a:rPr lang="en-GB" sz="2000" b="1" kern="1200" dirty="0">
                          <a:solidFill>
                            <a:srgbClr val="FF0000"/>
                          </a:solidFill>
                          <a:effectLst/>
                          <a:latin typeface="+mn-lt"/>
                          <a:ea typeface="+mn-ea"/>
                          <a:cs typeface="+mn-cs"/>
                        </a:rPr>
                        <a:t>NCWG</a:t>
                      </a:r>
                    </a:p>
                  </a:txBody>
                  <a:tcPr marL="68582" marR="68582" marT="0" marB="0"/>
                </a:tc>
                <a:extLst>
                  <a:ext uri="{0D108BD9-81ED-4DB2-BD59-A6C34878D82A}">
                    <a16:rowId xmlns:a16="http://schemas.microsoft.com/office/drawing/2014/main" val="10000"/>
                  </a:ext>
                </a:extLst>
              </a:tr>
              <a:tr h="731394">
                <a:tc>
                  <a:txBody>
                    <a:bodyPr/>
                    <a:lstStyle/>
                    <a:p>
                      <a:pPr algn="ctr">
                        <a:spcAft>
                          <a:spcPts val="0"/>
                        </a:spcAft>
                      </a:pPr>
                      <a:r>
                        <a:rPr lang="en-GB" sz="2400" dirty="0">
                          <a:solidFill>
                            <a:schemeClr val="bg1"/>
                          </a:solidFill>
                          <a:effectLst/>
                          <a:latin typeface="Times New Roman" panose="02020603050405020304" pitchFamily="18" charset="0"/>
                          <a:ea typeface="Times New Roman" panose="02020603050405020304" pitchFamily="18" charset="0"/>
                        </a:rPr>
                        <a:t>Full</a:t>
                      </a:r>
                      <a:r>
                        <a:rPr lang="en-GB" sz="2400" baseline="0" dirty="0">
                          <a:solidFill>
                            <a:schemeClr val="bg1"/>
                          </a:solidFill>
                          <a:effectLst/>
                          <a:latin typeface="Times New Roman" panose="02020603050405020304" pitchFamily="18" charset="0"/>
                          <a:ea typeface="Times New Roman" panose="02020603050405020304" pitchFamily="18" charset="0"/>
                        </a:rPr>
                        <a:t> </a:t>
                      </a:r>
                      <a:r>
                        <a:rPr lang="en-GB" sz="2400" baseline="0" noProof="0" dirty="0">
                          <a:solidFill>
                            <a:schemeClr val="bg1"/>
                          </a:solidFill>
                          <a:effectLst/>
                          <a:latin typeface="Times New Roman" panose="02020603050405020304" pitchFamily="18" charset="0"/>
                          <a:ea typeface="Times New Roman" panose="02020603050405020304" pitchFamily="18" charset="0"/>
                        </a:rPr>
                        <a:t>automating</a:t>
                      </a:r>
                      <a:r>
                        <a:rPr lang="en-GB" sz="2400" baseline="0" dirty="0">
                          <a:solidFill>
                            <a:schemeClr val="bg1"/>
                          </a:solidFill>
                          <a:effectLst/>
                          <a:latin typeface="Times New Roman" panose="02020603050405020304" pitchFamily="18" charset="0"/>
                          <a:ea typeface="Times New Roman" panose="02020603050405020304" pitchFamily="18" charset="0"/>
                        </a:rPr>
                        <a:t> process from ENC to paper charts</a:t>
                      </a:r>
                      <a:endParaRPr lang="en-GB" sz="2400" dirty="0">
                        <a:solidFill>
                          <a:schemeClr val="bg1"/>
                        </a:solidFill>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a:t>
                      </a:r>
                    </a:p>
                  </a:txBody>
                  <a:tcPr marL="68582" marR="68582" marT="0" marB="0" anchor="ctr"/>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a:t>
                      </a:r>
                    </a:p>
                  </a:txBody>
                  <a:tcPr marL="68582" marR="68582" marT="0" marB="0" anchor="ctr"/>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a:t>
                      </a:r>
                    </a:p>
                  </a:txBody>
                  <a:tcPr marL="68582" marR="68582" marT="0" marB="0" anchor="ctr"/>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a:t>
                      </a:r>
                    </a:p>
                  </a:txBody>
                  <a:tcPr marL="68582" marR="68582" marT="0" marB="0" anchor="ctr"/>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a:t>
                      </a:r>
                    </a:p>
                  </a:txBody>
                  <a:tcPr marL="68582" marR="68582" marT="0" marB="0" anchor="ctr"/>
                </a:tc>
                <a:tc>
                  <a:txBody>
                    <a:bodyPr/>
                    <a:lstStyle/>
                    <a:p>
                      <a:pPr algn="ctr">
                        <a:spcAft>
                          <a:spcPts val="0"/>
                        </a:spcAft>
                      </a:pPr>
                      <a:r>
                        <a:rPr lang="en-GB" sz="1600" b="1" dirty="0">
                          <a:solidFill>
                            <a:srgbClr val="FF0000"/>
                          </a:solidFill>
                          <a:effectLst/>
                          <a:latin typeface="Times New Roman" panose="02020603050405020304" pitchFamily="18" charset="0"/>
                          <a:ea typeface="Times New Roman" panose="02020603050405020304" pitchFamily="18" charset="0"/>
                        </a:rPr>
                        <a:t>X</a:t>
                      </a:r>
                    </a:p>
                  </a:txBody>
                  <a:tcPr marL="68582" marR="68582" marT="0" marB="0" anchor="ctr"/>
                </a:tc>
                <a:extLst>
                  <a:ext uri="{0D108BD9-81ED-4DB2-BD59-A6C34878D82A}">
                    <a16:rowId xmlns:a16="http://schemas.microsoft.com/office/drawing/2014/main" val="10001"/>
                  </a:ext>
                </a:extLst>
              </a:tr>
              <a:tr h="731394">
                <a:tc>
                  <a:txBody>
                    <a:bodyPr/>
                    <a:lstStyle/>
                    <a:p>
                      <a:pPr algn="ctr">
                        <a:spcAft>
                          <a:spcPts val="0"/>
                        </a:spcAft>
                      </a:pPr>
                      <a:r>
                        <a:rPr lang="en-GB" sz="2400" dirty="0">
                          <a:solidFill>
                            <a:schemeClr val="bg1"/>
                          </a:solidFill>
                          <a:effectLst/>
                          <a:latin typeface="Times New Roman" panose="02020603050405020304" pitchFamily="18" charset="0"/>
                          <a:ea typeface="Times New Roman" panose="02020603050405020304" pitchFamily="18" charset="0"/>
                        </a:rPr>
                        <a:t>Radical revision/Freezing of S4</a:t>
                      </a:r>
                    </a:p>
                  </a:txBody>
                  <a:tcPr marL="68582" marR="68582" marT="0" marB="0"/>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a:t>
                      </a:r>
                    </a:p>
                  </a:txBody>
                  <a:tcPr marL="68582" marR="68582" marT="0" marB="0" anchor="ctr">
                    <a:solidFill>
                      <a:schemeClr val="accent4">
                        <a:lumMod val="20000"/>
                        <a:lumOff val="80000"/>
                      </a:schemeClr>
                    </a:solidFill>
                  </a:tcPr>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 (ENCWG)</a:t>
                      </a:r>
                    </a:p>
                  </a:txBody>
                  <a:tcPr marL="68582" marR="68582" marT="0" marB="0" anchor="ctr">
                    <a:solidFill>
                      <a:schemeClr val="accent4">
                        <a:lumMod val="20000"/>
                        <a:lumOff val="80000"/>
                      </a:schemeClr>
                    </a:solidFill>
                  </a:tcPr>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solidFill>
                      <a:schemeClr val="accent4">
                        <a:lumMod val="20000"/>
                        <a:lumOff val="80000"/>
                      </a:schemeClr>
                    </a:solidFill>
                  </a:tcPr>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 </a:t>
                      </a:r>
                    </a:p>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(No NCWG)</a:t>
                      </a:r>
                    </a:p>
                  </a:txBody>
                  <a:tcPr marL="68582" marR="68582" marT="0" marB="0" anchor="ctr">
                    <a:solidFill>
                      <a:schemeClr val="accent4">
                        <a:lumMod val="20000"/>
                        <a:lumOff val="80000"/>
                      </a:schemeClr>
                    </a:solidFill>
                  </a:tcPr>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solidFill>
                      <a:schemeClr val="accent4">
                        <a:lumMod val="20000"/>
                        <a:lumOff val="80000"/>
                      </a:schemeClr>
                    </a:solidFill>
                  </a:tcPr>
                </a:tc>
                <a:tc>
                  <a:txBody>
                    <a:bodyPr/>
                    <a:lstStyle/>
                    <a:p>
                      <a:pPr algn="ctr">
                        <a:spcAft>
                          <a:spcPts val="0"/>
                        </a:spcAft>
                      </a:pPr>
                      <a:r>
                        <a:rPr lang="en-GB" sz="1600" b="1" dirty="0">
                          <a:solidFill>
                            <a:srgbClr val="FF0000"/>
                          </a:solidFill>
                          <a:effectLst/>
                          <a:latin typeface="Times New Roman" panose="02020603050405020304" pitchFamily="18" charset="0"/>
                          <a:ea typeface="Times New Roman" panose="02020603050405020304" pitchFamily="18" charset="0"/>
                        </a:rPr>
                        <a:t>Only Revision</a:t>
                      </a:r>
                    </a:p>
                  </a:txBody>
                  <a:tcPr marL="68582" marR="68582" marT="0" marB="0" anchor="ctr">
                    <a:solidFill>
                      <a:schemeClr val="accent4">
                        <a:lumMod val="20000"/>
                        <a:lumOff val="80000"/>
                      </a:schemeClr>
                    </a:solidFill>
                  </a:tcPr>
                </a:tc>
                <a:extLst>
                  <a:ext uri="{0D108BD9-81ED-4DB2-BD59-A6C34878D82A}">
                    <a16:rowId xmlns:a16="http://schemas.microsoft.com/office/drawing/2014/main" val="10002"/>
                  </a:ext>
                </a:extLst>
              </a:tr>
              <a:tr h="731394">
                <a:tc>
                  <a:txBody>
                    <a:bodyPr/>
                    <a:lstStyle/>
                    <a:p>
                      <a:pPr algn="ctr">
                        <a:spcAft>
                          <a:spcPts val="0"/>
                        </a:spcAft>
                      </a:pPr>
                      <a:r>
                        <a:rPr lang="en-GB" sz="2400" dirty="0">
                          <a:solidFill>
                            <a:schemeClr val="bg1"/>
                          </a:solidFill>
                          <a:effectLst/>
                          <a:latin typeface="Times New Roman" panose="02020603050405020304" pitchFamily="18" charset="0"/>
                          <a:ea typeface="Times New Roman" panose="02020603050405020304" pitchFamily="18" charset="0"/>
                        </a:rPr>
                        <a:t>Limit investment on paper charts</a:t>
                      </a:r>
                    </a:p>
                  </a:txBody>
                  <a:tcPr marL="68582" marR="68582" marT="0" marB="0"/>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a:t>
                      </a:r>
                    </a:p>
                  </a:txBody>
                  <a:tcPr marL="68582" marR="68582" marT="0" marB="0" anchor="ctr"/>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a:t>
                      </a:r>
                    </a:p>
                  </a:txBody>
                  <a:tcPr marL="68582" marR="68582" marT="0" marB="0" anchor="ctr"/>
                </a:tc>
                <a:tc>
                  <a:txBody>
                    <a:bodyPr/>
                    <a:lstStyle/>
                    <a:p>
                      <a:pPr algn="ctr">
                        <a:spcAft>
                          <a:spcPts val="0"/>
                        </a:spcAft>
                      </a:pPr>
                      <a:r>
                        <a:rPr lang="en-GB" sz="1600" b="1" dirty="0">
                          <a:solidFill>
                            <a:srgbClr val="FF0000"/>
                          </a:solidFill>
                          <a:effectLst/>
                          <a:latin typeface="Times New Roman" panose="02020603050405020304" pitchFamily="18" charset="0"/>
                          <a:ea typeface="Times New Roman" panose="02020603050405020304" pitchFamily="18" charset="0"/>
                        </a:rPr>
                        <a:t>X</a:t>
                      </a:r>
                    </a:p>
                  </a:txBody>
                  <a:tcPr marL="68582" marR="68582" marT="0" marB="0" anchor="ctr"/>
                </a:tc>
                <a:extLst>
                  <a:ext uri="{0D108BD9-81ED-4DB2-BD59-A6C34878D82A}">
                    <a16:rowId xmlns:a16="http://schemas.microsoft.com/office/drawing/2014/main" val="10003"/>
                  </a:ext>
                </a:extLst>
              </a:tr>
              <a:tr h="466768">
                <a:tc>
                  <a:txBody>
                    <a:bodyPr/>
                    <a:lstStyle/>
                    <a:p>
                      <a:pPr algn="ctr">
                        <a:spcAft>
                          <a:spcPts val="0"/>
                        </a:spcAft>
                      </a:pPr>
                      <a:r>
                        <a:rPr lang="en-GB" sz="2400" dirty="0">
                          <a:solidFill>
                            <a:schemeClr val="bg1"/>
                          </a:solidFill>
                          <a:effectLst/>
                          <a:latin typeface="Times New Roman" panose="02020603050405020304" pitchFamily="18" charset="0"/>
                          <a:ea typeface="Times New Roman" panose="02020603050405020304" pitchFamily="18" charset="0"/>
                        </a:rPr>
                        <a:t>Freezing of INT1</a:t>
                      </a:r>
                    </a:p>
                  </a:txBody>
                  <a:tcPr marL="68582" marR="68582" marT="0" marB="0"/>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a:t>
                      </a:r>
                    </a:p>
                  </a:txBody>
                  <a:tcPr marL="68582" marR="68582" marT="0" marB="0" anchor="ctr"/>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endParaRPr lang="en-GB" sz="1600" b="1" dirty="0">
                        <a:solidFill>
                          <a:srgbClr val="FF0000"/>
                        </a:solidFill>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10004"/>
                  </a:ext>
                </a:extLst>
              </a:tr>
              <a:tr h="365697">
                <a:tc>
                  <a:txBody>
                    <a:bodyPr/>
                    <a:lstStyle/>
                    <a:p>
                      <a:pPr algn="ctr">
                        <a:spcAft>
                          <a:spcPts val="0"/>
                        </a:spcAft>
                      </a:pPr>
                      <a:r>
                        <a:rPr lang="en-GB" sz="2400" dirty="0">
                          <a:solidFill>
                            <a:schemeClr val="bg1"/>
                          </a:solidFill>
                          <a:effectLst/>
                          <a:latin typeface="Times New Roman" panose="02020603050405020304" pitchFamily="18" charset="0"/>
                          <a:ea typeface="Times New Roman" panose="02020603050405020304" pitchFamily="18" charset="0"/>
                        </a:rPr>
                        <a:t>IMO involvement </a:t>
                      </a:r>
                    </a:p>
                  </a:txBody>
                  <a:tcPr marL="68582" marR="68582" marT="0" marB="0"/>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a:t>
                      </a:r>
                    </a:p>
                  </a:txBody>
                  <a:tcPr marL="68582" marR="68582" marT="0" marB="0" anchor="ctr"/>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a:t>
                      </a:r>
                    </a:p>
                  </a:txBody>
                  <a:tcPr marL="68582" marR="68582" marT="0" marB="0" anchor="ctr"/>
                </a:tc>
                <a:tc>
                  <a:txBody>
                    <a:bodyPr/>
                    <a:lstStyle/>
                    <a:p>
                      <a:pPr algn="ctr">
                        <a:spcAft>
                          <a:spcPts val="0"/>
                        </a:spcAft>
                      </a:pPr>
                      <a:r>
                        <a:rPr lang="en-GB" sz="1600" b="1" dirty="0">
                          <a:solidFill>
                            <a:srgbClr val="FF0000"/>
                          </a:solidFill>
                          <a:effectLst/>
                          <a:latin typeface="Times New Roman" panose="02020603050405020304" pitchFamily="18" charset="0"/>
                          <a:ea typeface="Times New Roman" panose="02020603050405020304" pitchFamily="18" charset="0"/>
                        </a:rPr>
                        <a:t>X</a:t>
                      </a:r>
                    </a:p>
                  </a:txBody>
                  <a:tcPr marL="68582" marR="68582" marT="0" marB="0" anchor="ctr"/>
                </a:tc>
                <a:extLst>
                  <a:ext uri="{0D108BD9-81ED-4DB2-BD59-A6C34878D82A}">
                    <a16:rowId xmlns:a16="http://schemas.microsoft.com/office/drawing/2014/main" val="10005"/>
                  </a:ext>
                </a:extLst>
              </a:tr>
              <a:tr h="1097091">
                <a:tc>
                  <a:txBody>
                    <a:bodyPr/>
                    <a:lstStyle/>
                    <a:p>
                      <a:pPr algn="ctr">
                        <a:spcAft>
                          <a:spcPts val="0"/>
                        </a:spcAft>
                      </a:pPr>
                      <a:r>
                        <a:rPr lang="en-GB" sz="2400" dirty="0">
                          <a:solidFill>
                            <a:schemeClr val="bg1"/>
                          </a:solidFill>
                          <a:effectLst/>
                          <a:latin typeface="Times New Roman" panose="02020603050405020304" pitchFamily="18" charset="0"/>
                          <a:ea typeface="Times New Roman" panose="02020603050405020304" pitchFamily="18" charset="0"/>
                        </a:rPr>
                        <a:t>Task</a:t>
                      </a:r>
                      <a:r>
                        <a:rPr lang="en-GB" sz="2400" baseline="0" dirty="0">
                          <a:solidFill>
                            <a:schemeClr val="bg1"/>
                          </a:solidFill>
                          <a:effectLst/>
                          <a:latin typeface="Times New Roman" panose="02020603050405020304" pitchFamily="18" charset="0"/>
                          <a:ea typeface="Times New Roman" panose="02020603050405020304" pitchFamily="18" charset="0"/>
                        </a:rPr>
                        <a:t> an HSSC WG to develop a WP to the “Future of paper charts” </a:t>
                      </a:r>
                      <a:endParaRPr lang="en-GB" sz="2400" dirty="0">
                        <a:solidFill>
                          <a:schemeClr val="bg1"/>
                        </a:solidFill>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 (NCWG)</a:t>
                      </a:r>
                    </a:p>
                  </a:txBody>
                  <a:tcPr marL="68582" marR="68582" marT="0" marB="0" anchor="ctr"/>
                </a:tc>
                <a:tc>
                  <a:txBody>
                    <a:bodyPr/>
                    <a:lstStyle/>
                    <a:p>
                      <a:pPr algn="ctr">
                        <a:spcAft>
                          <a:spcPts val="0"/>
                        </a:spcAft>
                      </a:pPr>
                      <a:r>
                        <a:rPr lang="en-GB" sz="1600" b="1" dirty="0">
                          <a:solidFill>
                            <a:srgbClr val="00000A"/>
                          </a:solidFill>
                          <a:effectLst/>
                          <a:latin typeface="Times New Roman" panose="02020603050405020304" pitchFamily="18" charset="0"/>
                          <a:ea typeface="Times New Roman" panose="02020603050405020304" pitchFamily="18" charset="0"/>
                        </a:rPr>
                        <a:t>X (ENCWG</a:t>
                      </a:r>
                      <a:r>
                        <a:rPr lang="en-GB" sz="1600" b="1" baseline="0" dirty="0">
                          <a:solidFill>
                            <a:srgbClr val="00000A"/>
                          </a:solidFill>
                          <a:effectLst/>
                          <a:latin typeface="Times New Roman" panose="02020603050405020304" pitchFamily="18" charset="0"/>
                          <a:ea typeface="Times New Roman" panose="02020603050405020304" pitchFamily="18" charset="0"/>
                        </a:rPr>
                        <a:t> or NCWG)</a:t>
                      </a:r>
                      <a:endParaRPr lang="en-GB" sz="1600" b="1" dirty="0">
                        <a:solidFill>
                          <a:srgbClr val="00000A"/>
                        </a:solidFill>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spcAft>
                          <a:spcPts val="0"/>
                        </a:spcAft>
                      </a:pPr>
                      <a:r>
                        <a:rPr lang="en-GB" sz="1600" b="1" dirty="0">
                          <a:solidFill>
                            <a:srgbClr val="FF0000"/>
                          </a:solidFill>
                          <a:effectLst/>
                          <a:latin typeface="Times New Roman" panose="02020603050405020304" pitchFamily="18" charset="0"/>
                          <a:ea typeface="Times New Roman" panose="02020603050405020304" pitchFamily="18" charset="0"/>
                        </a:rPr>
                        <a:t>X</a:t>
                      </a:r>
                    </a:p>
                  </a:txBody>
                  <a:tcPr marL="68582" marR="68582" marT="0" marB="0" anchor="ctr"/>
                </a:tc>
                <a:extLst>
                  <a:ext uri="{0D108BD9-81ED-4DB2-BD59-A6C34878D82A}">
                    <a16:rowId xmlns:a16="http://schemas.microsoft.com/office/drawing/2014/main" val="10006"/>
                  </a:ext>
                </a:extLst>
              </a:tr>
            </a:tbl>
          </a:graphicData>
        </a:graphic>
      </p:graphicFrame>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346767889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a:t>
            </a:r>
            <a:r>
              <a:rPr lang="en-GB" b="1" dirty="0"/>
              <a:t>Showcase of S-100 based products </a:t>
            </a:r>
            <a:endParaRPr b="1" dirty="0"/>
          </a:p>
        </p:txBody>
      </p:sp>
      <p:sp>
        <p:nvSpPr>
          <p:cNvPr id="12" name="Segnaposto contenuto 2"/>
          <p:cNvSpPr txBox="1">
            <a:spLocks/>
          </p:cNvSpPr>
          <p:nvPr/>
        </p:nvSpPr>
        <p:spPr>
          <a:xfrm>
            <a:off x="571532" y="1402551"/>
            <a:ext cx="11439235" cy="4429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sysClr val="windowText" lastClr="000000"/>
                </a:solidFill>
                <a:effectLst/>
                <a:uLnTx/>
                <a:uFillTx/>
                <a:latin typeface="Calibri"/>
                <a:ea typeface="+mn-ea"/>
                <a:cs typeface="+mn-cs"/>
              </a:rPr>
              <a:t>C-2 tasked the HSSC (see action C2/29)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tab pos="271463" algn="l"/>
              </a:tabLst>
              <a:defRPr/>
            </a:pPr>
            <a:r>
              <a:rPr kumimoji="0" lang="en-GB" sz="30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GB" sz="3000" b="0" i="1" u="none" strike="noStrike" kern="1200" cap="none" spc="0" normalizeH="0" baseline="0" noProof="0" dirty="0">
                <a:ln>
                  <a:noFill/>
                </a:ln>
                <a:solidFill>
                  <a:sysClr val="windowText" lastClr="000000"/>
                </a:solidFill>
                <a:effectLst/>
                <a:uLnTx/>
                <a:uFillTx/>
                <a:latin typeface="Calibri"/>
                <a:ea typeface="+mn-ea"/>
                <a:cs typeface="+mn-cs"/>
              </a:rPr>
              <a:t>“</a:t>
            </a:r>
            <a:r>
              <a:rPr kumimoji="0" lang="en-GB" sz="2400" b="0" i="1" u="none" strike="noStrike" kern="1200" cap="none" spc="0" normalizeH="0" baseline="0" noProof="0" dirty="0">
                <a:ln>
                  <a:noFill/>
                </a:ln>
                <a:solidFill>
                  <a:sysClr val="windowText" lastClr="000000"/>
                </a:solidFill>
                <a:effectLst/>
                <a:uLnTx/>
                <a:uFillTx/>
                <a:latin typeface="Calibri"/>
                <a:ea typeface="+mn-ea"/>
                <a:cs typeface="+mn-cs"/>
              </a:rPr>
              <a:t>Consider the possibility to organize a demonstration showcase of S-100 based products and test beds as an embedded session at C-3 in October 2019”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tab pos="271463" algn="l"/>
              </a:tabLst>
              <a:defRPr/>
            </a:pPr>
            <a:endParaRPr lang="en-GB" sz="2400" i="1" dirty="0">
              <a:solidFill>
                <a:sysClr val="windowText" lastClr="000000"/>
              </a:solidFill>
              <a:latin typeface="Calibri"/>
            </a:endParaRPr>
          </a:p>
          <a:p>
            <a:pPr algn="just">
              <a:spcAft>
                <a:spcPts val="600"/>
              </a:spcAft>
            </a:pPr>
            <a:r>
              <a:rPr lang="en-GB" dirty="0">
                <a:solidFill>
                  <a:sysClr val="windowText" lastClr="000000"/>
                </a:solidFill>
                <a:latin typeface="Calibri"/>
              </a:rPr>
              <a:t>HSSC-11 discussed showcase structure</a:t>
            </a:r>
          </a:p>
          <a:p>
            <a:pPr algn="just">
              <a:spcAft>
                <a:spcPts val="600"/>
              </a:spcAft>
            </a:pPr>
            <a:r>
              <a:rPr lang="en-US" dirty="0">
                <a:solidFill>
                  <a:sysClr val="windowText" lastClr="000000"/>
                </a:solidFill>
                <a:latin typeface="Calibri"/>
              </a:rPr>
              <a:t>MSs/WGs volunteered to provide expertise, test data and examples</a:t>
            </a:r>
          </a:p>
          <a:p>
            <a:pPr algn="just">
              <a:spcAft>
                <a:spcPts val="600"/>
              </a:spcAft>
            </a:pPr>
            <a:r>
              <a:rPr lang="en-US" u="sng" dirty="0"/>
              <a:t>S-100 WG </a:t>
            </a:r>
            <a:r>
              <a:rPr lang="en-US" dirty="0"/>
              <a:t>Chair coordination</a:t>
            </a: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170279128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7056" y="233670"/>
            <a:ext cx="12134334" cy="540513"/>
          </a:xfrm>
        </p:spPr>
        <p:txBody>
          <a:bodyPr>
            <a:noAutofit/>
          </a:bodyPr>
          <a:lstStyle/>
          <a:p>
            <a:r>
              <a:rPr lang="en-GB" sz="3600" dirty="0"/>
              <a:t>Analysis/Discussion – </a:t>
            </a:r>
            <a:r>
              <a:rPr lang="en-GB" sz="3600" b="1" dirty="0"/>
              <a:t>Showcase of S-100 based products </a:t>
            </a:r>
            <a:endParaRPr lang="en-US" sz="3600" b="1" dirty="0"/>
          </a:p>
        </p:txBody>
      </p:sp>
      <p:sp>
        <p:nvSpPr>
          <p:cNvPr id="3" name="Segnaposto testo 2"/>
          <p:cNvSpPr>
            <a:spLocks noGrp="1"/>
          </p:cNvSpPr>
          <p:nvPr>
            <p:ph type="body" idx="1"/>
          </p:nvPr>
        </p:nvSpPr>
        <p:spPr>
          <a:xfrm>
            <a:off x="652847" y="1008015"/>
            <a:ext cx="10515600" cy="5328937"/>
          </a:xfrm>
        </p:spPr>
        <p:txBody>
          <a:bodyPr>
            <a:normAutofit fontScale="92500" lnSpcReduction="10000"/>
          </a:bodyPr>
          <a:lstStyle/>
          <a:p>
            <a:pPr algn="just">
              <a:buSzTx/>
              <a:buFont typeface="Arial" panose="020B0604020202020204" pitchFamily="34" charset="0"/>
              <a:buChar char="•"/>
            </a:pPr>
            <a:r>
              <a:rPr lang="en-GB" sz="3200" dirty="0"/>
              <a:t>Showcase characteristics: </a:t>
            </a:r>
          </a:p>
          <a:p>
            <a:pPr lvl="1" algn="just">
              <a:buSzTx/>
              <a:buFont typeface="Wingdings" panose="05000000000000000000" pitchFamily="2" charset="2"/>
              <a:buChar char="§"/>
            </a:pPr>
            <a:r>
              <a:rPr lang="en-GB" sz="3200" dirty="0"/>
              <a:t>“Educational narrative” </a:t>
            </a:r>
          </a:p>
          <a:p>
            <a:pPr lvl="1" algn="just">
              <a:buSzTx/>
              <a:buFont typeface="Wingdings" panose="05000000000000000000" pitchFamily="2" charset="2"/>
              <a:buChar char="§"/>
            </a:pPr>
            <a:r>
              <a:rPr lang="en-GB" sz="3200" dirty="0"/>
              <a:t>Help the HOs to support and follow S-1xx framework concept development towards its operational phase</a:t>
            </a:r>
          </a:p>
          <a:p>
            <a:pPr lvl="1" algn="just">
              <a:buSzTx/>
              <a:buFont typeface="Wingdings" panose="05000000000000000000" pitchFamily="2" charset="2"/>
              <a:buChar char="§"/>
            </a:pPr>
            <a:r>
              <a:rPr lang="en-US" sz="3200" dirty="0"/>
              <a:t>Highlighting front-of-bridge/back-of-bridge requirements</a:t>
            </a:r>
          </a:p>
          <a:p>
            <a:pPr marL="457200" lvl="1" indent="0" algn="just">
              <a:spcBef>
                <a:spcPts val="0"/>
              </a:spcBef>
              <a:buSzTx/>
              <a:buNone/>
            </a:pPr>
            <a:r>
              <a:rPr lang="en-US" sz="3200" dirty="0"/>
              <a:t>	</a:t>
            </a:r>
            <a:r>
              <a:rPr lang="en-US" sz="2400" dirty="0"/>
              <a:t>(topic to be reported to C-3 for IHO Secretariat involvement with IMO)</a:t>
            </a:r>
          </a:p>
          <a:p>
            <a:pPr marL="0" indent="0" algn="just">
              <a:buSzTx/>
              <a:buNone/>
            </a:pPr>
            <a:endParaRPr lang="en-US" sz="1700" kern="1200" dirty="0">
              <a:solidFill>
                <a:sysClr val="windowText" lastClr="000000"/>
              </a:solidFill>
              <a:latin typeface="Calibri"/>
              <a:sym typeface="Helvetica"/>
            </a:endParaRPr>
          </a:p>
          <a:p>
            <a:pPr algn="just">
              <a:buSzTx/>
              <a:buFont typeface="Arial" panose="020B0604020202020204" pitchFamily="34" charset="0"/>
              <a:buChar char="•"/>
            </a:pPr>
            <a:r>
              <a:rPr lang="en-US" sz="3000" kern="1200" dirty="0">
                <a:solidFill>
                  <a:sysClr val="windowText" lastClr="000000"/>
                </a:solidFill>
                <a:latin typeface="Calibri"/>
                <a:sym typeface="Helvetica"/>
              </a:rPr>
              <a:t>General need to </a:t>
            </a:r>
            <a:r>
              <a:rPr lang="en-US" sz="3000" kern="1200" dirty="0">
                <a:solidFill>
                  <a:schemeClr val="tx1"/>
                </a:solidFill>
                <a:latin typeface="Calibri"/>
                <a:sym typeface="Helvetica"/>
              </a:rPr>
              <a:t>work in connection with IRCC, especially </a:t>
            </a:r>
            <a:r>
              <a:rPr lang="en-US" sz="3000" kern="1200" dirty="0">
                <a:solidFill>
                  <a:sysClr val="windowText" lastClr="000000"/>
                </a:solidFill>
                <a:latin typeface="Calibri"/>
                <a:sym typeface="Helvetica"/>
              </a:rPr>
              <a:t>concerning the </a:t>
            </a:r>
            <a:r>
              <a:rPr lang="en-US" sz="3000" u="sng" kern="1200" dirty="0">
                <a:solidFill>
                  <a:sysClr val="windowText" lastClr="000000"/>
                </a:solidFill>
                <a:latin typeface="Calibri"/>
                <a:sym typeface="Helvetica"/>
              </a:rPr>
              <a:t>dissemination</a:t>
            </a:r>
            <a:r>
              <a:rPr lang="en-US" sz="3000" kern="1200" dirty="0">
                <a:solidFill>
                  <a:sysClr val="windowText" lastClr="000000"/>
                </a:solidFill>
                <a:latin typeface="Calibri"/>
                <a:sym typeface="Helvetica"/>
              </a:rPr>
              <a:t> of S-1xx PS and the role of </a:t>
            </a:r>
            <a:r>
              <a:rPr lang="en-US" sz="3000" u="sng" kern="1200" dirty="0">
                <a:solidFill>
                  <a:sysClr val="windowText" lastClr="000000"/>
                </a:solidFill>
                <a:latin typeface="Calibri"/>
                <a:sym typeface="Helvetica"/>
              </a:rPr>
              <a:t>RENCs</a:t>
            </a:r>
          </a:p>
          <a:p>
            <a:pPr algn="just">
              <a:buSzTx/>
              <a:buFont typeface="Arial" panose="020B0604020202020204" pitchFamily="34" charset="0"/>
              <a:buChar char="•"/>
            </a:pPr>
            <a:endParaRPr lang="en-US" sz="3000" kern="1200" dirty="0">
              <a:solidFill>
                <a:sysClr val="windowText" lastClr="000000"/>
              </a:solidFill>
              <a:latin typeface="Calibri"/>
              <a:sym typeface="Helvetica"/>
            </a:endParaRPr>
          </a:p>
          <a:p>
            <a:pPr algn="just">
              <a:buSzTx/>
              <a:buFont typeface="Arial" panose="020B0604020202020204" pitchFamily="34" charset="0"/>
              <a:buChar char="•"/>
            </a:pPr>
            <a:r>
              <a:rPr lang="en-US" sz="3000" kern="1200" dirty="0">
                <a:solidFill>
                  <a:sysClr val="windowText" lastClr="000000"/>
                </a:solidFill>
                <a:latin typeface="Calibri"/>
                <a:sym typeface="Helvetica"/>
              </a:rPr>
              <a:t>HSSC intention to reach a larger audience at the Assembly</a:t>
            </a:r>
          </a:p>
          <a:p>
            <a:pPr marL="0" indent="0" algn="ctr">
              <a:spcBef>
                <a:spcPts val="0"/>
              </a:spcBef>
              <a:buSzTx/>
              <a:buNone/>
            </a:pPr>
            <a:r>
              <a:rPr lang="en-US" sz="2400" dirty="0"/>
              <a:t>(topic to be addressed to C-3)</a:t>
            </a:r>
            <a:endParaRPr lang="en-US" sz="2400" dirty="0">
              <a:sym typeface="Helvetica"/>
            </a:endParaRPr>
          </a:p>
          <a:p>
            <a:pPr algn="just">
              <a:buSzTx/>
              <a:buFont typeface="Arial" panose="020B0604020202020204" pitchFamily="34" charset="0"/>
              <a:buChar char="•"/>
            </a:pPr>
            <a:endParaRPr lang="en-US" sz="3000" kern="1200" dirty="0">
              <a:solidFill>
                <a:sysClr val="windowText" lastClr="000000"/>
              </a:solidFill>
              <a:latin typeface="Calibri"/>
              <a:sym typeface="Helvetica"/>
            </a:endParaRPr>
          </a:p>
          <a:p>
            <a:pPr algn="just">
              <a:buSzTx/>
              <a:buFont typeface="Arial" panose="020B0604020202020204" pitchFamily="34" charset="0"/>
              <a:buChar char="•"/>
            </a:pPr>
            <a:endParaRPr lang="en-US" sz="3000" kern="1200" dirty="0">
              <a:solidFill>
                <a:sysClr val="windowText" lastClr="000000"/>
              </a:solidFill>
              <a:latin typeface="Calibri"/>
              <a:sym typeface="Helvetica"/>
            </a:endParaRPr>
          </a:p>
          <a:p>
            <a:pPr algn="just">
              <a:buSzTx/>
              <a:buFont typeface="Arial" panose="020B0604020202020204" pitchFamily="34" charset="0"/>
              <a:buChar char="•"/>
            </a:pPr>
            <a:endParaRPr lang="en-US" sz="3000" kern="1200" dirty="0">
              <a:solidFill>
                <a:sysClr val="windowText" lastClr="000000"/>
              </a:solidFill>
              <a:latin typeface="Calibri"/>
              <a:sym typeface="Helvetica"/>
            </a:endParaRPr>
          </a:p>
          <a:p>
            <a:pPr>
              <a:buSzTx/>
              <a:buFont typeface="Arial" panose="020B0604020202020204" pitchFamily="34" charset="0"/>
              <a:buChar char="•"/>
            </a:pPr>
            <a:endParaRPr lang="en-US" sz="3000" kern="1200" dirty="0">
              <a:solidFill>
                <a:sysClr val="windowText" lastClr="000000"/>
              </a:solidFill>
              <a:latin typeface="Calibri"/>
              <a:sym typeface="Helvetica"/>
            </a:endParaRPr>
          </a:p>
          <a:p>
            <a:pPr>
              <a:buSzTx/>
              <a:buFont typeface="Arial" panose="020B0604020202020204" pitchFamily="34" charset="0"/>
              <a:buChar char="•"/>
            </a:pPr>
            <a:endParaRPr lang="en-US" sz="3000" kern="1200" dirty="0">
              <a:solidFill>
                <a:sysClr val="windowText" lastClr="000000"/>
              </a:solidFill>
              <a:latin typeface="Calibri"/>
              <a:sym typeface="Helvetica"/>
            </a:endParaRPr>
          </a:p>
          <a:p>
            <a:pPr>
              <a:buSzTx/>
              <a:buFont typeface="Arial" panose="020B0604020202020204" pitchFamily="34" charset="0"/>
              <a:buChar char="•"/>
            </a:pPr>
            <a:endParaRPr lang="en-US" sz="3000" kern="1200" dirty="0">
              <a:solidFill>
                <a:sysClr val="windowText" lastClr="000000"/>
              </a:solidFill>
              <a:latin typeface="Calibri"/>
              <a:sym typeface="Helvetica"/>
            </a:endParaRPr>
          </a:p>
          <a:p>
            <a:pPr>
              <a:buSzTx/>
              <a:buFont typeface="Arial" panose="020B0604020202020204" pitchFamily="34" charset="0"/>
              <a:buChar char="•"/>
            </a:pPr>
            <a:endParaRPr lang="en-GB" sz="3000" kern="1200" dirty="0">
              <a:solidFill>
                <a:sysClr val="windowText" lastClr="000000"/>
              </a:solidFill>
              <a:latin typeface="Calibri"/>
              <a:sym typeface="Helvetica"/>
            </a:endParaRPr>
          </a:p>
          <a:p>
            <a:endParaRPr lang="en-US" dirty="0"/>
          </a:p>
        </p:txBody>
      </p:sp>
      <p:sp>
        <p:nvSpPr>
          <p:cNvPr id="4"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24767599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a:t>
            </a:r>
            <a:r>
              <a:rPr lang="en-GB" b="1" dirty="0"/>
              <a:t>Showcase of S-100 based products </a:t>
            </a:r>
            <a:endParaRPr b="1" dirty="0"/>
          </a:p>
        </p:txBody>
      </p:sp>
      <p:graphicFrame>
        <p:nvGraphicFramePr>
          <p:cNvPr id="9" name="Tabella 8"/>
          <p:cNvGraphicFramePr>
            <a:graphicFrameLocks noGrp="1"/>
          </p:cNvGraphicFramePr>
          <p:nvPr>
            <p:extLst>
              <p:ext uri="{D42A27DB-BD31-4B8C-83A1-F6EECF244321}">
                <p14:modId xmlns:p14="http://schemas.microsoft.com/office/powerpoint/2010/main" val="2103602351"/>
              </p:ext>
            </p:extLst>
          </p:nvPr>
        </p:nvGraphicFramePr>
        <p:xfrm>
          <a:off x="553470" y="1323742"/>
          <a:ext cx="10672294" cy="3657600"/>
        </p:xfrm>
        <a:graphic>
          <a:graphicData uri="http://schemas.openxmlformats.org/drawingml/2006/table">
            <a:tbl>
              <a:tblPr firstRow="1" firstCol="1" bandRow="1"/>
              <a:tblGrid>
                <a:gridCol w="729485">
                  <a:extLst>
                    <a:ext uri="{9D8B030D-6E8A-4147-A177-3AD203B41FA5}">
                      <a16:colId xmlns:a16="http://schemas.microsoft.com/office/drawing/2014/main" val="20000"/>
                    </a:ext>
                  </a:extLst>
                </a:gridCol>
                <a:gridCol w="1656270">
                  <a:extLst>
                    <a:ext uri="{9D8B030D-6E8A-4147-A177-3AD203B41FA5}">
                      <a16:colId xmlns:a16="http://schemas.microsoft.com/office/drawing/2014/main" val="20001"/>
                    </a:ext>
                  </a:extLst>
                </a:gridCol>
                <a:gridCol w="5894295">
                  <a:extLst>
                    <a:ext uri="{9D8B030D-6E8A-4147-A177-3AD203B41FA5}">
                      <a16:colId xmlns:a16="http://schemas.microsoft.com/office/drawing/2014/main" val="20002"/>
                    </a:ext>
                  </a:extLst>
                </a:gridCol>
                <a:gridCol w="2392244">
                  <a:extLst>
                    <a:ext uri="{9D8B030D-6E8A-4147-A177-3AD203B41FA5}">
                      <a16:colId xmlns:a16="http://schemas.microsoft.com/office/drawing/2014/main" val="20003"/>
                    </a:ext>
                  </a:extLst>
                </a:gridCol>
              </a:tblGrid>
              <a:tr h="325539">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just">
                        <a:spcAft>
                          <a:spcPts val="0"/>
                        </a:spcAft>
                      </a:pPr>
                      <a:r>
                        <a:rPr lang="en-GB" sz="2400" b="1" dirty="0">
                          <a:solidFill>
                            <a:srgbClr val="00000A"/>
                          </a:solidFill>
                          <a:effectLst/>
                          <a:latin typeface="Arial Narrow" panose="020B0606020202030204" pitchFamily="34" charset="0"/>
                          <a:ea typeface="Calibri" panose="020F0502020204030204" pitchFamily="34" charset="0"/>
                        </a:rPr>
                        <a:t> </a:t>
                      </a:r>
                      <a:endParaRPr lang="en-GB" sz="1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b="1" dirty="0">
                          <a:solidFill>
                            <a:srgbClr val="00000A"/>
                          </a:solidFill>
                          <a:effectLst/>
                          <a:latin typeface="Arial Narrow" panose="020B0606020202030204" pitchFamily="34" charset="0"/>
                          <a:ea typeface="Calibri" panose="020F0502020204030204" pitchFamily="34" charset="0"/>
                        </a:rPr>
                        <a:t>Duration</a:t>
                      </a:r>
                      <a:endParaRPr lang="en-GB" sz="1800" dirty="0">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b="1" dirty="0">
                          <a:solidFill>
                            <a:srgbClr val="00000A"/>
                          </a:solidFill>
                          <a:effectLst/>
                          <a:latin typeface="Arial Narrow" panose="020B0606020202030204" pitchFamily="34" charset="0"/>
                          <a:ea typeface="Calibri" panose="020F0502020204030204" pitchFamily="34" charset="0"/>
                        </a:rPr>
                        <a:t>Topic</a:t>
                      </a:r>
                      <a:endParaRPr lang="en-GB" sz="1800" dirty="0">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b="1" dirty="0">
                          <a:solidFill>
                            <a:srgbClr val="00000A"/>
                          </a:solidFill>
                          <a:effectLst/>
                          <a:latin typeface="Arial Narrow" panose="020B0606020202030204" pitchFamily="34" charset="0"/>
                          <a:ea typeface="Calibri" panose="020F0502020204030204" pitchFamily="34" charset="0"/>
                        </a:rPr>
                        <a:t>Speaker</a:t>
                      </a:r>
                      <a:endParaRPr lang="en-GB" sz="1800" dirty="0">
                        <a:effectLst/>
                        <a:latin typeface="Times New Roman" panose="02020603050405020304" pitchFamily="18" charset="0"/>
                        <a:ea typeface="Calibri" panose="020F0502020204030204" pitchFamily="34" charset="0"/>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0"/>
                  </a:ext>
                </a:extLst>
              </a:tr>
              <a:tr h="976618">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b="1">
                          <a:solidFill>
                            <a:srgbClr val="00000A"/>
                          </a:solidFill>
                          <a:effectLst/>
                          <a:latin typeface="Arial Narrow" panose="020B0606020202030204" pitchFamily="34" charset="0"/>
                          <a:ea typeface="Calibri" panose="020F0502020204030204" pitchFamily="34" charset="0"/>
                        </a:rPr>
                        <a:t>1</a:t>
                      </a:r>
                      <a:endParaRPr lang="en-GB"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dirty="0">
                          <a:solidFill>
                            <a:srgbClr val="00000A"/>
                          </a:solidFill>
                          <a:effectLst/>
                          <a:latin typeface="Arial Narrow" panose="020B0606020202030204" pitchFamily="34" charset="0"/>
                          <a:ea typeface="Calibri" panose="020F0502020204030204" pitchFamily="34" charset="0"/>
                        </a:rPr>
                        <a:t>15/20’</a:t>
                      </a:r>
                      <a:endParaRPr lang="en-GB" sz="1800" dirty="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dirty="0">
                          <a:solidFill>
                            <a:srgbClr val="00000A"/>
                          </a:solidFill>
                          <a:effectLst/>
                          <a:latin typeface="Arial Narrow" panose="020B0606020202030204" pitchFamily="34" charset="0"/>
                          <a:ea typeface="Calibri" panose="020F0502020204030204" pitchFamily="34" charset="0"/>
                        </a:rPr>
                        <a:t>Point of situation of the new PSs and S-100 implementation strategy</a:t>
                      </a:r>
                      <a:endParaRPr lang="en-GB" sz="1800" dirty="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dirty="0">
                          <a:solidFill>
                            <a:srgbClr val="00000A"/>
                          </a:solidFill>
                          <a:effectLst/>
                          <a:latin typeface="Arial Narrow" panose="020B0606020202030204" pitchFamily="34" charset="0"/>
                          <a:ea typeface="Calibri" panose="020F0502020204030204" pitchFamily="34" charset="0"/>
                        </a:rPr>
                        <a:t>HSSC Chair/IHO Secretariat (HSSC Report to C-3)</a:t>
                      </a:r>
                      <a:endParaRPr lang="en-GB" sz="1800" dirty="0">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51079">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b="1">
                          <a:solidFill>
                            <a:srgbClr val="00000A"/>
                          </a:solidFill>
                          <a:effectLst/>
                          <a:latin typeface="Arial Narrow" panose="020B0606020202030204" pitchFamily="34" charset="0"/>
                          <a:ea typeface="Calibri" panose="020F0502020204030204" pitchFamily="34" charset="0"/>
                        </a:rPr>
                        <a:t>2</a:t>
                      </a:r>
                      <a:endParaRPr lang="en-GB"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dirty="0">
                          <a:solidFill>
                            <a:srgbClr val="00000A"/>
                          </a:solidFill>
                          <a:effectLst/>
                          <a:latin typeface="Arial Narrow" panose="020B0606020202030204" pitchFamily="34" charset="0"/>
                          <a:ea typeface="Calibri" panose="020F0502020204030204" pitchFamily="34" charset="0"/>
                        </a:rPr>
                        <a:t>15’ </a:t>
                      </a:r>
                      <a:endParaRPr lang="en-GB" sz="1800" dirty="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a:solidFill>
                            <a:srgbClr val="00000A"/>
                          </a:solidFill>
                          <a:effectLst/>
                          <a:latin typeface="Arial Narrow" panose="020B0606020202030204" pitchFamily="34" charset="0"/>
                          <a:ea typeface="Calibri" panose="020F0502020204030204" pitchFamily="34" charset="0"/>
                        </a:rPr>
                        <a:t>S-101 with examples of conversion from S-57</a:t>
                      </a:r>
                      <a:endParaRPr lang="en-GB" sz="18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a:solidFill>
                            <a:srgbClr val="00000A"/>
                          </a:solidFill>
                          <a:effectLst/>
                          <a:latin typeface="Arial Narrow" panose="020B0606020202030204" pitchFamily="34" charset="0"/>
                          <a:ea typeface="Calibri" panose="020F0502020204030204" pitchFamily="34" charset="0"/>
                        </a:rPr>
                        <a:t>S100WG/S101PT representative </a:t>
                      </a:r>
                      <a:endParaRPr lang="en-GB" sz="1800">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51079">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b="1">
                          <a:solidFill>
                            <a:srgbClr val="00000A"/>
                          </a:solidFill>
                          <a:effectLst/>
                          <a:latin typeface="Arial Narrow" panose="020B0606020202030204" pitchFamily="34" charset="0"/>
                          <a:ea typeface="Calibri" panose="020F0502020204030204" pitchFamily="34" charset="0"/>
                        </a:rPr>
                        <a:t>3</a:t>
                      </a:r>
                      <a:endParaRPr lang="en-GB"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a:solidFill>
                            <a:srgbClr val="00000A"/>
                          </a:solidFill>
                          <a:effectLst/>
                          <a:latin typeface="Arial Narrow" panose="020B0606020202030204" pitchFamily="34" charset="0"/>
                          <a:ea typeface="Calibri" panose="020F0502020204030204" pitchFamily="34" charset="0"/>
                        </a:rPr>
                        <a:t>15’ each PS</a:t>
                      </a:r>
                      <a:endParaRPr lang="en-GB" sz="18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dirty="0">
                          <a:solidFill>
                            <a:srgbClr val="00000A"/>
                          </a:solidFill>
                          <a:effectLst/>
                          <a:latin typeface="Arial Narrow" panose="020B0606020202030204" pitchFamily="34" charset="0"/>
                          <a:ea typeface="Calibri" panose="020F0502020204030204" pitchFamily="34" charset="0"/>
                        </a:rPr>
                        <a:t>Examples of PSs at semi-operative stage </a:t>
                      </a:r>
                    </a:p>
                    <a:p>
                      <a:pPr algn="ctr">
                        <a:spcAft>
                          <a:spcPts val="0"/>
                        </a:spcAft>
                      </a:pPr>
                      <a:r>
                        <a:rPr lang="en-GB" sz="2400" dirty="0">
                          <a:solidFill>
                            <a:srgbClr val="00000A"/>
                          </a:solidFill>
                          <a:effectLst/>
                          <a:latin typeface="Arial Narrow" panose="020B0606020202030204" pitchFamily="34" charset="0"/>
                          <a:ea typeface="Calibri" panose="020F0502020204030204" pitchFamily="34" charset="0"/>
                        </a:rPr>
                        <a:t>(S-102, S-111, </a:t>
                      </a:r>
                      <a:r>
                        <a:rPr lang="en-GB" sz="2400" dirty="0" err="1">
                          <a:solidFill>
                            <a:srgbClr val="00000A"/>
                          </a:solidFill>
                          <a:effectLst/>
                          <a:latin typeface="Arial Narrow" panose="020B0606020202030204" pitchFamily="34" charset="0"/>
                          <a:ea typeface="Calibri" panose="020F0502020204030204" pitchFamily="34" charset="0"/>
                        </a:rPr>
                        <a:t>etc</a:t>
                      </a:r>
                      <a:r>
                        <a:rPr lang="en-GB" sz="2400" dirty="0">
                          <a:solidFill>
                            <a:srgbClr val="00000A"/>
                          </a:solidFill>
                          <a:effectLst/>
                          <a:latin typeface="Arial Narrow" panose="020B0606020202030204" pitchFamily="34" charset="0"/>
                          <a:ea typeface="Calibri" panose="020F0502020204030204" pitchFamily="34" charset="0"/>
                        </a:rPr>
                        <a:t>)</a:t>
                      </a:r>
                      <a:endParaRPr lang="en-GB" sz="1800" dirty="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dirty="0">
                          <a:solidFill>
                            <a:srgbClr val="00000A"/>
                          </a:solidFill>
                          <a:effectLst/>
                          <a:latin typeface="Arial Narrow" panose="020B0606020202030204" pitchFamily="34" charset="0"/>
                          <a:ea typeface="Calibri" panose="020F0502020204030204" pitchFamily="34" charset="0"/>
                        </a:rPr>
                        <a:t>PTs/HOs</a:t>
                      </a:r>
                      <a:endParaRPr lang="en-GB" sz="1800" dirty="0">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1079">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b="1">
                          <a:solidFill>
                            <a:srgbClr val="00000A"/>
                          </a:solidFill>
                          <a:effectLst/>
                          <a:latin typeface="Arial Narrow" panose="020B0606020202030204" pitchFamily="34" charset="0"/>
                          <a:ea typeface="Calibri" panose="020F0502020204030204" pitchFamily="34" charset="0"/>
                        </a:rPr>
                        <a:t>4</a:t>
                      </a:r>
                      <a:endParaRPr lang="en-GB" sz="1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a:solidFill>
                            <a:srgbClr val="00000A"/>
                          </a:solidFill>
                          <a:effectLst/>
                          <a:latin typeface="Arial Narrow" panose="020B0606020202030204" pitchFamily="34" charset="0"/>
                          <a:ea typeface="Calibri" panose="020F0502020204030204" pitchFamily="34" charset="0"/>
                        </a:rPr>
                        <a:t>15’ each</a:t>
                      </a:r>
                      <a:endParaRPr lang="en-GB" sz="18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dirty="0">
                          <a:solidFill>
                            <a:schemeClr val="tx1"/>
                          </a:solidFill>
                          <a:effectLst/>
                          <a:latin typeface="Arial Narrow" panose="020B0606020202030204" pitchFamily="34" charset="0"/>
                          <a:ea typeface="Calibri" panose="020F0502020204030204" pitchFamily="34" charset="0"/>
                        </a:rPr>
                        <a:t>Examples from the HOs/RENCs</a:t>
                      </a:r>
                      <a:endParaRPr lang="en-GB" sz="1800" dirty="0">
                        <a:solidFill>
                          <a:schemeClr val="tx1"/>
                        </a:solidFill>
                        <a:effectLst/>
                        <a:latin typeface="Times New Roman" panose="02020603050405020304" pitchFamily="18" charset="0"/>
                        <a:ea typeface="Calibri" panose="020F0502020204030204" pitchFamily="34" charset="0"/>
                      </a:endParaRPr>
                    </a:p>
                    <a:p>
                      <a:pPr algn="ctr">
                        <a:spcAft>
                          <a:spcPts val="0"/>
                        </a:spcAft>
                      </a:pPr>
                      <a:r>
                        <a:rPr lang="en-GB" sz="2400" dirty="0">
                          <a:solidFill>
                            <a:schemeClr val="tx1"/>
                          </a:solidFill>
                          <a:effectLst/>
                          <a:latin typeface="Arial Narrow" panose="020B0606020202030204" pitchFamily="34" charset="0"/>
                          <a:ea typeface="Calibri" panose="020F0502020204030204" pitchFamily="34" charset="0"/>
                        </a:rPr>
                        <a:t>S-100 Service distribution</a:t>
                      </a:r>
                      <a:endParaRPr lang="en-GB"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ctr">
                        <a:spcAft>
                          <a:spcPts val="0"/>
                        </a:spcAft>
                      </a:pPr>
                      <a:r>
                        <a:rPr lang="en-GB" sz="2400" dirty="0">
                          <a:solidFill>
                            <a:schemeClr val="tx1"/>
                          </a:solidFill>
                          <a:effectLst/>
                          <a:latin typeface="Arial Narrow" panose="020B0606020202030204" pitchFamily="34" charset="0"/>
                          <a:ea typeface="Calibri" panose="020F0502020204030204" pitchFamily="34" charset="0"/>
                        </a:rPr>
                        <a:t>HOs, RENCs</a:t>
                      </a:r>
                      <a:endParaRPr lang="en-GB"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CasellaDiTesto 9"/>
          <p:cNvSpPr txBox="1"/>
          <p:nvPr/>
        </p:nvSpPr>
        <p:spPr>
          <a:xfrm>
            <a:off x="587836" y="5156365"/>
            <a:ext cx="4134118" cy="369332"/>
          </a:xfrm>
          <a:prstGeom prst="rect">
            <a:avLst/>
          </a:prstGeom>
          <a:noFill/>
        </p:spPr>
        <p:txBody>
          <a:bodyPr wrap="square" rtlCol="0">
            <a:spAutoFit/>
          </a:bodyPr>
          <a:lstStyle/>
          <a:p>
            <a:r>
              <a:rPr lang="en-US" b="1" i="1" dirty="0">
                <a:solidFill>
                  <a:schemeClr val="tx1"/>
                </a:solidFill>
              </a:rPr>
              <a:t>Duration 2 </a:t>
            </a:r>
            <a:r>
              <a:rPr lang="en-US" b="1" i="1" dirty="0" err="1">
                <a:solidFill>
                  <a:schemeClr val="tx1"/>
                </a:solidFill>
              </a:rPr>
              <a:t>hrs</a:t>
            </a:r>
            <a:r>
              <a:rPr lang="en-US" b="1" i="1" dirty="0">
                <a:solidFill>
                  <a:schemeClr val="tx1"/>
                </a:solidFill>
              </a:rPr>
              <a:t> </a:t>
            </a:r>
          </a:p>
        </p:txBody>
      </p:sp>
      <p:sp>
        <p:nvSpPr>
          <p:cNvPr id="6"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74332003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it-IT" b="1" dirty="0"/>
              <a:t>HSSC </a:t>
            </a:r>
            <a:r>
              <a:rPr lang="it-IT" b="1" dirty="0" err="1"/>
              <a:t>Actions</a:t>
            </a:r>
            <a:r>
              <a:rPr lang="it-IT" b="1" dirty="0"/>
              <a:t> of </a:t>
            </a:r>
            <a:r>
              <a:rPr lang="it-IT" b="1" dirty="0" err="1"/>
              <a:t>interest</a:t>
            </a:r>
            <a:endParaRPr b="1" dirty="0"/>
          </a:p>
        </p:txBody>
      </p:sp>
      <p:sp>
        <p:nvSpPr>
          <p:cNvPr id="134" name="Shape 134"/>
          <p:cNvSpPr>
            <a:spLocks noGrp="1"/>
          </p:cNvSpPr>
          <p:nvPr>
            <p:ph type="body" idx="1"/>
          </p:nvPr>
        </p:nvSpPr>
        <p:spPr>
          <a:xfrm>
            <a:off x="636505" y="1155504"/>
            <a:ext cx="11209652" cy="4530728"/>
          </a:xfrm>
          <a:prstGeom prst="rect">
            <a:avLst/>
          </a:prstGeom>
        </p:spPr>
        <p:txBody>
          <a:bodyPr>
            <a:noAutofit/>
          </a:bodyPr>
          <a:lstStyle/>
          <a:p>
            <a:pPr algn="just"/>
            <a:r>
              <a:rPr lang="en-US" sz="2400" dirty="0"/>
              <a:t>MSs approved S-122 Ed. 1.0.0 – </a:t>
            </a:r>
            <a:r>
              <a:rPr lang="en-US" sz="2400" i="1" dirty="0"/>
              <a:t>Marine Protected Areas </a:t>
            </a:r>
          </a:p>
          <a:p>
            <a:pPr algn="just"/>
            <a:r>
              <a:rPr lang="en-US" sz="2400" dirty="0"/>
              <a:t>MSs approved S-123 Ed. 1.0.0 – Marine </a:t>
            </a:r>
            <a:r>
              <a:rPr lang="en-US" sz="2400" i="1" dirty="0"/>
              <a:t>Radio Services</a:t>
            </a:r>
          </a:p>
          <a:p>
            <a:pPr algn="just"/>
            <a:r>
              <a:rPr lang="en-US" sz="2400" dirty="0"/>
              <a:t>HSSC approved S-101 Ed. 1.0.0 – </a:t>
            </a:r>
            <a:r>
              <a:rPr lang="en-US" sz="2400" i="1" dirty="0"/>
              <a:t>ENC</a:t>
            </a:r>
          </a:p>
          <a:p>
            <a:pPr algn="just"/>
            <a:r>
              <a:rPr lang="en-US" sz="2400" dirty="0"/>
              <a:t>HSSC approved S-111 Ed. 1.0.0 – </a:t>
            </a:r>
            <a:r>
              <a:rPr lang="en-US" sz="2400" i="1" dirty="0"/>
              <a:t>Surface Currents</a:t>
            </a:r>
          </a:p>
          <a:p>
            <a:pPr algn="just"/>
            <a:r>
              <a:rPr lang="en-US" sz="2400" dirty="0"/>
              <a:t>HSSC endorsed S-102 Ed. 2.0.0 – </a:t>
            </a:r>
            <a:r>
              <a:rPr lang="en-US" sz="2400" i="1" dirty="0"/>
              <a:t>Bathymetric Surface</a:t>
            </a:r>
          </a:p>
          <a:p>
            <a:pPr algn="just"/>
            <a:r>
              <a:rPr lang="en-GB" sz="2400" dirty="0"/>
              <a:t>HSSC approved Ed. 1.0.0 of S-97 – </a:t>
            </a:r>
            <a:r>
              <a:rPr lang="en-US" sz="2400" i="1" dirty="0"/>
              <a:t>Guidance for PS developers</a:t>
            </a:r>
            <a:endParaRPr lang="en-GB" sz="2400" i="1" dirty="0"/>
          </a:p>
          <a:p>
            <a:pPr algn="just"/>
            <a:r>
              <a:rPr lang="en-GB" sz="2400" dirty="0"/>
              <a:t>HSSC approved Ed.1.0.0 of S-127 – </a:t>
            </a:r>
            <a:r>
              <a:rPr lang="en-GB" sz="2400" i="1" dirty="0"/>
              <a:t>Marine Traffic Management</a:t>
            </a:r>
          </a:p>
          <a:p>
            <a:pPr algn="just"/>
            <a:r>
              <a:rPr lang="en-GB" sz="2400" dirty="0"/>
              <a:t>HSSC approved Edition 1.0.0 of S-129 – </a:t>
            </a:r>
            <a:r>
              <a:rPr lang="en-GB" sz="2400" i="1" dirty="0"/>
              <a:t>Under Keel Clearance Management Information</a:t>
            </a:r>
          </a:p>
          <a:p>
            <a:pPr marL="0" indent="0" algn="just">
              <a:buNone/>
            </a:pPr>
            <a:endParaRPr lang="en-GB" sz="1100" dirty="0"/>
          </a:p>
          <a:p>
            <a:pPr algn="just"/>
            <a:r>
              <a:rPr lang="en-GB" sz="2400" dirty="0"/>
              <a:t>S-100 Ed. 5.0.0 shifted to 2021</a:t>
            </a:r>
          </a:p>
          <a:p>
            <a:pPr algn="just"/>
            <a:r>
              <a:rPr lang="en-GB" sz="2400" dirty="0"/>
              <a:t>S-98 to be submitted for endorsement in 2020/2021</a:t>
            </a:r>
          </a:p>
          <a:p>
            <a:pPr marL="0" indent="0" algn="just">
              <a:buNone/>
            </a:pPr>
            <a:endParaRPr lang="en-GB" sz="2400" dirty="0"/>
          </a:p>
        </p:txBody>
      </p:sp>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19957685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it-IT" b="1" dirty="0"/>
              <a:t>HSSC </a:t>
            </a:r>
            <a:r>
              <a:rPr lang="it-IT" b="1" dirty="0" err="1"/>
              <a:t>Actions</a:t>
            </a:r>
            <a:r>
              <a:rPr lang="it-IT" b="1" dirty="0"/>
              <a:t> of </a:t>
            </a:r>
            <a:r>
              <a:rPr lang="it-IT" b="1" dirty="0" err="1"/>
              <a:t>interest</a:t>
            </a:r>
            <a:endParaRPr b="1" dirty="0"/>
          </a:p>
        </p:txBody>
      </p:sp>
      <p:sp>
        <p:nvSpPr>
          <p:cNvPr id="134" name="Shape 134"/>
          <p:cNvSpPr>
            <a:spLocks noGrp="1"/>
          </p:cNvSpPr>
          <p:nvPr>
            <p:ph type="body" idx="1"/>
          </p:nvPr>
        </p:nvSpPr>
        <p:spPr>
          <a:xfrm>
            <a:off x="364433" y="1216005"/>
            <a:ext cx="11137755" cy="4530728"/>
          </a:xfrm>
          <a:prstGeom prst="rect">
            <a:avLst/>
          </a:prstGeom>
        </p:spPr>
        <p:txBody>
          <a:bodyPr>
            <a:normAutofit/>
          </a:bodyPr>
          <a:lstStyle/>
          <a:p>
            <a:pPr algn="just"/>
            <a:r>
              <a:rPr lang="en-GB" sz="2400" dirty="0"/>
              <a:t>HSSC </a:t>
            </a:r>
            <a:r>
              <a:rPr lang="en-GB" sz="2400" dirty="0">
                <a:solidFill>
                  <a:schemeClr val="tx1"/>
                </a:solidFill>
              </a:rPr>
              <a:t>to seek the agreement of IRCC and RHCs for </a:t>
            </a:r>
            <a:r>
              <a:rPr lang="en-GB" sz="2400" dirty="0"/>
              <a:t>a survey for the production of the following data sets (NIPWG coordination):</a:t>
            </a:r>
          </a:p>
          <a:p>
            <a:pPr lvl="1" algn="just"/>
            <a:r>
              <a:rPr lang="en-GB" sz="2400" dirty="0"/>
              <a:t>S-122 - Marine Protected Area</a:t>
            </a:r>
          </a:p>
          <a:p>
            <a:pPr lvl="1" algn="just"/>
            <a:r>
              <a:rPr lang="en-GB" sz="2400" dirty="0"/>
              <a:t>S-123 - Marine Radio Services</a:t>
            </a:r>
          </a:p>
          <a:p>
            <a:pPr lvl="1" algn="just"/>
            <a:endParaRPr lang="en-GB" sz="2500" dirty="0"/>
          </a:p>
          <a:p>
            <a:pPr marL="228600" lvl="1" indent="-228600" algn="just"/>
            <a:r>
              <a:rPr lang="en-GB" sz="2400" dirty="0"/>
              <a:t>IRCC to </a:t>
            </a:r>
            <a:r>
              <a:rPr lang="en-GB" sz="2400" dirty="0">
                <a:solidFill>
                  <a:schemeClr val="tx1"/>
                </a:solidFill>
              </a:rPr>
              <a:t>evaluate to extend WENDWG scope </a:t>
            </a:r>
            <a:r>
              <a:rPr lang="en-GB" sz="2400" dirty="0"/>
              <a:t>to S-101 ENCs and other S-100 based products</a:t>
            </a:r>
          </a:p>
          <a:p>
            <a:pPr marL="228600" lvl="1" indent="-228600" algn="just"/>
            <a:endParaRPr lang="en-GB" sz="2400" dirty="0"/>
          </a:p>
          <a:p>
            <a:pPr marL="228600" lvl="1" indent="-228600" algn="just"/>
            <a:r>
              <a:rPr lang="en-GB" sz="2400" dirty="0"/>
              <a:t>Proposal of “Cloud distribution” of  S-100 based products (Canada):</a:t>
            </a:r>
          </a:p>
          <a:p>
            <a:pPr marL="853438" lvl="2" indent="-342900" algn="just">
              <a:buFont typeface="Wingdings" panose="05000000000000000000" pitchFamily="2" charset="2"/>
              <a:buChar char="§"/>
            </a:pPr>
            <a:r>
              <a:rPr lang="en-GB" sz="2400" dirty="0">
                <a:solidFill>
                  <a:schemeClr val="tx1"/>
                </a:solidFill>
              </a:rPr>
              <a:t>To be investigated by IRCC and RENCs</a:t>
            </a:r>
          </a:p>
        </p:txBody>
      </p:sp>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50537187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en-GB" b="1" dirty="0"/>
              <a:t>Priorities of IHO 2019 Work Plan 2</a:t>
            </a:r>
            <a:endParaRPr b="1" dirty="0"/>
          </a:p>
        </p:txBody>
      </p:sp>
      <p:sp>
        <p:nvSpPr>
          <p:cNvPr id="134" name="Shape 134"/>
          <p:cNvSpPr>
            <a:spLocks noGrp="1"/>
          </p:cNvSpPr>
          <p:nvPr>
            <p:ph type="body" idx="1"/>
          </p:nvPr>
        </p:nvSpPr>
        <p:spPr>
          <a:xfrm>
            <a:off x="561096" y="914402"/>
            <a:ext cx="11199104" cy="4530728"/>
          </a:xfrm>
          <a:prstGeom prst="rect">
            <a:avLst/>
          </a:prstGeom>
        </p:spPr>
        <p:txBody>
          <a:bodyPr>
            <a:normAutofit/>
          </a:bodyPr>
          <a:lstStyle/>
          <a:p>
            <a:endParaRPr lang="en-US" sz="2400" dirty="0"/>
          </a:p>
          <a:p>
            <a:r>
              <a:rPr lang="en-GB" sz="2400" b="1" dirty="0"/>
              <a:t>Develop an S-100 interoperability specification</a:t>
            </a:r>
          </a:p>
          <a:p>
            <a:pPr lvl="1"/>
            <a:r>
              <a:rPr lang="en-GB" sz="2400" dirty="0"/>
              <a:t>Ed. 1.0.0. of S-98 final approval is part of S-100 Implementation Strategy </a:t>
            </a:r>
          </a:p>
          <a:p>
            <a:pPr lvl="1"/>
            <a:r>
              <a:rPr lang="en-GB" sz="2400" dirty="0"/>
              <a:t>Ed. 1.0.0 of S-98 to be submitted for endorsement in 2020/2021</a:t>
            </a:r>
          </a:p>
          <a:p>
            <a:pPr lvl="1"/>
            <a:r>
              <a:rPr lang="en-GB" sz="2400" dirty="0"/>
              <a:t>HSSC-11 agreed to organize a S-100 Test Strategy Meeting (TSM) in liaison with IEC</a:t>
            </a:r>
          </a:p>
          <a:p>
            <a:pPr marL="457200" lvl="1" indent="0">
              <a:buNone/>
            </a:pPr>
            <a:endParaRPr lang="en-GB" sz="2400" dirty="0"/>
          </a:p>
          <a:p>
            <a:r>
              <a:rPr lang="en-GB" sz="2400" b="1" dirty="0"/>
              <a:t>Develop S-121 Product Spec for Maritime Limits and Boundaries </a:t>
            </a:r>
          </a:p>
          <a:p>
            <a:pPr lvl="1"/>
            <a:r>
              <a:rPr lang="en-GB" sz="2400" dirty="0"/>
              <a:t>HSSC encouraged the S-121PT to pursue the development of Ed. 1.0.0</a:t>
            </a:r>
          </a:p>
          <a:p>
            <a:pPr lvl="1"/>
            <a:r>
              <a:rPr lang="en-GB" sz="2400" dirty="0"/>
              <a:t>HSSC encouraged </a:t>
            </a:r>
            <a:r>
              <a:rPr lang="en-GB" sz="2400" dirty="0">
                <a:solidFill>
                  <a:schemeClr val="tx1"/>
                </a:solidFill>
              </a:rPr>
              <a:t>the IHO Member States to participate </a:t>
            </a:r>
            <a:r>
              <a:rPr lang="en-GB" sz="2400" dirty="0"/>
              <a:t>in the S-100 WG review process of S-121</a:t>
            </a:r>
          </a:p>
        </p:txBody>
      </p:sp>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293256858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en-GB" b="1" dirty="0"/>
              <a:t>Priorities of IHO 2019 Work Plan 2</a:t>
            </a:r>
            <a:endParaRPr b="1" dirty="0"/>
          </a:p>
        </p:txBody>
      </p:sp>
      <p:sp>
        <p:nvSpPr>
          <p:cNvPr id="134" name="Shape 134"/>
          <p:cNvSpPr>
            <a:spLocks noGrp="1"/>
          </p:cNvSpPr>
          <p:nvPr>
            <p:ph type="body" idx="1"/>
          </p:nvPr>
        </p:nvSpPr>
        <p:spPr>
          <a:xfrm>
            <a:off x="-85054" y="1593816"/>
            <a:ext cx="4715650" cy="4644301"/>
          </a:xfrm>
          <a:prstGeom prst="rect">
            <a:avLst/>
          </a:prstGeom>
        </p:spPr>
        <p:txBody>
          <a:bodyPr>
            <a:normAutofit/>
          </a:bodyPr>
          <a:lstStyle/>
          <a:p>
            <a:pPr lvl="1"/>
            <a:r>
              <a:rPr lang="en-GB" sz="2400" dirty="0"/>
              <a:t>Ed. 1.1.0 of S-101 to be expected in December 2020 </a:t>
            </a:r>
          </a:p>
          <a:p>
            <a:pPr lvl="1"/>
            <a:r>
              <a:rPr lang="en-GB" sz="2400" dirty="0"/>
              <a:t>Ed. 2.0.0 to be expected in December 2022</a:t>
            </a:r>
          </a:p>
          <a:p>
            <a:pPr lvl="1"/>
            <a:r>
              <a:rPr lang="en-GB" sz="2400" dirty="0"/>
              <a:t>S-101 components for Encryption, Alerts and Indications to be fully developed</a:t>
            </a:r>
            <a:endParaRPr lang="en-US" sz="2400" dirty="0"/>
          </a:p>
        </p:txBody>
      </p:sp>
      <p:pic>
        <p:nvPicPr>
          <p:cNvPr id="5" name="table"/>
          <p:cNvPicPr>
            <a:picLocks noChangeAspect="1"/>
          </p:cNvPicPr>
          <p:nvPr/>
        </p:nvPicPr>
        <p:blipFill>
          <a:blip r:embed="rId3"/>
          <a:stretch>
            <a:fillRect/>
          </a:stretch>
        </p:blipFill>
        <p:spPr>
          <a:xfrm>
            <a:off x="4366849" y="1526631"/>
            <a:ext cx="7737230" cy="4503437"/>
          </a:xfrm>
          <a:prstGeom prst="rect">
            <a:avLst/>
          </a:prstGeom>
        </p:spPr>
      </p:pic>
      <p:sp>
        <p:nvSpPr>
          <p:cNvPr id="6" name="Shape 134"/>
          <p:cNvSpPr txBox="1">
            <a:spLocks/>
          </p:cNvSpPr>
          <p:nvPr/>
        </p:nvSpPr>
        <p:spPr>
          <a:xfrm>
            <a:off x="366294" y="1035529"/>
            <a:ext cx="10600644" cy="81671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r>
              <a:rPr lang="en-GB" b="1" dirty="0"/>
              <a:t>Develop all the components needed to make S-101 a reality</a:t>
            </a:r>
            <a:r>
              <a:rPr lang="en-GB" dirty="0"/>
              <a:t>:</a:t>
            </a:r>
          </a:p>
        </p:txBody>
      </p:sp>
      <p:sp>
        <p:nvSpPr>
          <p:cNvPr id="7"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15126031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en-GB" b="1" dirty="0"/>
              <a:t>Priorities of IHO 2019 Work Plan 2</a:t>
            </a:r>
            <a:endParaRPr b="1" dirty="0"/>
          </a:p>
        </p:txBody>
      </p:sp>
      <p:sp>
        <p:nvSpPr>
          <p:cNvPr id="134" name="Shape 134"/>
          <p:cNvSpPr>
            <a:spLocks noGrp="1"/>
          </p:cNvSpPr>
          <p:nvPr>
            <p:ph type="body" idx="1"/>
          </p:nvPr>
        </p:nvSpPr>
        <p:spPr>
          <a:xfrm>
            <a:off x="378054" y="1387248"/>
            <a:ext cx="11620500" cy="4530728"/>
          </a:xfrm>
          <a:prstGeom prst="rect">
            <a:avLst/>
          </a:prstGeom>
        </p:spPr>
        <p:txBody>
          <a:bodyPr>
            <a:normAutofit/>
          </a:bodyPr>
          <a:lstStyle/>
          <a:p>
            <a:r>
              <a:rPr lang="en-GB" b="1" dirty="0"/>
              <a:t>Consolidation and clarification of standards in relation to ECDIS/ENC</a:t>
            </a:r>
            <a:r>
              <a:rPr lang="en-GB" dirty="0"/>
              <a:t>:</a:t>
            </a:r>
          </a:p>
          <a:p>
            <a:pPr lvl="1"/>
            <a:r>
              <a:rPr lang="en-US" dirty="0"/>
              <a:t>ENCWG liaised with CIRM and IEC for updating S-63 for improved security for investigations and risk assessment</a:t>
            </a:r>
          </a:p>
          <a:p>
            <a:pPr lvl="1"/>
            <a:r>
              <a:rPr lang="en-GB" dirty="0"/>
              <a:t>HSSC tasked ENCWG to develop a draft proposal for mitigation measures for cyber security and to make an impact assessment </a:t>
            </a:r>
          </a:p>
          <a:p>
            <a:pPr lvl="1"/>
            <a:r>
              <a:rPr lang="en-GB" dirty="0"/>
              <a:t>HOs to review the current ENC production process and make changes where necessary to </a:t>
            </a:r>
            <a:r>
              <a:rPr lang="en-GB" dirty="0">
                <a:solidFill>
                  <a:srgbClr val="FF0000"/>
                </a:solidFill>
              </a:rPr>
              <a:t>encode meaningful values of CATZOC</a:t>
            </a:r>
          </a:p>
        </p:txBody>
      </p:sp>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267259481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en-GB" b="1" dirty="0"/>
              <a:t>Priorities of IHO 2019 Work Plan 2</a:t>
            </a:r>
            <a:endParaRPr b="1" dirty="0"/>
          </a:p>
        </p:txBody>
      </p:sp>
      <p:sp>
        <p:nvSpPr>
          <p:cNvPr id="134" name="Shape 134"/>
          <p:cNvSpPr>
            <a:spLocks noGrp="1"/>
          </p:cNvSpPr>
          <p:nvPr>
            <p:ph type="body" idx="1"/>
          </p:nvPr>
        </p:nvSpPr>
        <p:spPr>
          <a:xfrm>
            <a:off x="589617" y="1210460"/>
            <a:ext cx="9146522" cy="4530728"/>
          </a:xfrm>
          <a:prstGeom prst="rect">
            <a:avLst/>
          </a:prstGeom>
        </p:spPr>
        <p:txBody>
          <a:bodyPr>
            <a:normAutofit/>
          </a:bodyPr>
          <a:lstStyle/>
          <a:p>
            <a:pPr>
              <a:spcAft>
                <a:spcPts val="1200"/>
              </a:spcAft>
            </a:pPr>
            <a:r>
              <a:rPr lang="en-GB" sz="2400" b="1" dirty="0"/>
              <a:t>Prepare Ed. 6.0.0 of S-44:</a:t>
            </a:r>
          </a:p>
          <a:p>
            <a:pPr marL="271463" indent="-271463">
              <a:tabLst>
                <a:tab pos="3225800" algn="l"/>
              </a:tabLst>
            </a:pPr>
            <a:r>
              <a:rPr lang="en-GB" sz="2400" dirty="0"/>
              <a:t>May/June 2019 - HSPT: draft of the </a:t>
            </a:r>
            <a:r>
              <a:rPr lang="en-GB" sz="2400" u="sng" dirty="0"/>
              <a:t>6th Edition (v1.7.0) for review </a:t>
            </a:r>
            <a:r>
              <a:rPr lang="en-GB" sz="2400" dirty="0"/>
              <a:t>and comments by MSs and stakeholders</a:t>
            </a:r>
          </a:p>
          <a:p>
            <a:pPr marL="271463" indent="-271463">
              <a:tabLst>
                <a:tab pos="3225800" algn="l"/>
              </a:tabLst>
            </a:pPr>
            <a:r>
              <a:rPr lang="en-GB" sz="2400" dirty="0"/>
              <a:t>March 2020: </a:t>
            </a:r>
            <a:r>
              <a:rPr lang="en-GB" sz="2400" u="sng" dirty="0"/>
              <a:t>S-44 6th Edition (v2.0.0) </a:t>
            </a:r>
            <a:r>
              <a:rPr lang="en-GB" sz="2400" dirty="0"/>
              <a:t>delivered to HSSC for endorsement</a:t>
            </a:r>
          </a:p>
          <a:p>
            <a:r>
              <a:rPr lang="en-GB" sz="2400" dirty="0"/>
              <a:t>End 2020: </a:t>
            </a:r>
            <a:r>
              <a:rPr lang="en-GB" sz="2400" u="sng" dirty="0"/>
              <a:t>Approval  of the S-44 6th Edition</a:t>
            </a:r>
          </a:p>
          <a:p>
            <a:endParaRPr lang="en-GB" sz="2400" dirty="0"/>
          </a:p>
        </p:txBody>
      </p:sp>
      <p:pic>
        <p:nvPicPr>
          <p:cNvPr id="2" name="Immagine 1"/>
          <p:cNvPicPr>
            <a:picLocks noChangeAspect="1"/>
          </p:cNvPicPr>
          <p:nvPr/>
        </p:nvPicPr>
        <p:blipFill rotWithShape="1">
          <a:blip r:embed="rId3"/>
          <a:srcRect t="2915" b="1570"/>
          <a:stretch/>
        </p:blipFill>
        <p:spPr>
          <a:xfrm>
            <a:off x="8938810" y="2555721"/>
            <a:ext cx="2911319" cy="41684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CasellaDiTesto 2"/>
          <p:cNvSpPr txBox="1"/>
          <p:nvPr/>
        </p:nvSpPr>
        <p:spPr>
          <a:xfrm>
            <a:off x="3828929" y="5094861"/>
            <a:ext cx="483268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800" b="0" i="1" u="none" strike="noStrike" cap="none" spc="0" normalizeH="0" baseline="0" dirty="0">
                <a:ln>
                  <a:noFill/>
                </a:ln>
                <a:solidFill>
                  <a:srgbClr val="000000"/>
                </a:solidFill>
                <a:effectLst/>
                <a:uFillTx/>
                <a:latin typeface="+mj-lt"/>
                <a:ea typeface="+mj-ea"/>
                <a:cs typeface="+mj-cs"/>
                <a:sym typeface="Helvetica"/>
              </a:rPr>
              <a:t>Contest</a:t>
            </a:r>
            <a:r>
              <a:rPr kumimoji="0" lang="en-US" sz="1800" b="0" i="1" u="none" strike="noStrike" cap="none" spc="0" normalizeH="0" dirty="0">
                <a:ln>
                  <a:noFill/>
                </a:ln>
                <a:solidFill>
                  <a:srgbClr val="000000"/>
                </a:solidFill>
                <a:effectLst/>
                <a:uFillTx/>
                <a:latin typeface="+mj-lt"/>
                <a:ea typeface="+mj-ea"/>
                <a:cs typeface="+mj-cs"/>
                <a:sym typeface="Helvetica"/>
              </a:rPr>
              <a:t> for designing the cover page of Edition 6 of S-44 to be advertised among MSs</a:t>
            </a:r>
            <a:endParaRPr kumimoji="0" lang="en-US" sz="1800" b="0" i="1" u="none" strike="noStrike" cap="none" spc="0" normalizeH="0" baseline="0" dirty="0">
              <a:ln>
                <a:noFill/>
              </a:ln>
              <a:solidFill>
                <a:srgbClr val="000000"/>
              </a:solidFill>
              <a:effectLst/>
              <a:uFillTx/>
              <a:latin typeface="+mj-lt"/>
              <a:ea typeface="+mj-ea"/>
              <a:cs typeface="+mj-cs"/>
              <a:sym typeface="Helvetica"/>
            </a:endParaRPr>
          </a:p>
        </p:txBody>
      </p:sp>
      <p:sp>
        <p:nvSpPr>
          <p:cNvPr id="7"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193835313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8" y="277813"/>
            <a:ext cx="8981872" cy="636589"/>
          </a:xfrm>
          <a:prstGeom prst="rect">
            <a:avLst/>
          </a:prstGeom>
        </p:spPr>
        <p:txBody>
          <a:bodyPr/>
          <a:lstStyle>
            <a:lvl1pPr defTabSz="859536">
              <a:defRPr sz="3600"/>
            </a:lvl1pPr>
          </a:lstStyle>
          <a:p>
            <a:r>
              <a:rPr lang="it-IT" dirty="0" err="1"/>
              <a:t>Introduction</a:t>
            </a:r>
            <a:r>
              <a:rPr lang="it-IT" dirty="0"/>
              <a:t> </a:t>
            </a:r>
            <a:endParaRPr dirty="0"/>
          </a:p>
        </p:txBody>
      </p:sp>
      <p:sp>
        <p:nvSpPr>
          <p:cNvPr id="134" name="Shape 134"/>
          <p:cNvSpPr>
            <a:spLocks noGrp="1"/>
          </p:cNvSpPr>
          <p:nvPr>
            <p:ph type="body" idx="1"/>
          </p:nvPr>
        </p:nvSpPr>
        <p:spPr>
          <a:xfrm>
            <a:off x="307763" y="1157074"/>
            <a:ext cx="10641495" cy="4530728"/>
          </a:xfrm>
          <a:prstGeom prst="rect">
            <a:avLst/>
          </a:prstGeom>
        </p:spPr>
        <p:txBody>
          <a:bodyPr>
            <a:normAutofit/>
          </a:bodyPr>
          <a:lstStyle/>
          <a:p>
            <a:pPr marL="0" indent="0" algn="ctr">
              <a:buNone/>
            </a:pPr>
            <a:r>
              <a:rPr lang="en-GB" sz="2500" b="1" i="1" dirty="0"/>
              <a:t>HSSC work is guided by the IHO Work Programme 2 “Hydrographic Services and Standards” and by the Council key priorities</a:t>
            </a:r>
          </a:p>
          <a:p>
            <a:pPr marL="0" indent="0" algn="just">
              <a:buNone/>
            </a:pPr>
            <a:endParaRPr lang="it-IT" sz="2500" dirty="0"/>
          </a:p>
          <a:p>
            <a:pPr marL="0" indent="0" algn="just">
              <a:buNone/>
            </a:pPr>
            <a:endParaRPr sz="2500" dirty="0"/>
          </a:p>
          <a:p>
            <a:pPr marL="230400" lvl="1" indent="-230400" algn="just">
              <a:spcBef>
                <a:spcPts val="500"/>
              </a:spcBef>
            </a:pPr>
            <a:r>
              <a:rPr sz="2500" b="1" dirty="0"/>
              <a:t>Meetings</a:t>
            </a:r>
            <a:r>
              <a:rPr lang="it-IT" sz="2500" b="1" dirty="0"/>
              <a:t> </a:t>
            </a:r>
            <a:r>
              <a:rPr lang="it-IT" sz="2500" b="1" dirty="0" err="1"/>
              <a:t>since</a:t>
            </a:r>
            <a:r>
              <a:rPr lang="it-IT" sz="2500" b="1" dirty="0"/>
              <a:t> MBSHC-20:</a:t>
            </a:r>
          </a:p>
          <a:p>
            <a:pPr marL="687599" lvl="2" indent="-230399" algn="just">
              <a:spcBef>
                <a:spcPts val="500"/>
              </a:spcBef>
            </a:pPr>
            <a:r>
              <a:rPr lang="en-GB" sz="2500" dirty="0"/>
              <a:t>Rostock, Germany (13-17 May 2018)</a:t>
            </a:r>
          </a:p>
          <a:p>
            <a:pPr marL="687599" lvl="2" indent="-230399" algn="just">
              <a:spcBef>
                <a:spcPts val="500"/>
              </a:spcBef>
            </a:pPr>
            <a:r>
              <a:rPr lang="en-GB" sz="2500" dirty="0"/>
              <a:t>Cape Town, South Africa (6-10 May 2019)</a:t>
            </a:r>
          </a:p>
          <a:p>
            <a:pPr marL="457200" lvl="2" indent="0" algn="just">
              <a:spcBef>
                <a:spcPts val="500"/>
              </a:spcBef>
              <a:buNone/>
            </a:pPr>
            <a:endParaRPr lang="en-GB" sz="2500" dirty="0">
              <a:solidFill>
                <a:srgbClr val="FF0000"/>
              </a:solidFill>
            </a:endParaRPr>
          </a:p>
          <a:p>
            <a:pPr marL="177061" lvl="1" indent="-230399" algn="just">
              <a:spcBef>
                <a:spcPts val="500"/>
              </a:spcBef>
            </a:pPr>
            <a:r>
              <a:rPr lang="en-GB" sz="2500" b="1" dirty="0">
                <a:solidFill>
                  <a:schemeClr val="tx1"/>
                </a:solidFill>
              </a:rPr>
              <a:t>Next Meeting: </a:t>
            </a:r>
          </a:p>
          <a:p>
            <a:pPr marL="687599" lvl="2" indent="-230399" algn="just">
              <a:spcBef>
                <a:spcPts val="500"/>
              </a:spcBef>
            </a:pPr>
            <a:r>
              <a:rPr lang="en-GB" sz="2500" dirty="0">
                <a:solidFill>
                  <a:schemeClr val="tx1"/>
                </a:solidFill>
              </a:rPr>
              <a:t>HSSC-12 Bristol, UK (11-15 May 2020)</a:t>
            </a: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5874" y="2255591"/>
            <a:ext cx="5410788" cy="3158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en-GB" b="1" dirty="0"/>
              <a:t>Priorities of IHO 2019 Work Plan 2</a:t>
            </a:r>
            <a:endParaRPr b="1" dirty="0"/>
          </a:p>
        </p:txBody>
      </p:sp>
      <p:sp>
        <p:nvSpPr>
          <p:cNvPr id="134" name="Shape 134"/>
          <p:cNvSpPr>
            <a:spLocks noGrp="1"/>
          </p:cNvSpPr>
          <p:nvPr>
            <p:ph type="body" idx="1"/>
          </p:nvPr>
        </p:nvSpPr>
        <p:spPr>
          <a:xfrm>
            <a:off x="504803" y="1261313"/>
            <a:ext cx="11182393" cy="4530728"/>
          </a:xfrm>
          <a:prstGeom prst="rect">
            <a:avLst/>
          </a:prstGeom>
        </p:spPr>
        <p:txBody>
          <a:bodyPr>
            <a:normAutofit/>
          </a:bodyPr>
          <a:lstStyle/>
          <a:p>
            <a:r>
              <a:rPr lang="en-GB" sz="2400" b="1" dirty="0"/>
              <a:t>Consider data quality aspects in harmonized way for all S-100 based PSs: </a:t>
            </a:r>
          </a:p>
          <a:p>
            <a:pPr marL="0" indent="0">
              <a:buNone/>
            </a:pPr>
            <a:endParaRPr lang="en-US" sz="800" dirty="0"/>
          </a:p>
          <a:p>
            <a:pPr marL="0" indent="0">
              <a:buNone/>
            </a:pPr>
            <a:r>
              <a:rPr lang="en" sz="2400" u="sng" dirty="0"/>
              <a:t>Visualization methodology of Quality of Bathymetric Data</a:t>
            </a:r>
            <a:endParaRPr lang="en-US" sz="2400" u="sng" dirty="0"/>
          </a:p>
          <a:p>
            <a:pPr marL="0" indent="0">
              <a:buNone/>
            </a:pPr>
            <a:endParaRPr lang="en-US" sz="2400" dirty="0"/>
          </a:p>
          <a:p>
            <a:endParaRPr lang="en-US" sz="2400" dirty="0"/>
          </a:p>
        </p:txBody>
      </p:sp>
      <p:pic>
        <p:nvPicPr>
          <p:cNvPr id="5" name="Afbeelding 30" descr="Afbeelding met dier, ongewerveld&#10;&#10;Automatisch gegenereerde beschrijving">
            <a:extLst>
              <a:ext uri="{FF2B5EF4-FFF2-40B4-BE49-F238E27FC236}">
                <a16:creationId xmlns:a16="http://schemas.microsoft.com/office/drawing/2014/main" id="{34E365F3-07D7-B84E-81B3-13FD9884BEC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00852" y="4240685"/>
            <a:ext cx="1803766" cy="1203097"/>
          </a:xfrm>
          <a:prstGeom prst="rect">
            <a:avLst/>
          </a:prstGeom>
        </p:spPr>
      </p:pic>
      <p:cxnSp>
        <p:nvCxnSpPr>
          <p:cNvPr id="6" name="Rechte verbindingslijn met pijl 54">
            <a:extLst>
              <a:ext uri="{FF2B5EF4-FFF2-40B4-BE49-F238E27FC236}">
                <a16:creationId xmlns:a16="http://schemas.microsoft.com/office/drawing/2014/main" id="{EFAD343C-0F08-504C-AD72-1E5952F62CC7}"/>
              </a:ext>
            </a:extLst>
          </p:cNvPr>
          <p:cNvCxnSpPr>
            <a:cxnSpLocks/>
          </p:cNvCxnSpPr>
          <p:nvPr/>
        </p:nvCxnSpPr>
        <p:spPr>
          <a:xfrm flipH="1">
            <a:off x="7894709" y="4408286"/>
            <a:ext cx="527500" cy="0"/>
          </a:xfrm>
          <a:prstGeom prst="straightConnector1">
            <a:avLst/>
          </a:prstGeom>
          <a:noFill/>
          <a:ln w="2540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7" name="Tekstvak 59">
            <a:extLst>
              <a:ext uri="{FF2B5EF4-FFF2-40B4-BE49-F238E27FC236}">
                <a16:creationId xmlns:a16="http://schemas.microsoft.com/office/drawing/2014/main" id="{100823DF-D939-E74F-8515-5349F75C21F8}"/>
              </a:ext>
            </a:extLst>
          </p:cNvPr>
          <p:cNvSpPr txBox="1"/>
          <p:nvPr/>
        </p:nvSpPr>
        <p:spPr>
          <a:xfrm>
            <a:off x="8407285" y="5227359"/>
            <a:ext cx="268993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dirty="0" err="1"/>
              <a:t>Charted</a:t>
            </a:r>
            <a:r>
              <a:rPr lang="nl-NL" dirty="0"/>
              <a:t> </a:t>
            </a:r>
            <a:r>
              <a:rPr lang="nl-NL" dirty="0" err="1"/>
              <a:t>depth</a:t>
            </a:r>
            <a:r>
              <a:rPr lang="nl-NL" dirty="0"/>
              <a:t> = 20.1 m</a:t>
            </a:r>
          </a:p>
        </p:txBody>
      </p:sp>
      <p:sp>
        <p:nvSpPr>
          <p:cNvPr id="8" name="Shape 297">
            <a:extLst>
              <a:ext uri="{FF2B5EF4-FFF2-40B4-BE49-F238E27FC236}">
                <a16:creationId xmlns:a16="http://schemas.microsoft.com/office/drawing/2014/main" id="{D6E56CF3-AE79-3946-A26D-979CAEC5B1F0}"/>
              </a:ext>
            </a:extLst>
          </p:cNvPr>
          <p:cNvSpPr/>
          <p:nvPr/>
        </p:nvSpPr>
        <p:spPr>
          <a:xfrm flipV="1">
            <a:off x="8560479" y="4257032"/>
            <a:ext cx="2416617" cy="2383"/>
          </a:xfrm>
          <a:prstGeom prst="line">
            <a:avLst/>
          </a:prstGeom>
          <a:ln w="25400">
            <a:solidFill>
              <a:schemeClr val="accent1"/>
            </a:solidFill>
            <a:custDash>
              <a:ds d="600000" sp="600000"/>
            </a:custDash>
            <a:miter lim="400000"/>
          </a:ln>
        </p:spPr>
        <p:txBody>
          <a:bodyPr lIns="45718" tIns="45718" rIns="45718" bIns="45718"/>
          <a:lstStyle/>
          <a:p>
            <a:endParaRPr/>
          </a:p>
        </p:txBody>
      </p:sp>
      <p:sp>
        <p:nvSpPr>
          <p:cNvPr id="9" name="Shape 320">
            <a:extLst>
              <a:ext uri="{FF2B5EF4-FFF2-40B4-BE49-F238E27FC236}">
                <a16:creationId xmlns:a16="http://schemas.microsoft.com/office/drawing/2014/main" id="{B12D40A4-7BA2-2B45-8E8C-C1935B1EF92E}"/>
              </a:ext>
            </a:extLst>
          </p:cNvPr>
          <p:cNvSpPr/>
          <p:nvPr/>
        </p:nvSpPr>
        <p:spPr>
          <a:xfrm>
            <a:off x="8560479" y="3990796"/>
            <a:ext cx="2381457" cy="35483"/>
          </a:xfrm>
          <a:prstGeom prst="line">
            <a:avLst/>
          </a:prstGeom>
          <a:ln w="25400">
            <a:solidFill>
              <a:schemeClr val="accent1"/>
            </a:solidFill>
            <a:custDash>
              <a:ds d="600000" sp="600000"/>
            </a:custDash>
            <a:miter lim="400000"/>
          </a:ln>
        </p:spPr>
        <p:txBody>
          <a:bodyPr lIns="45718" tIns="45718" rIns="45718" bIns="45718"/>
          <a:lstStyle/>
          <a:p>
            <a:endParaRPr/>
          </a:p>
        </p:txBody>
      </p:sp>
      <p:sp>
        <p:nvSpPr>
          <p:cNvPr id="10" name="Tekstvak 62">
            <a:extLst>
              <a:ext uri="{FF2B5EF4-FFF2-40B4-BE49-F238E27FC236}">
                <a16:creationId xmlns:a16="http://schemas.microsoft.com/office/drawing/2014/main" id="{8032499C-8B81-184B-BE69-AD010E23341C}"/>
              </a:ext>
            </a:extLst>
          </p:cNvPr>
          <p:cNvSpPr txBox="1"/>
          <p:nvPr/>
        </p:nvSpPr>
        <p:spPr>
          <a:xfrm>
            <a:off x="11097219" y="4062652"/>
            <a:ext cx="1310457"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sz="1600" dirty="0"/>
              <a:t>20m </a:t>
            </a:r>
            <a:r>
              <a:rPr lang="nl-NL" sz="1600" dirty="0" err="1"/>
              <a:t>contr</a:t>
            </a:r>
            <a:endParaRPr lang="nl-NL" sz="1600" dirty="0"/>
          </a:p>
        </p:txBody>
      </p:sp>
      <p:sp>
        <p:nvSpPr>
          <p:cNvPr id="11" name="Tekstvak 63">
            <a:extLst>
              <a:ext uri="{FF2B5EF4-FFF2-40B4-BE49-F238E27FC236}">
                <a16:creationId xmlns:a16="http://schemas.microsoft.com/office/drawing/2014/main" id="{78790351-5B68-BE42-81BA-1DC28C72BD42}"/>
              </a:ext>
            </a:extLst>
          </p:cNvPr>
          <p:cNvSpPr txBox="1"/>
          <p:nvPr/>
        </p:nvSpPr>
        <p:spPr>
          <a:xfrm>
            <a:off x="11097219" y="3806132"/>
            <a:ext cx="1094781"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sz="1600" dirty="0"/>
              <a:t>safe </a:t>
            </a:r>
            <a:r>
              <a:rPr lang="nl-NL" sz="1600" dirty="0" err="1"/>
              <a:t>depth</a:t>
            </a:r>
            <a:endParaRPr lang="nl-NL" sz="1600" dirty="0"/>
          </a:p>
        </p:txBody>
      </p:sp>
      <p:sp>
        <p:nvSpPr>
          <p:cNvPr id="12" name="Shape 320">
            <a:extLst>
              <a:ext uri="{FF2B5EF4-FFF2-40B4-BE49-F238E27FC236}">
                <a16:creationId xmlns:a16="http://schemas.microsoft.com/office/drawing/2014/main" id="{B44A2277-7197-A24B-BEDB-068DC3AA55AD}"/>
              </a:ext>
            </a:extLst>
          </p:cNvPr>
          <p:cNvSpPr/>
          <p:nvPr/>
        </p:nvSpPr>
        <p:spPr>
          <a:xfrm>
            <a:off x="8560478" y="3645857"/>
            <a:ext cx="2381457" cy="35483"/>
          </a:xfrm>
          <a:prstGeom prst="line">
            <a:avLst/>
          </a:prstGeom>
          <a:ln w="25400">
            <a:solidFill>
              <a:schemeClr val="accent1"/>
            </a:solidFill>
            <a:custDash>
              <a:ds d="600000" sp="600000"/>
            </a:custDash>
            <a:miter lim="400000"/>
          </a:ln>
        </p:spPr>
        <p:txBody>
          <a:bodyPr lIns="45718" tIns="45718" rIns="45718" bIns="45718"/>
          <a:lstStyle/>
          <a:p>
            <a:endParaRPr/>
          </a:p>
        </p:txBody>
      </p:sp>
      <p:sp>
        <p:nvSpPr>
          <p:cNvPr id="13" name="Tekstvak 65">
            <a:extLst>
              <a:ext uri="{FF2B5EF4-FFF2-40B4-BE49-F238E27FC236}">
                <a16:creationId xmlns:a16="http://schemas.microsoft.com/office/drawing/2014/main" id="{8D86BCEA-EDBD-1844-A52B-E79E2D4E43AF}"/>
              </a:ext>
            </a:extLst>
          </p:cNvPr>
          <p:cNvSpPr txBox="1"/>
          <p:nvPr/>
        </p:nvSpPr>
        <p:spPr>
          <a:xfrm>
            <a:off x="11074994" y="3502542"/>
            <a:ext cx="639251"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sz="1600" dirty="0"/>
              <a:t>draft</a:t>
            </a:r>
          </a:p>
        </p:txBody>
      </p:sp>
      <p:sp>
        <p:nvSpPr>
          <p:cNvPr id="14" name="Shape 301">
            <a:extLst>
              <a:ext uri="{FF2B5EF4-FFF2-40B4-BE49-F238E27FC236}">
                <a16:creationId xmlns:a16="http://schemas.microsoft.com/office/drawing/2014/main" id="{CC0C74D1-1DD4-944C-83BD-0C5CCCC187DD}"/>
              </a:ext>
            </a:extLst>
          </p:cNvPr>
          <p:cNvSpPr/>
          <p:nvPr/>
        </p:nvSpPr>
        <p:spPr>
          <a:xfrm flipV="1">
            <a:off x="8893304" y="4016030"/>
            <a:ext cx="2" cy="241003"/>
          </a:xfrm>
          <a:prstGeom prst="line">
            <a:avLst/>
          </a:prstGeom>
          <a:ln w="25400">
            <a:solidFill>
              <a:srgbClr val="00F900"/>
            </a:solidFill>
            <a:miter/>
            <a:tailEnd type="triangle"/>
          </a:ln>
        </p:spPr>
        <p:txBody>
          <a:bodyPr lIns="45718" tIns="45718" rIns="45718" bIns="45718"/>
          <a:lstStyle/>
          <a:p>
            <a:endParaRPr/>
          </a:p>
        </p:txBody>
      </p:sp>
      <p:sp>
        <p:nvSpPr>
          <p:cNvPr id="15" name="Shape 303">
            <a:extLst>
              <a:ext uri="{FF2B5EF4-FFF2-40B4-BE49-F238E27FC236}">
                <a16:creationId xmlns:a16="http://schemas.microsoft.com/office/drawing/2014/main" id="{9F06BA5D-FEA1-E44A-9173-0B6713B3CEF3}"/>
              </a:ext>
            </a:extLst>
          </p:cNvPr>
          <p:cNvSpPr/>
          <p:nvPr/>
        </p:nvSpPr>
        <p:spPr>
          <a:xfrm flipV="1">
            <a:off x="9411576" y="3848690"/>
            <a:ext cx="0" cy="398524"/>
          </a:xfrm>
          <a:prstGeom prst="line">
            <a:avLst/>
          </a:prstGeom>
          <a:ln w="25400">
            <a:solidFill>
              <a:srgbClr val="FF9300"/>
            </a:solidFill>
            <a:miter/>
            <a:tailEnd type="triangle"/>
          </a:ln>
        </p:spPr>
        <p:txBody>
          <a:bodyPr lIns="45718" tIns="45718" rIns="45718" bIns="45718"/>
          <a:lstStyle/>
          <a:p>
            <a:endParaRPr/>
          </a:p>
        </p:txBody>
      </p:sp>
      <p:sp>
        <p:nvSpPr>
          <p:cNvPr id="16" name="Shape 309">
            <a:extLst>
              <a:ext uri="{FF2B5EF4-FFF2-40B4-BE49-F238E27FC236}">
                <a16:creationId xmlns:a16="http://schemas.microsoft.com/office/drawing/2014/main" id="{1B940816-9E67-DD4D-AD33-755D18FDDEBE}"/>
              </a:ext>
            </a:extLst>
          </p:cNvPr>
          <p:cNvSpPr/>
          <p:nvPr/>
        </p:nvSpPr>
        <p:spPr>
          <a:xfrm flipV="1">
            <a:off x="10266646" y="3609850"/>
            <a:ext cx="982" cy="657654"/>
          </a:xfrm>
          <a:prstGeom prst="line">
            <a:avLst/>
          </a:prstGeom>
          <a:ln w="25400">
            <a:solidFill>
              <a:srgbClr val="FF2600"/>
            </a:solidFill>
            <a:miter/>
            <a:tailEnd type="triangle"/>
          </a:ln>
        </p:spPr>
        <p:txBody>
          <a:bodyPr lIns="45718" tIns="45718" rIns="45718" bIns="45718"/>
          <a:lstStyle/>
          <a:p>
            <a:endParaRPr/>
          </a:p>
        </p:txBody>
      </p:sp>
      <p:sp>
        <p:nvSpPr>
          <p:cNvPr id="17" name="Shape 309">
            <a:extLst>
              <a:ext uri="{FF2B5EF4-FFF2-40B4-BE49-F238E27FC236}">
                <a16:creationId xmlns:a16="http://schemas.microsoft.com/office/drawing/2014/main" id="{6F3BCC47-FC53-6641-94F0-F36A218CDA1E}"/>
              </a:ext>
            </a:extLst>
          </p:cNvPr>
          <p:cNvSpPr/>
          <p:nvPr/>
        </p:nvSpPr>
        <p:spPr>
          <a:xfrm flipV="1">
            <a:off x="10814486" y="3412199"/>
            <a:ext cx="15367" cy="828486"/>
          </a:xfrm>
          <a:prstGeom prst="line">
            <a:avLst/>
          </a:prstGeom>
          <a:ln w="25400">
            <a:solidFill>
              <a:srgbClr val="FF2600"/>
            </a:solidFill>
            <a:miter/>
            <a:tailEnd type="triangle"/>
          </a:ln>
        </p:spPr>
        <p:txBody>
          <a:bodyPr lIns="45718" tIns="45718" rIns="45718" bIns="45718"/>
          <a:lstStyle/>
          <a:p>
            <a:endParaRPr/>
          </a:p>
        </p:txBody>
      </p:sp>
      <p:sp>
        <p:nvSpPr>
          <p:cNvPr id="18" name="Shape 302">
            <a:extLst>
              <a:ext uri="{FF2B5EF4-FFF2-40B4-BE49-F238E27FC236}">
                <a16:creationId xmlns:a16="http://schemas.microsoft.com/office/drawing/2014/main" id="{42CD4F2A-64E4-774D-A771-6E9CA0BD380A}"/>
              </a:ext>
            </a:extLst>
          </p:cNvPr>
          <p:cNvSpPr/>
          <p:nvPr/>
        </p:nvSpPr>
        <p:spPr>
          <a:xfrm>
            <a:off x="8638697" y="4252809"/>
            <a:ext cx="617596" cy="3581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solidFill>
                  <a:srgbClr val="00F900"/>
                </a:solidFill>
                <a:latin typeface="+mn-lt"/>
                <a:ea typeface="+mn-ea"/>
                <a:cs typeface="+mn-cs"/>
                <a:sym typeface="Calibri"/>
              </a:defRPr>
            </a:lvl1pPr>
          </a:lstStyle>
          <a:p>
            <a:r>
              <a:rPr dirty="0"/>
              <a:t>0.7m</a:t>
            </a:r>
          </a:p>
        </p:txBody>
      </p:sp>
      <p:sp>
        <p:nvSpPr>
          <p:cNvPr id="19" name="Shape 304">
            <a:extLst>
              <a:ext uri="{FF2B5EF4-FFF2-40B4-BE49-F238E27FC236}">
                <a16:creationId xmlns:a16="http://schemas.microsoft.com/office/drawing/2014/main" id="{EE2EA8AB-831F-6840-8107-B4D369D2B345}"/>
              </a:ext>
            </a:extLst>
          </p:cNvPr>
          <p:cNvSpPr/>
          <p:nvPr/>
        </p:nvSpPr>
        <p:spPr>
          <a:xfrm>
            <a:off x="9354082" y="4257033"/>
            <a:ext cx="617596" cy="3581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solidFill>
                  <a:srgbClr val="FF9300"/>
                </a:solidFill>
                <a:latin typeface="+mn-lt"/>
                <a:ea typeface="+mn-ea"/>
                <a:cs typeface="+mn-cs"/>
                <a:sym typeface="Calibri"/>
              </a:defRPr>
            </a:lvl1pPr>
          </a:lstStyle>
          <a:p>
            <a:r>
              <a:rPr dirty="0"/>
              <a:t>1.4m</a:t>
            </a:r>
          </a:p>
        </p:txBody>
      </p:sp>
      <p:sp>
        <p:nvSpPr>
          <p:cNvPr id="20" name="Shape 311">
            <a:extLst>
              <a:ext uri="{FF2B5EF4-FFF2-40B4-BE49-F238E27FC236}">
                <a16:creationId xmlns:a16="http://schemas.microsoft.com/office/drawing/2014/main" id="{9782BF37-6A0F-1F47-8350-5BE7B21744C2}"/>
              </a:ext>
            </a:extLst>
          </p:cNvPr>
          <p:cNvSpPr/>
          <p:nvPr/>
        </p:nvSpPr>
        <p:spPr>
          <a:xfrm>
            <a:off x="10037141" y="4294869"/>
            <a:ext cx="617597" cy="3581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solidFill>
                  <a:srgbClr val="FF2600"/>
                </a:solidFill>
                <a:latin typeface="+mn-lt"/>
                <a:ea typeface="+mn-ea"/>
                <a:cs typeface="+mn-cs"/>
                <a:sym typeface="Calibri"/>
              </a:defRPr>
            </a:lvl1pPr>
          </a:lstStyle>
          <a:p>
            <a:r>
              <a:rPr dirty="0"/>
              <a:t>3.0m</a:t>
            </a:r>
          </a:p>
        </p:txBody>
      </p:sp>
      <p:sp>
        <p:nvSpPr>
          <p:cNvPr id="21" name="Shape 311">
            <a:extLst>
              <a:ext uri="{FF2B5EF4-FFF2-40B4-BE49-F238E27FC236}">
                <a16:creationId xmlns:a16="http://schemas.microsoft.com/office/drawing/2014/main" id="{CB7C8323-98A3-1842-BBE8-E0D914EF5BBF}"/>
              </a:ext>
            </a:extLst>
          </p:cNvPr>
          <p:cNvSpPr/>
          <p:nvPr/>
        </p:nvSpPr>
        <p:spPr>
          <a:xfrm>
            <a:off x="10712343" y="4278997"/>
            <a:ext cx="683838" cy="369328"/>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solidFill>
                  <a:srgbClr val="FF2600"/>
                </a:solidFill>
                <a:latin typeface="+mn-lt"/>
                <a:ea typeface="+mn-ea"/>
                <a:cs typeface="+mn-cs"/>
                <a:sym typeface="Calibri"/>
              </a:defRPr>
            </a:lvl1pPr>
          </a:lstStyle>
          <a:p>
            <a:r>
              <a:rPr lang="nl-NL" dirty="0"/>
              <a:t>&gt;</a:t>
            </a:r>
            <a:r>
              <a:rPr dirty="0"/>
              <a:t>3.0m</a:t>
            </a:r>
          </a:p>
        </p:txBody>
      </p:sp>
      <p:sp>
        <p:nvSpPr>
          <p:cNvPr id="22" name="Shape 303">
            <a:extLst>
              <a:ext uri="{FF2B5EF4-FFF2-40B4-BE49-F238E27FC236}">
                <a16:creationId xmlns:a16="http://schemas.microsoft.com/office/drawing/2014/main" id="{B4B4DE3F-F507-3947-8A93-74DB1528B387}"/>
              </a:ext>
            </a:extLst>
          </p:cNvPr>
          <p:cNvSpPr/>
          <p:nvPr/>
        </p:nvSpPr>
        <p:spPr>
          <a:xfrm flipV="1">
            <a:off x="9767176" y="3868980"/>
            <a:ext cx="0" cy="398524"/>
          </a:xfrm>
          <a:prstGeom prst="line">
            <a:avLst/>
          </a:prstGeom>
          <a:ln w="25400">
            <a:solidFill>
              <a:srgbClr val="FF9300"/>
            </a:solidFill>
            <a:miter/>
            <a:tailEnd type="triangle"/>
          </a:ln>
        </p:spPr>
        <p:txBody>
          <a:bodyPr lIns="45718" tIns="45718" rIns="45718" bIns="45718"/>
          <a:lstStyle/>
          <a:p>
            <a:endParaRPr/>
          </a:p>
        </p:txBody>
      </p:sp>
      <p:sp>
        <p:nvSpPr>
          <p:cNvPr id="23" name="Tekstvak 85">
            <a:extLst>
              <a:ext uri="{FF2B5EF4-FFF2-40B4-BE49-F238E27FC236}">
                <a16:creationId xmlns:a16="http://schemas.microsoft.com/office/drawing/2014/main" id="{27E122A9-1D2E-824E-8F3D-D2FC998D609B}"/>
              </a:ext>
            </a:extLst>
          </p:cNvPr>
          <p:cNvSpPr txBox="1"/>
          <p:nvPr/>
        </p:nvSpPr>
        <p:spPr>
          <a:xfrm>
            <a:off x="8757988" y="4503734"/>
            <a:ext cx="41134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i="1" dirty="0"/>
              <a:t>A1</a:t>
            </a:r>
          </a:p>
        </p:txBody>
      </p:sp>
      <p:sp>
        <p:nvSpPr>
          <p:cNvPr id="24" name="Tekstvak 86">
            <a:extLst>
              <a:ext uri="{FF2B5EF4-FFF2-40B4-BE49-F238E27FC236}">
                <a16:creationId xmlns:a16="http://schemas.microsoft.com/office/drawing/2014/main" id="{89D7C64B-F3F4-1444-96EE-5A9C34A244E3}"/>
              </a:ext>
            </a:extLst>
          </p:cNvPr>
          <p:cNvSpPr txBox="1"/>
          <p:nvPr/>
        </p:nvSpPr>
        <p:spPr>
          <a:xfrm>
            <a:off x="9243422" y="4492554"/>
            <a:ext cx="41134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i="1" dirty="0"/>
              <a:t>A2</a:t>
            </a:r>
          </a:p>
        </p:txBody>
      </p:sp>
      <p:sp>
        <p:nvSpPr>
          <p:cNvPr id="25" name="Tekstvak 87">
            <a:extLst>
              <a:ext uri="{FF2B5EF4-FFF2-40B4-BE49-F238E27FC236}">
                <a16:creationId xmlns:a16="http://schemas.microsoft.com/office/drawing/2014/main" id="{54070478-B288-0C4C-862F-1AC763BB3BB1}"/>
              </a:ext>
            </a:extLst>
          </p:cNvPr>
          <p:cNvSpPr txBox="1"/>
          <p:nvPr/>
        </p:nvSpPr>
        <p:spPr>
          <a:xfrm>
            <a:off x="9662880" y="4503734"/>
            <a:ext cx="32477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i="1" dirty="0"/>
              <a:t>B</a:t>
            </a:r>
          </a:p>
        </p:txBody>
      </p:sp>
      <p:sp>
        <p:nvSpPr>
          <p:cNvPr id="26" name="Tekstvak 88">
            <a:extLst>
              <a:ext uri="{FF2B5EF4-FFF2-40B4-BE49-F238E27FC236}">
                <a16:creationId xmlns:a16="http://schemas.microsoft.com/office/drawing/2014/main" id="{765E428F-E84A-6445-BED2-C44D4BC97520}"/>
              </a:ext>
            </a:extLst>
          </p:cNvPr>
          <p:cNvSpPr txBox="1"/>
          <p:nvPr/>
        </p:nvSpPr>
        <p:spPr>
          <a:xfrm>
            <a:off x="10148314" y="4526634"/>
            <a:ext cx="32477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i="1" dirty="0"/>
              <a:t>C</a:t>
            </a:r>
          </a:p>
        </p:txBody>
      </p:sp>
      <p:sp>
        <p:nvSpPr>
          <p:cNvPr id="27" name="Tekstvak 89">
            <a:extLst>
              <a:ext uri="{FF2B5EF4-FFF2-40B4-BE49-F238E27FC236}">
                <a16:creationId xmlns:a16="http://schemas.microsoft.com/office/drawing/2014/main" id="{86A1FA50-9125-0F4D-8E07-F783F0B0F823}"/>
              </a:ext>
            </a:extLst>
          </p:cNvPr>
          <p:cNvSpPr txBox="1"/>
          <p:nvPr/>
        </p:nvSpPr>
        <p:spPr>
          <a:xfrm>
            <a:off x="10724081" y="4538158"/>
            <a:ext cx="32477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i="1" dirty="0"/>
              <a:t>D</a:t>
            </a:r>
          </a:p>
        </p:txBody>
      </p:sp>
      <p:sp>
        <p:nvSpPr>
          <p:cNvPr id="28" name="Tekstvak 90">
            <a:extLst>
              <a:ext uri="{FF2B5EF4-FFF2-40B4-BE49-F238E27FC236}">
                <a16:creationId xmlns:a16="http://schemas.microsoft.com/office/drawing/2014/main" id="{206BA87B-F9BE-4B47-AA08-6DECB97B7412}"/>
              </a:ext>
            </a:extLst>
          </p:cNvPr>
          <p:cNvSpPr txBox="1"/>
          <p:nvPr/>
        </p:nvSpPr>
        <p:spPr>
          <a:xfrm>
            <a:off x="6828982" y="2801703"/>
            <a:ext cx="388139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dirty="0"/>
              <a:t>Navigable depth (95% confidence)</a:t>
            </a:r>
          </a:p>
        </p:txBody>
      </p:sp>
      <p:sp>
        <p:nvSpPr>
          <p:cNvPr id="29" name="Tekstvak 91">
            <a:extLst>
              <a:ext uri="{FF2B5EF4-FFF2-40B4-BE49-F238E27FC236}">
                <a16:creationId xmlns:a16="http://schemas.microsoft.com/office/drawing/2014/main" id="{580095EB-0BB1-F040-B4A6-8D8C58B43A6F}"/>
              </a:ext>
            </a:extLst>
          </p:cNvPr>
          <p:cNvSpPr txBox="1"/>
          <p:nvPr/>
        </p:nvSpPr>
        <p:spPr>
          <a:xfrm>
            <a:off x="9197023" y="4854167"/>
            <a:ext cx="219759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dirty="0"/>
              <a:t>CATZOC </a:t>
            </a:r>
            <a:r>
              <a:rPr lang="nl-NL" dirty="0" err="1"/>
              <a:t>value</a:t>
            </a:r>
            <a:endParaRPr lang="nl-NL" dirty="0"/>
          </a:p>
        </p:txBody>
      </p:sp>
      <p:sp>
        <p:nvSpPr>
          <p:cNvPr id="30" name="Tekstvak 92">
            <a:extLst>
              <a:ext uri="{FF2B5EF4-FFF2-40B4-BE49-F238E27FC236}">
                <a16:creationId xmlns:a16="http://schemas.microsoft.com/office/drawing/2014/main" id="{0541BC26-6BB6-BB49-AB1F-D04153092861}"/>
              </a:ext>
            </a:extLst>
          </p:cNvPr>
          <p:cNvSpPr txBox="1"/>
          <p:nvPr/>
        </p:nvSpPr>
        <p:spPr>
          <a:xfrm>
            <a:off x="7024985" y="3914284"/>
            <a:ext cx="1223377"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sz="1600" i="1" dirty="0"/>
              <a:t>A1</a:t>
            </a:r>
            <a:r>
              <a:rPr lang="nl-NL" sz="1600" dirty="0"/>
              <a:t> = 19.4</a:t>
            </a:r>
          </a:p>
        </p:txBody>
      </p:sp>
      <p:sp>
        <p:nvSpPr>
          <p:cNvPr id="31" name="Tekstvak 93">
            <a:extLst>
              <a:ext uri="{FF2B5EF4-FFF2-40B4-BE49-F238E27FC236}">
                <a16:creationId xmlns:a16="http://schemas.microsoft.com/office/drawing/2014/main" id="{8E737607-D1EB-E143-9833-0F94B9E38CB1}"/>
              </a:ext>
            </a:extLst>
          </p:cNvPr>
          <p:cNvSpPr txBox="1"/>
          <p:nvPr/>
        </p:nvSpPr>
        <p:spPr>
          <a:xfrm>
            <a:off x="6757619" y="3636857"/>
            <a:ext cx="1223377"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sz="1600" i="1" dirty="0"/>
              <a:t>A2, B </a:t>
            </a:r>
            <a:r>
              <a:rPr lang="nl-NL" sz="1600" dirty="0"/>
              <a:t>= 18.7</a:t>
            </a:r>
          </a:p>
        </p:txBody>
      </p:sp>
      <p:sp>
        <p:nvSpPr>
          <p:cNvPr id="32" name="Tekstvak 94">
            <a:extLst>
              <a:ext uri="{FF2B5EF4-FFF2-40B4-BE49-F238E27FC236}">
                <a16:creationId xmlns:a16="http://schemas.microsoft.com/office/drawing/2014/main" id="{06729B70-CF58-4E4D-87DF-FADB8ECF576C}"/>
              </a:ext>
            </a:extLst>
          </p:cNvPr>
          <p:cNvSpPr txBox="1"/>
          <p:nvPr/>
        </p:nvSpPr>
        <p:spPr>
          <a:xfrm>
            <a:off x="7113299" y="3391528"/>
            <a:ext cx="920433"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sz="1600" i="1" dirty="0"/>
              <a:t>C</a:t>
            </a:r>
            <a:r>
              <a:rPr lang="nl-NL" sz="1600" dirty="0"/>
              <a:t> = 17.1</a:t>
            </a:r>
          </a:p>
        </p:txBody>
      </p:sp>
      <p:sp>
        <p:nvSpPr>
          <p:cNvPr id="33" name="Tekstvak 95">
            <a:extLst>
              <a:ext uri="{FF2B5EF4-FFF2-40B4-BE49-F238E27FC236}">
                <a16:creationId xmlns:a16="http://schemas.microsoft.com/office/drawing/2014/main" id="{8DE15D43-6F89-1243-81F4-8FC80B4A35F7}"/>
              </a:ext>
            </a:extLst>
          </p:cNvPr>
          <p:cNvSpPr txBox="1"/>
          <p:nvPr/>
        </p:nvSpPr>
        <p:spPr>
          <a:xfrm>
            <a:off x="7116604" y="3108366"/>
            <a:ext cx="920433"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nl-NL" sz="1600" i="1" dirty="0"/>
              <a:t>D</a:t>
            </a:r>
            <a:r>
              <a:rPr lang="nl-NL" sz="1600" dirty="0"/>
              <a:t> &lt; 17.1</a:t>
            </a:r>
          </a:p>
        </p:txBody>
      </p:sp>
      <p:sp>
        <p:nvSpPr>
          <p:cNvPr id="34" name="Tekstvak 5">
            <a:extLst>
              <a:ext uri="{FF2B5EF4-FFF2-40B4-BE49-F238E27FC236}">
                <a16:creationId xmlns:a16="http://schemas.microsoft.com/office/drawing/2014/main" id="{C29F4DF1-4797-864F-8647-3F5EF4F64886}"/>
              </a:ext>
            </a:extLst>
          </p:cNvPr>
          <p:cNvSpPr txBox="1"/>
          <p:nvPr/>
        </p:nvSpPr>
        <p:spPr>
          <a:xfrm>
            <a:off x="469978" y="2547638"/>
            <a:ext cx="6359003" cy="3416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buFont typeface="Arial" panose="020B0604020202020204" pitchFamily="34" charset="0"/>
              <a:buChar char="•"/>
            </a:pPr>
            <a:r>
              <a:rPr lang="nl-NL" sz="2400" dirty="0"/>
              <a:t>Method </a:t>
            </a:r>
            <a:r>
              <a:rPr lang="nl-NL" sz="2400" dirty="0" err="1"/>
              <a:t>to</a:t>
            </a:r>
            <a:r>
              <a:rPr lang="nl-NL" sz="2400" dirty="0"/>
              <a:t> </a:t>
            </a:r>
            <a:r>
              <a:rPr lang="nl-NL" sz="2400" dirty="0" err="1"/>
              <a:t>depict</a:t>
            </a:r>
            <a:r>
              <a:rPr lang="nl-NL" sz="2400" dirty="0"/>
              <a:t> </a:t>
            </a:r>
            <a:r>
              <a:rPr lang="nl-NL" sz="2400" dirty="0" err="1"/>
              <a:t>the</a:t>
            </a:r>
            <a:r>
              <a:rPr lang="nl-NL" sz="2400" dirty="0"/>
              <a:t> </a:t>
            </a:r>
            <a:r>
              <a:rPr lang="nl-NL" sz="2400" dirty="0" err="1"/>
              <a:t>quality</a:t>
            </a:r>
            <a:r>
              <a:rPr lang="nl-NL" sz="2400" dirty="0"/>
              <a:t> of </a:t>
            </a:r>
            <a:r>
              <a:rPr lang="nl-NL" sz="2400" dirty="0" err="1"/>
              <a:t>the</a:t>
            </a:r>
            <a:r>
              <a:rPr lang="nl-NL" sz="2400" dirty="0"/>
              <a:t> </a:t>
            </a:r>
            <a:r>
              <a:rPr lang="nl-NL" sz="2400" dirty="0" err="1"/>
              <a:t>bathymetry</a:t>
            </a:r>
            <a:r>
              <a:rPr lang="nl-NL" sz="2400" dirty="0"/>
              <a:t> </a:t>
            </a:r>
            <a:r>
              <a:rPr lang="nl-NL" sz="2400" dirty="0" err="1"/>
              <a:t>and</a:t>
            </a:r>
            <a:r>
              <a:rPr lang="nl-NL" sz="2400" dirty="0"/>
              <a:t> </a:t>
            </a:r>
            <a:r>
              <a:rPr lang="nl-NL" sz="2400" dirty="0" err="1"/>
              <a:t>isolated</a:t>
            </a:r>
            <a:r>
              <a:rPr lang="nl-NL" sz="2400" dirty="0"/>
              <a:t> features </a:t>
            </a:r>
            <a:r>
              <a:rPr lang="nl-NL" sz="2400" dirty="0" err="1"/>
              <a:t>hazardous</a:t>
            </a:r>
            <a:r>
              <a:rPr lang="nl-NL" sz="2400" dirty="0"/>
              <a:t> </a:t>
            </a:r>
            <a:r>
              <a:rPr lang="nl-NL" sz="2400" dirty="0" err="1"/>
              <a:t>to</a:t>
            </a:r>
            <a:r>
              <a:rPr lang="nl-NL" sz="2400" dirty="0"/>
              <a:t> </a:t>
            </a:r>
            <a:r>
              <a:rPr lang="nl-NL" sz="2400" dirty="0" err="1"/>
              <a:t>the</a:t>
            </a:r>
            <a:r>
              <a:rPr lang="nl-NL" sz="2400" dirty="0"/>
              <a:t> </a:t>
            </a:r>
            <a:r>
              <a:rPr lang="nl-NL" sz="2400" dirty="0" err="1"/>
              <a:t>safety</a:t>
            </a:r>
            <a:r>
              <a:rPr lang="nl-NL" sz="2400" dirty="0"/>
              <a:t> of </a:t>
            </a:r>
            <a:r>
              <a:rPr lang="nl-NL" sz="2400" dirty="0" err="1"/>
              <a:t>navigation</a:t>
            </a:r>
            <a:r>
              <a:rPr lang="nl-NL" sz="2400" dirty="0"/>
              <a:t> (</a:t>
            </a:r>
            <a:r>
              <a:rPr lang="nl-NL" sz="2400" dirty="0" err="1"/>
              <a:t>wrecks</a:t>
            </a:r>
            <a:r>
              <a:rPr lang="nl-NL" sz="2400" dirty="0"/>
              <a:t>, </a:t>
            </a:r>
            <a:r>
              <a:rPr lang="nl-NL" sz="2400" dirty="0" err="1"/>
              <a:t>rocks</a:t>
            </a:r>
            <a:r>
              <a:rPr lang="nl-NL" sz="2400" dirty="0"/>
              <a:t>, </a:t>
            </a:r>
            <a:r>
              <a:rPr lang="nl-NL" sz="2400" dirty="0" err="1"/>
              <a:t>obstructions</a:t>
            </a:r>
            <a:r>
              <a:rPr lang="nl-NL" sz="2400" dirty="0"/>
              <a:t>)</a:t>
            </a:r>
          </a:p>
          <a:p>
            <a:endParaRPr lang="nl-NL" sz="2400" dirty="0"/>
          </a:p>
          <a:p>
            <a:pPr marL="342900" indent="-342900">
              <a:buFont typeface="Arial" panose="020B0604020202020204" pitchFamily="34" charset="0"/>
              <a:buChar char="•"/>
            </a:pPr>
            <a:r>
              <a:rPr lang="nl-NL" sz="2400" dirty="0" err="1"/>
              <a:t>Also</a:t>
            </a:r>
            <a:r>
              <a:rPr lang="nl-NL" sz="2400" dirty="0"/>
              <a:t> </a:t>
            </a:r>
            <a:r>
              <a:rPr lang="nl-NL" sz="2400" dirty="0" err="1"/>
              <a:t>supportive</a:t>
            </a:r>
            <a:r>
              <a:rPr lang="nl-NL" sz="2400" dirty="0"/>
              <a:t> </a:t>
            </a:r>
            <a:r>
              <a:rPr lang="nl-NL" sz="2400" dirty="0" err="1"/>
              <a:t>for</a:t>
            </a:r>
            <a:r>
              <a:rPr lang="nl-NL" sz="2400" dirty="0"/>
              <a:t> </a:t>
            </a:r>
            <a:r>
              <a:rPr lang="nl-NL" sz="2400" dirty="0" err="1"/>
              <a:t>decision</a:t>
            </a:r>
            <a:r>
              <a:rPr lang="nl-NL" sz="2400" dirty="0"/>
              <a:t> making </a:t>
            </a:r>
            <a:r>
              <a:rPr lang="nl-NL" sz="2400" dirty="0" err="1"/>
              <a:t>and</a:t>
            </a:r>
            <a:r>
              <a:rPr lang="nl-NL" sz="2400" dirty="0"/>
              <a:t> </a:t>
            </a:r>
            <a:r>
              <a:rPr lang="nl-NL" sz="2400" dirty="0" err="1"/>
              <a:t>autonomous</a:t>
            </a:r>
            <a:r>
              <a:rPr lang="nl-NL" sz="2400" dirty="0"/>
              <a:t> </a:t>
            </a:r>
            <a:r>
              <a:rPr lang="nl-NL" sz="2400" dirty="0" err="1"/>
              <a:t>shipping</a:t>
            </a: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solidFill>
                  <a:srgbClr val="FF0000"/>
                </a:solidFill>
              </a:rPr>
              <a:t>MBSHC be aware</a:t>
            </a:r>
            <a:r>
              <a:rPr lang="nl-NL" sz="2400" dirty="0"/>
              <a:t> of importance of QoBD</a:t>
            </a:r>
          </a:p>
        </p:txBody>
      </p:sp>
      <p:sp>
        <p:nvSpPr>
          <p:cNvPr id="3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180752437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en-GB" b="1" dirty="0"/>
              <a:t>Priorities of IHO 2019 Work Plan 2</a:t>
            </a:r>
            <a:endParaRPr b="1" dirty="0"/>
          </a:p>
        </p:txBody>
      </p:sp>
      <p:sp>
        <p:nvSpPr>
          <p:cNvPr id="134" name="Shape 134"/>
          <p:cNvSpPr>
            <a:spLocks noGrp="1"/>
          </p:cNvSpPr>
          <p:nvPr>
            <p:ph type="body" idx="1"/>
          </p:nvPr>
        </p:nvSpPr>
        <p:spPr>
          <a:xfrm>
            <a:off x="161903" y="1163636"/>
            <a:ext cx="11496697" cy="4530728"/>
          </a:xfrm>
          <a:prstGeom prst="rect">
            <a:avLst/>
          </a:prstGeom>
        </p:spPr>
        <p:txBody>
          <a:bodyPr>
            <a:normAutofit lnSpcReduction="10000"/>
          </a:bodyPr>
          <a:lstStyle/>
          <a:p>
            <a:pPr lvl="1"/>
            <a:r>
              <a:rPr lang="en-GB" sz="2400" dirty="0"/>
              <a:t>HSSC supported “conditional visualization methodology” concept to be further developed </a:t>
            </a:r>
          </a:p>
          <a:p>
            <a:pPr lvl="1"/>
            <a:r>
              <a:rPr lang="en-GB" sz="2400" dirty="0"/>
              <a:t>HSSC encourage DQWG to involve other WGs and stakeholders</a:t>
            </a:r>
          </a:p>
          <a:p>
            <a:pPr lvl="1"/>
            <a:endParaRPr lang="en-GB" sz="2400" dirty="0"/>
          </a:p>
          <a:p>
            <a:pPr lvl="1"/>
            <a:r>
              <a:rPr lang="en-GB" sz="2400" dirty="0">
                <a:solidFill>
                  <a:srgbClr val="FF0000"/>
                </a:solidFill>
              </a:rPr>
              <a:t>Raise MBSHC awareness </a:t>
            </a:r>
            <a:r>
              <a:rPr lang="en-GB" sz="2400" dirty="0"/>
              <a:t>about: </a:t>
            </a:r>
          </a:p>
          <a:p>
            <a:pPr lvl="2"/>
            <a:r>
              <a:rPr lang="en-GB" sz="2400" dirty="0"/>
              <a:t>Existence of the methodology of visualization of the </a:t>
            </a:r>
            <a:r>
              <a:rPr lang="en-GB" sz="2400" dirty="0" err="1"/>
              <a:t>QoBD</a:t>
            </a:r>
            <a:endParaRPr lang="en-GB" sz="2400" dirty="0"/>
          </a:p>
          <a:p>
            <a:pPr lvl="2"/>
            <a:r>
              <a:rPr lang="en-GB" sz="2400" dirty="0"/>
              <a:t>Correct compilation of S-101 </a:t>
            </a:r>
            <a:r>
              <a:rPr lang="en-GB" sz="2400" dirty="0" err="1"/>
              <a:t>QoBD</a:t>
            </a:r>
            <a:endParaRPr lang="en-GB" sz="2400" dirty="0"/>
          </a:p>
          <a:p>
            <a:pPr lvl="2"/>
            <a:r>
              <a:rPr lang="en-GB" sz="2400" dirty="0"/>
              <a:t>Correct CATZOC attribution</a:t>
            </a:r>
          </a:p>
          <a:p>
            <a:pPr lvl="2"/>
            <a:endParaRPr lang="en-GB" sz="2400" dirty="0"/>
          </a:p>
          <a:p>
            <a:pPr lvl="2">
              <a:buFont typeface="Wingdings" pitchFamily="2" charset="2"/>
              <a:buChar char="q"/>
            </a:pPr>
            <a:r>
              <a:rPr lang="en-GB" sz="2400" dirty="0"/>
              <a:t>HSSC amended DQWG </a:t>
            </a:r>
            <a:r>
              <a:rPr lang="en-GB" sz="2400" dirty="0" err="1"/>
              <a:t>ToRs</a:t>
            </a:r>
            <a:r>
              <a:rPr lang="en-GB" sz="2400" dirty="0"/>
              <a:t> </a:t>
            </a:r>
            <a:r>
              <a:rPr lang="en-GB" sz="2400" dirty="0">
                <a:sym typeface="Wingdings" pitchFamily="2" charset="2"/>
              </a:rPr>
              <a:t> </a:t>
            </a:r>
            <a:r>
              <a:rPr lang="en-GB" sz="2400" dirty="0">
                <a:solidFill>
                  <a:schemeClr val="tx1"/>
                </a:solidFill>
                <a:sym typeface="Wingdings" pitchFamily="2" charset="2"/>
              </a:rPr>
              <a:t>DQWG to support IRCC WGs and sub-</a:t>
            </a:r>
            <a:r>
              <a:rPr lang="en-GB" sz="2400" dirty="0" err="1">
                <a:solidFill>
                  <a:schemeClr val="tx1"/>
                </a:solidFill>
                <a:sym typeface="Wingdings" pitchFamily="2" charset="2"/>
              </a:rPr>
              <a:t>commitees</a:t>
            </a:r>
            <a:r>
              <a:rPr lang="en-GB" sz="2400" dirty="0">
                <a:solidFill>
                  <a:schemeClr val="tx1"/>
                </a:solidFill>
                <a:sym typeface="Wingdings" pitchFamily="2" charset="2"/>
              </a:rPr>
              <a:t> on request (MSDI, CSBWG, S-124 PT)</a:t>
            </a:r>
            <a:endParaRPr lang="en-GB" sz="2400" dirty="0">
              <a:solidFill>
                <a:schemeClr val="tx1"/>
              </a:solidFill>
            </a:endParaRPr>
          </a:p>
        </p:txBody>
      </p:sp>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363194293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en-GB" b="1" dirty="0"/>
              <a:t>Priorities of IHO 2019 Work Plan 2</a:t>
            </a:r>
            <a:endParaRPr b="1" dirty="0"/>
          </a:p>
        </p:txBody>
      </p:sp>
      <p:sp>
        <p:nvSpPr>
          <p:cNvPr id="134" name="Shape 134"/>
          <p:cNvSpPr>
            <a:spLocks noGrp="1"/>
          </p:cNvSpPr>
          <p:nvPr>
            <p:ph type="body" idx="1"/>
          </p:nvPr>
        </p:nvSpPr>
        <p:spPr>
          <a:xfrm>
            <a:off x="595292" y="914402"/>
            <a:ext cx="10875741" cy="5029198"/>
          </a:xfrm>
          <a:prstGeom prst="rect">
            <a:avLst/>
          </a:prstGeom>
        </p:spPr>
        <p:txBody>
          <a:bodyPr>
            <a:normAutofit lnSpcReduction="10000"/>
          </a:bodyPr>
          <a:lstStyle/>
          <a:p>
            <a:endParaRPr lang="en-US" sz="2400" dirty="0"/>
          </a:p>
          <a:p>
            <a:r>
              <a:rPr lang="en-GB" sz="2400" dirty="0">
                <a:solidFill>
                  <a:schemeClr val="tx1"/>
                </a:solidFill>
              </a:rPr>
              <a:t>An </a:t>
            </a:r>
            <a:r>
              <a:rPr lang="en-GB" sz="2400" b="1" dirty="0">
                <a:solidFill>
                  <a:schemeClr val="tx1"/>
                </a:solidFill>
              </a:rPr>
              <a:t>Initial Guidance</a:t>
            </a:r>
            <a:r>
              <a:rPr lang="en-GB" sz="2400" dirty="0">
                <a:solidFill>
                  <a:schemeClr val="tx1"/>
                </a:solidFill>
              </a:rPr>
              <a:t> on definition and harmonization of “</a:t>
            </a:r>
            <a:r>
              <a:rPr lang="en-GB" sz="2400" i="1" dirty="0">
                <a:solidFill>
                  <a:schemeClr val="tx1"/>
                </a:solidFill>
              </a:rPr>
              <a:t>Maritime Services in context of e-navigation</a:t>
            </a:r>
            <a:r>
              <a:rPr lang="en-GB" sz="2400" dirty="0">
                <a:solidFill>
                  <a:schemeClr val="tx1"/>
                </a:solidFill>
              </a:rPr>
              <a:t>” was produced:</a:t>
            </a:r>
          </a:p>
          <a:p>
            <a:pPr lvl="2"/>
            <a:r>
              <a:rPr lang="en-US" sz="2400" dirty="0">
                <a:solidFill>
                  <a:schemeClr val="tx1"/>
                </a:solidFill>
              </a:rPr>
              <a:t>WWNWS</a:t>
            </a:r>
            <a:r>
              <a:rPr lang="de-DE" sz="2400" dirty="0">
                <a:solidFill>
                  <a:schemeClr val="tx1"/>
                </a:solidFill>
              </a:rPr>
              <a:t>-SC </a:t>
            </a:r>
            <a:r>
              <a:rPr lang="it-IT" sz="2400" dirty="0">
                <a:solidFill>
                  <a:schemeClr val="tx1"/>
                </a:solidFill>
                <a:sym typeface="Wingdings" panose="05000000000000000000" pitchFamily="2" charset="2"/>
              </a:rPr>
              <a:t></a:t>
            </a:r>
            <a:r>
              <a:rPr lang="it-IT" sz="2400" dirty="0">
                <a:solidFill>
                  <a:schemeClr val="tx1"/>
                </a:solidFill>
              </a:rPr>
              <a:t> </a:t>
            </a:r>
            <a:r>
              <a:rPr lang="en-US" sz="2400" dirty="0"/>
              <a:t>No. 5 - Maritime Safety Information Service (MSI);</a:t>
            </a:r>
            <a:endParaRPr lang="en-GB" sz="2400" dirty="0"/>
          </a:p>
          <a:p>
            <a:pPr lvl="2"/>
            <a:r>
              <a:rPr lang="de-DE" sz="2400" dirty="0"/>
              <a:t>NCWG, ENCWG </a:t>
            </a:r>
            <a:r>
              <a:rPr lang="en-US" sz="2400" dirty="0">
                <a:sym typeface="Wingdings" panose="05000000000000000000" pitchFamily="2" charset="2"/>
              </a:rPr>
              <a:t></a:t>
            </a:r>
            <a:r>
              <a:rPr lang="en-US" sz="2400" dirty="0"/>
              <a:t> No. 11 - Nautical Chart Service;</a:t>
            </a:r>
            <a:endParaRPr lang="en-GB" sz="2400" dirty="0"/>
          </a:p>
          <a:p>
            <a:pPr lvl="2"/>
            <a:r>
              <a:rPr lang="en-US" sz="2400" dirty="0"/>
              <a:t>NIPWG </a:t>
            </a:r>
            <a:r>
              <a:rPr lang="en-US" sz="2400" dirty="0">
                <a:sym typeface="Wingdings" panose="05000000000000000000" pitchFamily="2" charset="2"/>
              </a:rPr>
              <a:t></a:t>
            </a:r>
            <a:r>
              <a:rPr lang="en-US" sz="2400" dirty="0"/>
              <a:t> No. 12 - Nautical Publications Service;</a:t>
            </a:r>
            <a:endParaRPr lang="en-GB" sz="2400" dirty="0"/>
          </a:p>
          <a:p>
            <a:pPr lvl="2"/>
            <a:r>
              <a:rPr lang="en-GB" sz="2400" dirty="0"/>
              <a:t>TWCWG </a:t>
            </a:r>
            <a:r>
              <a:rPr lang="it-IT" sz="2400" dirty="0">
                <a:sym typeface="Wingdings" panose="05000000000000000000" pitchFamily="2" charset="2"/>
              </a:rPr>
              <a:t></a:t>
            </a:r>
            <a:r>
              <a:rPr lang="en-US" sz="2400" dirty="0"/>
              <a:t>No. 15 - Real-time hydrographic and environmental information Service. </a:t>
            </a:r>
          </a:p>
          <a:p>
            <a:pPr lvl="2"/>
            <a:endParaRPr lang="en-GB" sz="2400" dirty="0"/>
          </a:p>
          <a:p>
            <a:r>
              <a:rPr lang="en-GB" sz="2400" dirty="0">
                <a:solidFill>
                  <a:schemeClr val="tx1"/>
                </a:solidFill>
              </a:rPr>
              <a:t>Need to maintain the Guidance up-to-dated under the IMO indications</a:t>
            </a:r>
          </a:p>
          <a:p>
            <a:pPr marL="0" indent="0">
              <a:buNone/>
            </a:pPr>
            <a:endParaRPr lang="en-GB" sz="2400" dirty="0">
              <a:solidFill>
                <a:schemeClr val="tx1"/>
              </a:solidFill>
            </a:endParaRPr>
          </a:p>
          <a:p>
            <a:r>
              <a:rPr lang="en-GB" sz="2400" dirty="0">
                <a:solidFill>
                  <a:schemeClr val="tx1"/>
                </a:solidFill>
              </a:rPr>
              <a:t>IRCC/</a:t>
            </a:r>
            <a:r>
              <a:rPr lang="en-US" sz="2400" dirty="0">
                <a:solidFill>
                  <a:schemeClr val="tx1"/>
                </a:solidFill>
              </a:rPr>
              <a:t>WWNWS</a:t>
            </a:r>
            <a:r>
              <a:rPr lang="de-DE" sz="2400" dirty="0">
                <a:solidFill>
                  <a:schemeClr val="tx1"/>
                </a:solidFill>
              </a:rPr>
              <a:t>-SC </a:t>
            </a:r>
            <a:r>
              <a:rPr lang="de-DE" sz="2400" dirty="0" err="1">
                <a:solidFill>
                  <a:schemeClr val="tx1"/>
                </a:solidFill>
              </a:rPr>
              <a:t>is</a:t>
            </a:r>
            <a:r>
              <a:rPr lang="de-DE" sz="2400" dirty="0">
                <a:solidFill>
                  <a:schemeClr val="tx1"/>
                </a:solidFill>
              </a:rPr>
              <a:t> </a:t>
            </a:r>
            <a:r>
              <a:rPr lang="de-DE" sz="2400" dirty="0" err="1">
                <a:solidFill>
                  <a:schemeClr val="tx1"/>
                </a:solidFill>
              </a:rPr>
              <a:t>invited</a:t>
            </a:r>
            <a:r>
              <a:rPr lang="de-DE" sz="2400" dirty="0">
                <a:solidFill>
                  <a:schemeClr val="tx1"/>
                </a:solidFill>
              </a:rPr>
              <a:t> </a:t>
            </a:r>
            <a:r>
              <a:rPr lang="de-DE" sz="2400" dirty="0" err="1">
                <a:solidFill>
                  <a:schemeClr val="tx1"/>
                </a:solidFill>
              </a:rPr>
              <a:t>to</a:t>
            </a:r>
            <a:r>
              <a:rPr lang="de-DE" sz="2400" dirty="0">
                <a:solidFill>
                  <a:schemeClr val="tx1"/>
                </a:solidFill>
              </a:rPr>
              <a:t> </a:t>
            </a:r>
            <a:r>
              <a:rPr lang="de-DE" sz="2400" dirty="0" err="1">
                <a:solidFill>
                  <a:schemeClr val="tx1"/>
                </a:solidFill>
              </a:rPr>
              <a:t>contribute</a:t>
            </a:r>
            <a:endParaRPr lang="en-US" sz="2400" dirty="0">
              <a:solidFill>
                <a:schemeClr val="tx1"/>
              </a:solidFill>
            </a:endParaRPr>
          </a:p>
          <a:p>
            <a:endParaRPr lang="en-US" sz="2400" dirty="0"/>
          </a:p>
        </p:txBody>
      </p:sp>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330540396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it-IT" b="1" dirty="0" err="1"/>
              <a:t>Hydrographic</a:t>
            </a:r>
            <a:r>
              <a:rPr lang="it-IT" b="1" dirty="0"/>
              <a:t> Dictionary (HD)</a:t>
            </a:r>
            <a:endParaRPr b="1" dirty="0"/>
          </a:p>
        </p:txBody>
      </p:sp>
      <p:sp>
        <p:nvSpPr>
          <p:cNvPr id="3" name="Segnaposto testo 2"/>
          <p:cNvSpPr>
            <a:spLocks noGrp="1"/>
          </p:cNvSpPr>
          <p:nvPr>
            <p:ph type="body" idx="1"/>
          </p:nvPr>
        </p:nvSpPr>
        <p:spPr>
          <a:xfrm>
            <a:off x="857727" y="1152525"/>
            <a:ext cx="10515600" cy="4351338"/>
          </a:xfrm>
        </p:spPr>
        <p:txBody>
          <a:bodyPr/>
          <a:lstStyle/>
          <a:p>
            <a:r>
              <a:rPr lang="en-US" dirty="0"/>
              <a:t>HSSC11 noted the work done in the development of S-32 IHO HD</a:t>
            </a:r>
          </a:p>
          <a:p>
            <a:endParaRPr lang="en-US" dirty="0"/>
          </a:p>
          <a:p>
            <a:r>
              <a:rPr lang="en-US" u="sng" dirty="0"/>
              <a:t>Achievements</a:t>
            </a:r>
            <a:r>
              <a:rPr lang="en-US" dirty="0"/>
              <a:t>: </a:t>
            </a:r>
          </a:p>
          <a:p>
            <a:pPr lvl="1"/>
            <a:r>
              <a:rPr lang="en-GB" dirty="0">
                <a:solidFill>
                  <a:schemeClr val="bg2">
                    <a:lumMod val="50000"/>
                  </a:schemeClr>
                </a:solidFill>
              </a:rPr>
              <a:t>The HD and the IHO GI Registry will share the same management system, use the same metadata and will be enriched and maintained by using the same procedure</a:t>
            </a:r>
          </a:p>
          <a:p>
            <a:pPr lvl="1"/>
            <a:r>
              <a:rPr lang="en-GB" dirty="0">
                <a:solidFill>
                  <a:schemeClr val="bg2">
                    <a:lumMod val="50000"/>
                  </a:schemeClr>
                </a:solidFill>
              </a:rPr>
              <a:t>Language improvements (New HDs)</a:t>
            </a:r>
          </a:p>
          <a:p>
            <a:endParaRPr lang="en-GB" dirty="0">
              <a:solidFill>
                <a:schemeClr val="bg2">
                  <a:lumMod val="50000"/>
                </a:schemeClr>
              </a:solidFill>
            </a:endParaRPr>
          </a:p>
          <a:p>
            <a:r>
              <a:rPr lang="en-GB" dirty="0">
                <a:solidFill>
                  <a:schemeClr val="bg2">
                    <a:lumMod val="50000"/>
                  </a:schemeClr>
                </a:solidFill>
              </a:rPr>
              <a:t>HDWG template to be used by WGs when submitting new terms</a:t>
            </a:r>
          </a:p>
          <a:p>
            <a:endParaRPr lang="en-GB" dirty="0">
              <a:solidFill>
                <a:schemeClr val="bg2">
                  <a:lumMod val="50000"/>
                </a:schemeClr>
              </a:solidFill>
            </a:endParaRPr>
          </a:p>
          <a:p>
            <a:endParaRPr lang="en-US" dirty="0"/>
          </a:p>
        </p:txBody>
      </p:sp>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94890472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it-IT" b="1" dirty="0" err="1"/>
              <a:t>Hydrographic</a:t>
            </a:r>
            <a:r>
              <a:rPr lang="it-IT" b="1" dirty="0"/>
              <a:t> Dictionary (HD) </a:t>
            </a:r>
            <a:endParaRPr b="1" dirty="0"/>
          </a:p>
        </p:txBody>
      </p:sp>
      <p:pic>
        <p:nvPicPr>
          <p:cNvPr id="7" name="图片 5">
            <a:extLst>
              <a:ext uri="{FF2B5EF4-FFF2-40B4-BE49-F238E27FC236}">
                <a16:creationId xmlns:a16="http://schemas.microsoft.com/office/drawing/2014/main" id="{62D6CD21-15D9-4021-A315-36397FCB80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7" t="8609" r="2257"/>
          <a:stretch/>
        </p:blipFill>
        <p:spPr>
          <a:xfrm rot="5400000">
            <a:off x="-167754" y="1494156"/>
            <a:ext cx="2654301" cy="1897034"/>
          </a:xfrm>
          <a:prstGeom prst="rect">
            <a:avLst/>
          </a:prstGeom>
        </p:spPr>
      </p:pic>
      <p:pic>
        <p:nvPicPr>
          <p:cNvPr id="8" name="Content Placeholder 4">
            <a:extLst>
              <a:ext uri="{FF2B5EF4-FFF2-40B4-BE49-F238E27FC236}">
                <a16:creationId xmlns:a16="http://schemas.microsoft.com/office/drawing/2014/main" id="{DC855E75-8B99-4567-B6AC-36C37F365082}"/>
              </a:ext>
            </a:extLst>
          </p:cNvPr>
          <p:cNvPicPr>
            <a:picLocks noChangeAspect="1"/>
          </p:cNvPicPr>
          <p:nvPr/>
        </p:nvPicPr>
        <p:blipFill>
          <a:blip r:embed="rId4"/>
          <a:stretch>
            <a:fillRect/>
          </a:stretch>
        </p:blipFill>
        <p:spPr>
          <a:xfrm>
            <a:off x="210879" y="3970944"/>
            <a:ext cx="2705202" cy="1946997"/>
          </a:xfrm>
          <a:prstGeom prst="rect">
            <a:avLst/>
          </a:prstGeom>
        </p:spPr>
      </p:pic>
      <p:pic>
        <p:nvPicPr>
          <p:cNvPr id="9" name="Picture 8">
            <a:extLst>
              <a:ext uri="{FF2B5EF4-FFF2-40B4-BE49-F238E27FC236}">
                <a16:creationId xmlns:a16="http://schemas.microsoft.com/office/drawing/2014/main" id="{237E87B5-EC57-4F3D-8C93-487FF6FC7ACD}"/>
              </a:ext>
            </a:extLst>
          </p:cNvPr>
          <p:cNvPicPr>
            <a:picLocks noChangeAspect="1"/>
          </p:cNvPicPr>
          <p:nvPr/>
        </p:nvPicPr>
        <p:blipFill>
          <a:blip r:embed="rId5"/>
          <a:stretch>
            <a:fillRect/>
          </a:stretch>
        </p:blipFill>
        <p:spPr>
          <a:xfrm>
            <a:off x="2705244" y="4051628"/>
            <a:ext cx="5084194" cy="1770973"/>
          </a:xfrm>
          <a:prstGeom prst="rect">
            <a:avLst/>
          </a:prstGeom>
          <a:ln w="28575">
            <a:solidFill>
              <a:srgbClr val="FFC000"/>
            </a:solidFill>
          </a:ln>
        </p:spPr>
      </p:pic>
      <p:pic>
        <p:nvPicPr>
          <p:cNvPr id="6" name="Picture 7">
            <a:extLst>
              <a:ext uri="{FF2B5EF4-FFF2-40B4-BE49-F238E27FC236}">
                <a16:creationId xmlns:a16="http://schemas.microsoft.com/office/drawing/2014/main" id="{FB7BF015-85A2-4D27-B16F-1622522EBBD9}"/>
              </a:ext>
            </a:extLst>
          </p:cNvPr>
          <p:cNvPicPr>
            <a:picLocks noChangeAspect="1"/>
          </p:cNvPicPr>
          <p:nvPr/>
        </p:nvPicPr>
        <p:blipFill>
          <a:blip r:embed="rId6"/>
          <a:stretch>
            <a:fillRect/>
          </a:stretch>
        </p:blipFill>
        <p:spPr>
          <a:xfrm>
            <a:off x="2006631" y="1345967"/>
            <a:ext cx="5782807" cy="2070333"/>
          </a:xfrm>
          <a:prstGeom prst="rect">
            <a:avLst/>
          </a:prstGeom>
          <a:ln>
            <a:solidFill>
              <a:srgbClr val="0070C0"/>
            </a:solidFill>
          </a:ln>
        </p:spPr>
      </p:pic>
      <p:sp>
        <p:nvSpPr>
          <p:cNvPr id="3" name="CasellaDiTesto 2"/>
          <p:cNvSpPr txBox="1"/>
          <p:nvPr/>
        </p:nvSpPr>
        <p:spPr>
          <a:xfrm>
            <a:off x="8175490" y="2057969"/>
            <a:ext cx="3200400"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000" b="1" dirty="0">
                <a:latin typeface="+mn-lt"/>
              </a:rPr>
              <a:t>Chinese HD is now available on the IHO website</a:t>
            </a:r>
            <a:endParaRPr kumimoji="0" lang="en-US" sz="2000" b="1" u="none" strike="noStrike" cap="none" spc="0" normalizeH="0" baseline="0" dirty="0">
              <a:ln>
                <a:noFill/>
              </a:ln>
              <a:solidFill>
                <a:srgbClr val="000000"/>
              </a:solidFill>
              <a:effectLst/>
              <a:uFillTx/>
              <a:latin typeface="+mn-lt"/>
              <a:sym typeface="Helvetica"/>
            </a:endParaRPr>
          </a:p>
        </p:txBody>
      </p:sp>
      <p:sp>
        <p:nvSpPr>
          <p:cNvPr id="12" name="CasellaDiTesto 11"/>
          <p:cNvSpPr txBox="1"/>
          <p:nvPr/>
        </p:nvSpPr>
        <p:spPr>
          <a:xfrm>
            <a:off x="8175490" y="4575114"/>
            <a:ext cx="3200400"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000" b="1" dirty="0">
                <a:latin typeface="+mn-lt"/>
              </a:rPr>
              <a:t>Arabic HD in progress</a:t>
            </a:r>
            <a:endParaRPr lang="en-US" sz="2000" b="1" dirty="0">
              <a:latin typeface="+mn-lt"/>
            </a:endParaRPr>
          </a:p>
        </p:txBody>
      </p:sp>
      <p:sp>
        <p:nvSpPr>
          <p:cNvPr id="10"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180600477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it-IT" b="1" dirty="0" err="1"/>
              <a:t>Hydrographic</a:t>
            </a:r>
            <a:r>
              <a:rPr lang="it-IT" b="1" dirty="0"/>
              <a:t> Dictionary (HD)</a:t>
            </a:r>
            <a:endParaRPr b="1" dirty="0"/>
          </a:p>
        </p:txBody>
      </p:sp>
      <p:sp>
        <p:nvSpPr>
          <p:cNvPr id="5" name="Segnaposto testo 4"/>
          <p:cNvSpPr>
            <a:spLocks noGrp="1"/>
          </p:cNvSpPr>
          <p:nvPr>
            <p:ph type="body" idx="1"/>
          </p:nvPr>
        </p:nvSpPr>
        <p:spPr>
          <a:xfrm>
            <a:off x="174689" y="1078948"/>
            <a:ext cx="11107533" cy="4727575"/>
          </a:xfrm>
        </p:spPr>
        <p:txBody>
          <a:bodyPr/>
          <a:lstStyle/>
          <a:p>
            <a:r>
              <a:rPr lang="en-GB" dirty="0"/>
              <a:t>MS are invited to develop their National variants that will be made available on the IHO Website</a:t>
            </a:r>
          </a:p>
          <a:p>
            <a:endParaRPr lang="en-GB" dirty="0"/>
          </a:p>
          <a:p>
            <a:pPr marL="0" indent="0">
              <a:buNone/>
            </a:pPr>
            <a:endParaRPr lang="en-US" dirty="0"/>
          </a:p>
        </p:txBody>
      </p:sp>
      <p:pic>
        <p:nvPicPr>
          <p:cNvPr id="8" name="Immagine 7"/>
          <p:cNvPicPr>
            <a:picLocks noChangeAspect="1"/>
          </p:cNvPicPr>
          <p:nvPr/>
        </p:nvPicPr>
        <p:blipFill>
          <a:blip r:embed="rId3"/>
          <a:stretch>
            <a:fillRect/>
          </a:stretch>
        </p:blipFill>
        <p:spPr>
          <a:xfrm>
            <a:off x="6694703" y="2011099"/>
            <a:ext cx="5279594" cy="3718882"/>
          </a:xfrm>
          <a:prstGeom prst="rect">
            <a:avLst/>
          </a:prstGeom>
        </p:spPr>
      </p:pic>
      <p:sp>
        <p:nvSpPr>
          <p:cNvPr id="9" name="Rettangolo 8"/>
          <p:cNvSpPr/>
          <p:nvPr/>
        </p:nvSpPr>
        <p:spPr>
          <a:xfrm>
            <a:off x="6615954" y="3258071"/>
            <a:ext cx="3006099" cy="369328"/>
          </a:xfrm>
          <a:prstGeom prst="rect">
            <a:avLst/>
          </a:prstGeom>
          <a:noFill/>
          <a:ln w="381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0000"/>
              </a:solidFill>
              <a:effectLst/>
              <a:uFillTx/>
              <a:latin typeface="+mj-lt"/>
              <a:ea typeface="+mj-ea"/>
              <a:cs typeface="+mj-cs"/>
              <a:sym typeface="Helvetica"/>
            </a:endParaRPr>
          </a:p>
        </p:txBody>
      </p:sp>
      <p:sp>
        <p:nvSpPr>
          <p:cNvPr id="14" name="Rettangolo 13"/>
          <p:cNvSpPr/>
          <p:nvPr/>
        </p:nvSpPr>
        <p:spPr>
          <a:xfrm>
            <a:off x="6612153" y="4037050"/>
            <a:ext cx="3009900" cy="369328"/>
          </a:xfrm>
          <a:prstGeom prst="rect">
            <a:avLst/>
          </a:prstGeom>
          <a:noFill/>
          <a:ln w="381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0000"/>
              </a:solidFill>
              <a:effectLst/>
              <a:uFillTx/>
              <a:latin typeface="+mj-lt"/>
              <a:ea typeface="+mj-ea"/>
              <a:cs typeface="+mj-cs"/>
              <a:sym typeface="Helvetica"/>
            </a:endParaRPr>
          </a:p>
        </p:txBody>
      </p:sp>
      <p:sp>
        <p:nvSpPr>
          <p:cNvPr id="11" name="CasellaDiTesto 10"/>
          <p:cNvSpPr txBox="1"/>
          <p:nvPr/>
        </p:nvSpPr>
        <p:spPr>
          <a:xfrm>
            <a:off x="1524000" y="5406818"/>
            <a:ext cx="344170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endParaRPr lang="en-US"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mj-lt"/>
              <a:ea typeface="+mj-ea"/>
              <a:cs typeface="+mj-cs"/>
              <a:sym typeface="Helvetica"/>
            </a:endParaRPr>
          </a:p>
        </p:txBody>
      </p:sp>
      <p:sp>
        <p:nvSpPr>
          <p:cNvPr id="16" name="CasellaDiTesto 15"/>
          <p:cNvSpPr txBox="1"/>
          <p:nvPr/>
        </p:nvSpPr>
        <p:spPr>
          <a:xfrm>
            <a:off x="174689" y="2241988"/>
            <a:ext cx="6213411" cy="34481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28600" indent="-228600" algn="just">
              <a:lnSpc>
                <a:spcPct val="90000"/>
              </a:lnSpc>
              <a:spcBef>
                <a:spcPts val="1000"/>
              </a:spcBef>
              <a:buSzPct val="100000"/>
              <a:buFont typeface="Arial"/>
              <a:buChar char="•"/>
            </a:pPr>
            <a:r>
              <a:rPr lang="en-GB" sz="2800" dirty="0">
                <a:latin typeface="+mn-lt"/>
                <a:ea typeface="+mn-ea"/>
                <a:cs typeface="+mn-cs"/>
                <a:sym typeface="Calibri"/>
              </a:rPr>
              <a:t>HD members have been invited to act as HDWG (and GI Registry)  </a:t>
            </a:r>
            <a:r>
              <a:rPr lang="en-GB" sz="2800" u="sng" dirty="0">
                <a:latin typeface="+mn-lt"/>
                <a:ea typeface="+mn-ea"/>
                <a:cs typeface="+mn-cs"/>
                <a:sym typeface="Calibri"/>
              </a:rPr>
              <a:t>ambassadors in RHCs</a:t>
            </a:r>
          </a:p>
          <a:p>
            <a:pPr marL="444500" lvl="2" algn="just">
              <a:lnSpc>
                <a:spcPct val="90000"/>
              </a:lnSpc>
              <a:spcBef>
                <a:spcPts val="1000"/>
              </a:spcBef>
              <a:buSzPct val="100000"/>
            </a:pPr>
            <a:r>
              <a:rPr lang="en-GB" sz="2800" dirty="0">
                <a:solidFill>
                  <a:srgbClr val="FF0000"/>
                </a:solidFill>
                <a:latin typeface="+mn-lt"/>
                <a:ea typeface="+mn-ea"/>
                <a:cs typeface="+mn-cs"/>
                <a:sym typeface="Wingdings" panose="05000000000000000000" pitchFamily="2" charset="2"/>
              </a:rPr>
              <a:t></a:t>
            </a:r>
            <a:r>
              <a:rPr lang="en-GB" sz="2800" dirty="0">
                <a:solidFill>
                  <a:srgbClr val="FF0000"/>
                </a:solidFill>
                <a:latin typeface="+mn-lt"/>
                <a:ea typeface="+mn-ea"/>
                <a:cs typeface="+mn-cs"/>
                <a:sym typeface="Calibri"/>
              </a:rPr>
              <a:t>MBSHC to support the HD</a:t>
            </a:r>
          </a:p>
          <a:p>
            <a:pPr algn="just">
              <a:lnSpc>
                <a:spcPct val="90000"/>
              </a:lnSpc>
              <a:spcBef>
                <a:spcPts val="1000"/>
              </a:spcBef>
              <a:buSzPct val="100000"/>
            </a:pPr>
            <a:endParaRPr lang="en-GB" sz="2800" dirty="0">
              <a:solidFill>
                <a:srgbClr val="FF0000"/>
              </a:solidFill>
              <a:latin typeface="+mn-lt"/>
              <a:ea typeface="+mn-ea"/>
              <a:cs typeface="+mn-cs"/>
              <a:sym typeface="Calibri"/>
            </a:endParaRPr>
          </a:p>
          <a:p>
            <a:pPr algn="just">
              <a:lnSpc>
                <a:spcPct val="90000"/>
              </a:lnSpc>
              <a:spcBef>
                <a:spcPts val="1000"/>
              </a:spcBef>
              <a:buSzPct val="100000"/>
            </a:pPr>
            <a:endParaRPr lang="en-GB" sz="2800" dirty="0">
              <a:solidFill>
                <a:srgbClr val="FF0000"/>
              </a:solidFill>
              <a:latin typeface="+mn-lt"/>
              <a:ea typeface="+mn-ea"/>
              <a:cs typeface="+mn-cs"/>
              <a:sym typeface="Calibri"/>
            </a:endParaRPr>
          </a:p>
          <a:p>
            <a:pPr marL="228600" indent="-228600" algn="just">
              <a:lnSpc>
                <a:spcPct val="90000"/>
              </a:lnSpc>
              <a:spcBef>
                <a:spcPts val="1000"/>
              </a:spcBef>
              <a:buSzPct val="100000"/>
              <a:buFont typeface="Arial"/>
              <a:buChar char="•"/>
            </a:pPr>
            <a:endParaRPr lang="en-US" sz="2800" u="sng" dirty="0">
              <a:latin typeface="+mn-lt"/>
              <a:ea typeface="+mn-ea"/>
              <a:cs typeface="+mn-cs"/>
            </a:endParaRPr>
          </a:p>
        </p:txBody>
      </p:sp>
      <p:sp>
        <p:nvSpPr>
          <p:cNvPr id="17" name="CasellaDiTesto 16"/>
          <p:cNvSpPr txBox="1"/>
          <p:nvPr/>
        </p:nvSpPr>
        <p:spPr>
          <a:xfrm>
            <a:off x="174689" y="4452689"/>
            <a:ext cx="4401933" cy="9961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28600" indent="-228600" algn="just">
              <a:lnSpc>
                <a:spcPct val="90000"/>
              </a:lnSpc>
              <a:spcBef>
                <a:spcPts val="1000"/>
              </a:spcBef>
              <a:buSzPct val="100000"/>
              <a:buFont typeface="Arial"/>
              <a:buChar char="•"/>
            </a:pPr>
            <a:r>
              <a:rPr lang="en-GB" sz="2800" dirty="0">
                <a:latin typeface="+mn-lt"/>
                <a:ea typeface="+mn-ea"/>
                <a:cs typeface="+mn-cs"/>
                <a:sym typeface="Calibri"/>
              </a:rPr>
              <a:t>HDWG Spanish and Russian representatives needed</a:t>
            </a:r>
            <a:endParaRPr lang="en-US" sz="2800" dirty="0">
              <a:latin typeface="+mn-lt"/>
              <a:ea typeface="+mn-ea"/>
              <a:cs typeface="+mn-cs"/>
            </a:endParaRPr>
          </a:p>
        </p:txBody>
      </p:sp>
      <p:sp>
        <p:nvSpPr>
          <p:cNvPr id="12"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1079677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p:cNvSpPr>
          <p:nvPr>
            <p:ph type="title"/>
          </p:nvPr>
        </p:nvSpPr>
        <p:spPr>
          <a:xfrm>
            <a:off x="728868" y="277813"/>
            <a:ext cx="8981872" cy="636589"/>
          </a:xfrm>
          <a:prstGeom prst="rect">
            <a:avLst/>
          </a:prstGeom>
        </p:spPr>
        <p:txBody>
          <a:bodyPr/>
          <a:lstStyle>
            <a:lvl1pPr defTabSz="859536">
              <a:defRPr sz="3600"/>
            </a:lvl1pPr>
          </a:lstStyle>
          <a:p>
            <a:r>
              <a:rPr dirty="0"/>
              <a:t>Action requested of </a:t>
            </a:r>
            <a:r>
              <a:rPr lang="it-IT" dirty="0"/>
              <a:t>MBSHC</a:t>
            </a:r>
            <a:endParaRPr dirty="0"/>
          </a:p>
        </p:txBody>
      </p:sp>
      <p:sp>
        <p:nvSpPr>
          <p:cNvPr id="392" name="Shape 392"/>
          <p:cNvSpPr>
            <a:spLocks noGrp="1"/>
          </p:cNvSpPr>
          <p:nvPr>
            <p:ph type="body" idx="1"/>
          </p:nvPr>
        </p:nvSpPr>
        <p:spPr>
          <a:xfrm>
            <a:off x="407592" y="1353869"/>
            <a:ext cx="10641495" cy="4530728"/>
          </a:xfrm>
          <a:prstGeom prst="rect">
            <a:avLst/>
          </a:prstGeom>
        </p:spPr>
        <p:txBody>
          <a:bodyPr>
            <a:normAutofit/>
          </a:bodyPr>
          <a:lstStyle/>
          <a:p>
            <a:pPr marL="0" indent="0">
              <a:buNone/>
            </a:pPr>
            <a:r>
              <a:rPr lang="en-GB" sz="2400" dirty="0"/>
              <a:t>The MBSHC is invited to: </a:t>
            </a:r>
          </a:p>
          <a:p>
            <a:pPr lvl="1"/>
            <a:r>
              <a:rPr lang="en-US" sz="2400" dirty="0"/>
              <a:t>Note the report</a:t>
            </a:r>
          </a:p>
          <a:p>
            <a:pPr lvl="1"/>
            <a:r>
              <a:rPr lang="en-GB" sz="2400" dirty="0"/>
              <a:t>Contribute to S-122 and S-123 datasets</a:t>
            </a:r>
          </a:p>
          <a:p>
            <a:pPr lvl="1"/>
            <a:r>
              <a:rPr lang="en-GB" sz="2400" dirty="0"/>
              <a:t>Encourage MSs to participate in PSs development (</a:t>
            </a:r>
            <a:r>
              <a:rPr lang="en-GB" sz="2400" dirty="0" err="1"/>
              <a:t>eg</a:t>
            </a:r>
            <a:r>
              <a:rPr lang="en-GB" sz="2400" dirty="0"/>
              <a:t>. S-121)</a:t>
            </a:r>
          </a:p>
          <a:p>
            <a:pPr lvl="1"/>
            <a:r>
              <a:rPr lang="en-GB" sz="2400" dirty="0">
                <a:solidFill>
                  <a:schemeClr val="tx1"/>
                </a:solidFill>
              </a:rPr>
              <a:t>Encourage the encoding of meaningful values of CATZOC</a:t>
            </a:r>
          </a:p>
          <a:p>
            <a:pPr lvl="1"/>
            <a:r>
              <a:rPr lang="en-GB" sz="2400" dirty="0">
                <a:solidFill>
                  <a:schemeClr val="tx1"/>
                </a:solidFill>
              </a:rPr>
              <a:t>Note the existence of the “conditional visualization methodology” of </a:t>
            </a:r>
            <a:r>
              <a:rPr lang="en-GB" sz="2400" dirty="0" err="1">
                <a:solidFill>
                  <a:schemeClr val="tx1"/>
                </a:solidFill>
              </a:rPr>
              <a:t>QoBD</a:t>
            </a:r>
            <a:endParaRPr lang="en-GB" sz="2400" dirty="0">
              <a:solidFill>
                <a:schemeClr val="tx1"/>
              </a:solidFill>
            </a:endParaRPr>
          </a:p>
          <a:p>
            <a:pPr lvl="1"/>
            <a:r>
              <a:rPr lang="en-GB" sz="2400" dirty="0"/>
              <a:t>Encourage MSs to support </a:t>
            </a:r>
            <a:r>
              <a:rPr lang="en-GB" sz="2400"/>
              <a:t>HDs development</a:t>
            </a:r>
            <a:endParaRPr lang="en-GB" sz="2400" dirty="0"/>
          </a:p>
          <a:p>
            <a:pPr marL="457200" lvl="1" indent="0">
              <a:buNone/>
            </a:pPr>
            <a:endParaRPr lang="en-GB" sz="1050" dirty="0"/>
          </a:p>
          <a:p>
            <a:pPr lvl="1"/>
            <a:r>
              <a:rPr lang="en-GB" sz="2400" dirty="0"/>
              <a:t>Take any other action deemed necessary</a:t>
            </a:r>
          </a:p>
          <a:p>
            <a:pPr lvl="1"/>
            <a:endParaRPr lang="en-GB" sz="2400" dirty="0"/>
          </a:p>
          <a:p>
            <a:pPr lvl="1"/>
            <a:endParaRPr lang="en-GB" sz="2400" dirty="0"/>
          </a:p>
        </p:txBody>
      </p:sp>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HSSC-11  Key Priorities</a:t>
            </a:r>
          </a:p>
        </p:txBody>
      </p:sp>
      <p:sp>
        <p:nvSpPr>
          <p:cNvPr id="3" name="Segnaposto testo 2"/>
          <p:cNvSpPr>
            <a:spLocks noGrp="1"/>
          </p:cNvSpPr>
          <p:nvPr>
            <p:ph type="body" idx="1"/>
          </p:nvPr>
        </p:nvSpPr>
        <p:spPr>
          <a:xfrm>
            <a:off x="804081" y="912906"/>
            <a:ext cx="10515600" cy="4351338"/>
          </a:xfrm>
        </p:spPr>
        <p:txBody>
          <a:bodyPr>
            <a:noAutofit/>
          </a:bodyPr>
          <a:lstStyle/>
          <a:p>
            <a:r>
              <a:rPr lang="en-GB" b="1" u="sng" dirty="0"/>
              <a:t>Operational/strategic level</a:t>
            </a:r>
          </a:p>
          <a:p>
            <a:pPr lvl="1">
              <a:buFont typeface="Wingdings" panose="05000000000000000000" pitchFamily="2" charset="2"/>
              <a:buChar char="§"/>
            </a:pPr>
            <a:r>
              <a:rPr lang="en-GB" sz="2400" dirty="0"/>
              <a:t>Resolution 2/2007 as amended </a:t>
            </a:r>
          </a:p>
          <a:p>
            <a:pPr lvl="1">
              <a:buFont typeface="Wingdings" panose="05000000000000000000" pitchFamily="2" charset="2"/>
              <a:buChar char="§"/>
            </a:pPr>
            <a:r>
              <a:rPr lang="en-GB" sz="2400" dirty="0"/>
              <a:t>Revised Strategic Plan </a:t>
            </a:r>
          </a:p>
          <a:p>
            <a:pPr lvl="1">
              <a:buFont typeface="Wingdings" panose="05000000000000000000" pitchFamily="2" charset="2"/>
              <a:buChar char="§"/>
            </a:pPr>
            <a:r>
              <a:rPr lang="en-GB" sz="2400" dirty="0"/>
              <a:t>S-100 Implementation Strategy</a:t>
            </a:r>
          </a:p>
          <a:p>
            <a:pPr lvl="1">
              <a:buFont typeface="Wingdings" panose="05000000000000000000" pitchFamily="2" charset="2"/>
              <a:buChar char="§"/>
            </a:pPr>
            <a:r>
              <a:rPr lang="en-GB" sz="2400" dirty="0"/>
              <a:t>Future of Paper charts</a:t>
            </a:r>
          </a:p>
          <a:p>
            <a:pPr marL="457200" lvl="1" indent="0">
              <a:buNone/>
            </a:pPr>
            <a:endParaRPr lang="en-GB" sz="300" dirty="0"/>
          </a:p>
          <a:p>
            <a:pPr marL="228600" lvl="1" indent="-228600"/>
            <a:r>
              <a:rPr lang="en-GB" b="1" u="sng" dirty="0"/>
              <a:t>Technical level </a:t>
            </a:r>
          </a:p>
          <a:p>
            <a:pPr lvl="1">
              <a:buFont typeface="Wingdings" panose="05000000000000000000" pitchFamily="2" charset="2"/>
              <a:buChar char="§"/>
            </a:pPr>
            <a:r>
              <a:rPr lang="en-GB" sz="2400" dirty="0"/>
              <a:t>Demonstration showcase of S-100 based products</a:t>
            </a:r>
          </a:p>
          <a:p>
            <a:pPr lvl="1">
              <a:buFont typeface="Wingdings" panose="05000000000000000000" pitchFamily="2" charset="2"/>
              <a:buChar char="§"/>
            </a:pPr>
            <a:r>
              <a:rPr lang="en-GB" sz="2400" dirty="0"/>
              <a:t>Development of the S-1xx Product Specifications and operationalization of S-1xx framework</a:t>
            </a:r>
          </a:p>
          <a:p>
            <a:pPr lvl="1">
              <a:buFont typeface="Wingdings" panose="05000000000000000000" pitchFamily="2" charset="2"/>
              <a:buChar char="§"/>
            </a:pPr>
            <a:r>
              <a:rPr lang="en-GB" sz="2400" dirty="0"/>
              <a:t>Priorities of IHO 2019 Work Plan 2</a:t>
            </a:r>
          </a:p>
          <a:p>
            <a:pPr lvl="1">
              <a:buFont typeface="Wingdings" panose="05000000000000000000" pitchFamily="2" charset="2"/>
              <a:buChar char="§"/>
            </a:pPr>
            <a:r>
              <a:rPr lang="en-GB" sz="2400" dirty="0" err="1"/>
              <a:t>Hydrographic</a:t>
            </a:r>
            <a:r>
              <a:rPr lang="en-GB" sz="2400" dirty="0"/>
              <a:t> Dictionary S-32</a:t>
            </a:r>
          </a:p>
          <a:p>
            <a:pPr lvl="1">
              <a:buFont typeface="Wingdings" panose="05000000000000000000" pitchFamily="2" charset="2"/>
              <a:buChar char="§"/>
            </a:pPr>
            <a:endParaRPr lang="en-GB" sz="2400" dirty="0"/>
          </a:p>
          <a:p>
            <a:pPr lvl="1">
              <a:buFont typeface="Wingdings" panose="05000000000000000000" pitchFamily="2" charset="2"/>
              <a:buChar char="§"/>
            </a:pPr>
            <a:endParaRPr lang="en-GB" sz="2400" dirty="0"/>
          </a:p>
        </p:txBody>
      </p:sp>
      <p:sp>
        <p:nvSpPr>
          <p:cNvPr id="4"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33716189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8" y="277813"/>
            <a:ext cx="8981872" cy="636589"/>
          </a:xfrm>
          <a:prstGeom prst="rect">
            <a:avLst/>
          </a:prstGeom>
        </p:spPr>
        <p:txBody>
          <a:bodyPr/>
          <a:lstStyle>
            <a:lvl1pPr defTabSz="859536">
              <a:defRPr sz="3600"/>
            </a:lvl1pPr>
          </a:lstStyle>
          <a:p>
            <a:r>
              <a:rPr lang="it-IT" dirty="0"/>
              <a:t>Analysis/</a:t>
            </a:r>
            <a:r>
              <a:rPr lang="it-IT" dirty="0" err="1"/>
              <a:t>Discussion</a:t>
            </a:r>
            <a:r>
              <a:rPr lang="it-IT" dirty="0"/>
              <a:t> – </a:t>
            </a:r>
            <a:r>
              <a:rPr lang="it-IT" b="1" dirty="0" err="1"/>
              <a:t>Resolution</a:t>
            </a:r>
            <a:r>
              <a:rPr lang="it-IT" b="1" dirty="0"/>
              <a:t> 2/2007 </a:t>
            </a:r>
            <a:endParaRPr b="1" dirty="0"/>
          </a:p>
        </p:txBody>
      </p:sp>
      <p:sp>
        <p:nvSpPr>
          <p:cNvPr id="2" name="Segnaposto testo 1"/>
          <p:cNvSpPr>
            <a:spLocks noGrp="1"/>
          </p:cNvSpPr>
          <p:nvPr>
            <p:ph type="body" idx="1"/>
          </p:nvPr>
        </p:nvSpPr>
        <p:spPr>
          <a:xfrm>
            <a:off x="728868" y="1572252"/>
            <a:ext cx="11386932" cy="4351338"/>
          </a:xfrm>
        </p:spPr>
        <p:txBody>
          <a:bodyPr>
            <a:normAutofit/>
          </a:bodyPr>
          <a:lstStyle/>
          <a:p>
            <a:r>
              <a:rPr lang="en-GB" dirty="0"/>
              <a:t>HSSC endorsed IHO Resolution 2/2007 as amended</a:t>
            </a:r>
          </a:p>
          <a:p>
            <a:endParaRPr lang="en-GB" dirty="0"/>
          </a:p>
          <a:p>
            <a:r>
              <a:rPr lang="en-GB" dirty="0"/>
              <a:t>Resolution 2/2007 applicable also to IRCC publications</a:t>
            </a:r>
          </a:p>
          <a:p>
            <a:endParaRPr lang="en-GB" dirty="0"/>
          </a:p>
          <a:p>
            <a:r>
              <a:rPr lang="en-GB" dirty="0">
                <a:solidFill>
                  <a:schemeClr val="tx1"/>
                </a:solidFill>
              </a:rPr>
              <a:t>IRCC to endorse - at IRCC11 - the Resolution 2/2007 as amended</a:t>
            </a:r>
          </a:p>
          <a:p>
            <a:endParaRPr lang="en-GB" dirty="0"/>
          </a:p>
          <a:p>
            <a:r>
              <a:rPr lang="en-GB" dirty="0"/>
              <a:t>IHO Secretariat will send out a CL to the MSs seeking for the approval</a:t>
            </a:r>
          </a:p>
          <a:p>
            <a:pPr marL="0" indent="0">
              <a:buNone/>
            </a:pPr>
            <a:r>
              <a:rPr lang="en-GB" dirty="0"/>
              <a:t> </a:t>
            </a:r>
            <a:endParaRPr lang="en-US" dirty="0"/>
          </a:p>
        </p:txBody>
      </p:sp>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347250310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8" y="277813"/>
            <a:ext cx="8981872" cy="636589"/>
          </a:xfrm>
          <a:prstGeom prst="rect">
            <a:avLst/>
          </a:prstGeom>
        </p:spPr>
        <p:txBody>
          <a:bodyPr/>
          <a:lstStyle>
            <a:lvl1pPr defTabSz="859536">
              <a:defRPr sz="3600"/>
            </a:lvl1pPr>
          </a:lstStyle>
          <a:p>
            <a:r>
              <a:rPr lang="it-IT" dirty="0"/>
              <a:t>Analysis/</a:t>
            </a:r>
            <a:r>
              <a:rPr lang="it-IT" dirty="0" err="1"/>
              <a:t>Discussion</a:t>
            </a:r>
            <a:r>
              <a:rPr lang="it-IT" dirty="0"/>
              <a:t> – </a:t>
            </a:r>
            <a:r>
              <a:rPr lang="it-IT" b="1" dirty="0" err="1"/>
              <a:t>Resolution</a:t>
            </a:r>
            <a:r>
              <a:rPr lang="it-IT" b="1" dirty="0"/>
              <a:t> 2/2007 </a:t>
            </a:r>
            <a:endParaRPr b="1" dirty="0"/>
          </a:p>
        </p:txBody>
      </p:sp>
      <p:sp>
        <p:nvSpPr>
          <p:cNvPr id="2" name="Segnaposto testo 1"/>
          <p:cNvSpPr>
            <a:spLocks noGrp="1"/>
          </p:cNvSpPr>
          <p:nvPr>
            <p:ph type="body" idx="1"/>
          </p:nvPr>
        </p:nvSpPr>
        <p:spPr>
          <a:xfrm>
            <a:off x="153395" y="1031757"/>
            <a:ext cx="11529089" cy="4351338"/>
          </a:xfrm>
        </p:spPr>
        <p:txBody>
          <a:bodyPr>
            <a:normAutofit/>
          </a:bodyPr>
          <a:lstStyle/>
          <a:p>
            <a:pPr marL="0" indent="0">
              <a:buNone/>
            </a:pPr>
            <a:r>
              <a:rPr lang="en-GB" sz="2400" dirty="0"/>
              <a:t>The Resolution 2/2007 as amended is structured as follows:</a:t>
            </a:r>
          </a:p>
          <a:p>
            <a:pPr marL="1009650" lvl="1" indent="-514350">
              <a:buFont typeface="+mj-lt"/>
              <a:buAutoNum type="arabicPeriod"/>
            </a:pPr>
            <a:r>
              <a:rPr lang="en-GB" sz="2000" u="sng" dirty="0"/>
              <a:t>Main doc</a:t>
            </a:r>
            <a:r>
              <a:rPr lang="en-GB" sz="2000" dirty="0"/>
              <a:t>: updated review cycle for WGs/PTs for the development of PSs and standards</a:t>
            </a:r>
          </a:p>
          <a:p>
            <a:pPr marL="1009650" lvl="1" indent="-514350">
              <a:buFont typeface="+mj-lt"/>
              <a:buAutoNum type="arabicPeriod"/>
            </a:pPr>
            <a:r>
              <a:rPr lang="en-GB" sz="2000" u="sng" dirty="0"/>
              <a:t>Appendix 1 and 2</a:t>
            </a:r>
            <a:r>
              <a:rPr lang="en-GB" sz="2000" dirty="0"/>
              <a:t>: lists of IHO standards </a:t>
            </a:r>
            <a:r>
              <a:rPr lang="en-US" sz="2000" dirty="0"/>
              <a:t>that must be maintained in conformance with the IHO Resolution 2/2007 as amended</a:t>
            </a:r>
            <a:endParaRPr lang="en-GB" sz="2000" dirty="0"/>
          </a:p>
          <a:p>
            <a:pPr marL="1009650" lvl="1" indent="-514350">
              <a:buFont typeface="+mj-lt"/>
              <a:buAutoNum type="arabicPeriod"/>
            </a:pPr>
            <a:r>
              <a:rPr lang="en-GB" sz="2000" u="sng" dirty="0"/>
              <a:t>Appendix 3</a:t>
            </a:r>
            <a:r>
              <a:rPr lang="en-GB" sz="2000" dirty="0"/>
              <a:t>: guidance for conducting stakeholders impact study</a:t>
            </a:r>
          </a:p>
          <a:p>
            <a:pPr marL="0" indent="0">
              <a:buNone/>
            </a:pPr>
            <a:endParaRPr lang="en-US" dirty="0"/>
          </a:p>
        </p:txBody>
      </p:sp>
      <p:pic>
        <p:nvPicPr>
          <p:cNvPr id="3" name="Immagine 2"/>
          <p:cNvPicPr>
            <a:picLocks noChangeAspect="1"/>
          </p:cNvPicPr>
          <p:nvPr/>
        </p:nvPicPr>
        <p:blipFill>
          <a:blip r:embed="rId3"/>
          <a:stretch>
            <a:fillRect/>
          </a:stretch>
        </p:blipFill>
        <p:spPr>
          <a:xfrm>
            <a:off x="3217048" y="2967789"/>
            <a:ext cx="6431044" cy="3048792"/>
          </a:xfrm>
          <a:prstGeom prst="rect">
            <a:avLst/>
          </a:prstGeom>
          <a:ln>
            <a:noFill/>
          </a:ln>
          <a:effectLst>
            <a:outerShdw blurRad="292100" dist="139700" dir="2700000" algn="tl" rotWithShape="0">
              <a:srgbClr val="333333">
                <a:alpha val="65000"/>
              </a:srgbClr>
            </a:outerShdw>
          </a:effectLst>
        </p:spPr>
      </p:pic>
      <p:sp>
        <p:nvSpPr>
          <p:cNvPr id="6"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323845645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it-IT" b="1" dirty="0"/>
              <a:t>IHO</a:t>
            </a:r>
            <a:r>
              <a:rPr lang="it-IT" dirty="0"/>
              <a:t> </a:t>
            </a:r>
            <a:r>
              <a:rPr lang="it-IT" b="1" dirty="0"/>
              <a:t>Strategic Plan </a:t>
            </a:r>
            <a:endParaRPr b="1" dirty="0"/>
          </a:p>
        </p:txBody>
      </p:sp>
      <p:sp>
        <p:nvSpPr>
          <p:cNvPr id="6" name="Segnaposto contenuto 2"/>
          <p:cNvSpPr>
            <a:spLocks noGrp="1"/>
          </p:cNvSpPr>
          <p:nvPr/>
        </p:nvSpPr>
        <p:spPr>
          <a:xfrm>
            <a:off x="857727" y="1253331"/>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SPRWG provided a “Draft IHO Strategic Plan” (17</a:t>
            </a:r>
            <a:r>
              <a:rPr lang="en-US" baseline="30000" dirty="0"/>
              <a:t>th</a:t>
            </a:r>
            <a:r>
              <a:rPr lang="en-US" dirty="0"/>
              <a:t> March 2019) where are defined: </a:t>
            </a:r>
          </a:p>
          <a:p>
            <a:pPr lvl="1"/>
            <a:r>
              <a:rPr lang="en-US" dirty="0"/>
              <a:t>Strategic Goals</a:t>
            </a:r>
          </a:p>
          <a:p>
            <a:pPr lvl="1"/>
            <a:r>
              <a:rPr lang="en-US" dirty="0"/>
              <a:t>Strategic Targets (ST)</a:t>
            </a:r>
          </a:p>
          <a:p>
            <a:pPr lvl="1"/>
            <a:r>
              <a:rPr lang="en-US" dirty="0"/>
              <a:t>Strategic Performance Indicators (SPI)</a:t>
            </a:r>
          </a:p>
          <a:p>
            <a:pPr lvl="1"/>
            <a:endParaRPr lang="en-US" dirty="0"/>
          </a:p>
          <a:p>
            <a:r>
              <a:rPr lang="en-GB" sz="3200" b="1" dirty="0"/>
              <a:t>HSSC relevant elements </a:t>
            </a:r>
            <a:r>
              <a:rPr lang="en-GB" sz="3200" dirty="0"/>
              <a:t>of the Future IHO Strategic Plan to be considered</a:t>
            </a:r>
          </a:p>
          <a:p>
            <a:endParaRPr lang="en-GB" sz="3200" dirty="0"/>
          </a:p>
          <a:p>
            <a:r>
              <a:rPr lang="en-US" sz="3200" b="1" dirty="0"/>
              <a:t>HSSC Chair provided comments </a:t>
            </a:r>
            <a:r>
              <a:rPr lang="en-US" sz="3200" dirty="0"/>
              <a:t>on ST and SPI to SPRWG Chair and IRCC Chair (</a:t>
            </a:r>
            <a:r>
              <a:rPr lang="en-US" sz="3200" b="1" i="1" dirty="0"/>
              <a:t>HSSC CL 2/2019 dated 31 May 2019</a:t>
            </a:r>
            <a:r>
              <a:rPr lang="en-US" sz="3200" dirty="0"/>
              <a:t>)</a:t>
            </a:r>
          </a:p>
        </p:txBody>
      </p:sp>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26928942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it-IT" b="1" dirty="0"/>
              <a:t>IHO</a:t>
            </a:r>
            <a:r>
              <a:rPr lang="it-IT" dirty="0"/>
              <a:t> </a:t>
            </a:r>
            <a:r>
              <a:rPr lang="it-IT" b="1" dirty="0"/>
              <a:t>Strategic Plan </a:t>
            </a:r>
            <a:endParaRPr b="1" dirty="0"/>
          </a:p>
        </p:txBody>
      </p:sp>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6" name="Diagramma 5"/>
          <p:cNvGraphicFramePr/>
          <p:nvPr>
            <p:extLst>
              <p:ext uri="{D42A27DB-BD31-4B8C-83A1-F6EECF244321}">
                <p14:modId xmlns:p14="http://schemas.microsoft.com/office/powerpoint/2010/main" val="2169323169"/>
              </p:ext>
            </p:extLst>
          </p:nvPr>
        </p:nvGraphicFramePr>
        <p:xfrm>
          <a:off x="228608" y="1494691"/>
          <a:ext cx="5693410" cy="423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a:spLocks noChangeArrowheads="1"/>
          </p:cNvSpPr>
          <p:nvPr/>
        </p:nvSpPr>
        <p:spPr bwMode="auto">
          <a:xfrm>
            <a:off x="180975" y="47291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3" name="Diagramma 12"/>
          <p:cNvGraphicFramePr/>
          <p:nvPr>
            <p:extLst>
              <p:ext uri="{D42A27DB-BD31-4B8C-83A1-F6EECF244321}">
                <p14:modId xmlns:p14="http://schemas.microsoft.com/office/powerpoint/2010/main" val="195073088"/>
              </p:ext>
            </p:extLst>
          </p:nvPr>
        </p:nvGraphicFramePr>
        <p:xfrm>
          <a:off x="6189802" y="1946028"/>
          <a:ext cx="5735955" cy="34931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p:cNvSpPr>
            <a:spLocks noChangeArrowheads="1"/>
          </p:cNvSpPr>
          <p:nvPr/>
        </p:nvSpPr>
        <p:spPr bwMode="auto">
          <a:xfrm>
            <a:off x="74613" y="39481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945475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fontScale="90000"/>
          </a:bodyPr>
          <a:lstStyle>
            <a:lvl1pPr defTabSz="859536">
              <a:defRPr sz="3600"/>
            </a:lvl1pPr>
          </a:lstStyle>
          <a:p>
            <a:r>
              <a:rPr lang="it-IT" dirty="0"/>
              <a:t>Analysis/</a:t>
            </a:r>
            <a:r>
              <a:rPr lang="it-IT" dirty="0" err="1"/>
              <a:t>Discussion</a:t>
            </a:r>
            <a:r>
              <a:rPr lang="it-IT" dirty="0"/>
              <a:t> –</a:t>
            </a:r>
            <a:r>
              <a:rPr lang="en-GB" b="1" dirty="0" err="1"/>
              <a:t>Implemetation</a:t>
            </a:r>
            <a:r>
              <a:rPr lang="en-GB" b="1" dirty="0"/>
              <a:t> Strategy – HSSC contribution</a:t>
            </a:r>
            <a:endParaRPr b="1" dirty="0"/>
          </a:p>
        </p:txBody>
      </p:sp>
      <p:graphicFrame>
        <p:nvGraphicFramePr>
          <p:cNvPr id="6" name="Tabella 5">
            <a:extLst>
              <a:ext uri="{FF2B5EF4-FFF2-40B4-BE49-F238E27FC236}">
                <a16:creationId xmlns:a16="http://schemas.microsoft.com/office/drawing/2014/main" id="{0E0F4A76-6F58-F946-8341-256BA754F230}"/>
              </a:ext>
            </a:extLst>
          </p:cNvPr>
          <p:cNvGraphicFramePr>
            <a:graphicFrameLocks noGrp="1"/>
          </p:cNvGraphicFramePr>
          <p:nvPr>
            <p:extLst>
              <p:ext uri="{D42A27DB-BD31-4B8C-83A1-F6EECF244321}">
                <p14:modId xmlns:p14="http://schemas.microsoft.com/office/powerpoint/2010/main" val="256815374"/>
              </p:ext>
            </p:extLst>
          </p:nvPr>
        </p:nvGraphicFramePr>
        <p:xfrm>
          <a:off x="207980" y="1375266"/>
          <a:ext cx="11561094" cy="3766898"/>
        </p:xfrm>
        <a:graphic>
          <a:graphicData uri="http://schemas.openxmlformats.org/drawingml/2006/table">
            <a:tbl>
              <a:tblPr firstRow="1" firstCol="1" bandRow="1"/>
              <a:tblGrid>
                <a:gridCol w="2727337">
                  <a:extLst>
                    <a:ext uri="{9D8B030D-6E8A-4147-A177-3AD203B41FA5}">
                      <a16:colId xmlns:a16="http://schemas.microsoft.com/office/drawing/2014/main" val="4029797759"/>
                    </a:ext>
                  </a:extLst>
                </a:gridCol>
                <a:gridCol w="6057900">
                  <a:extLst>
                    <a:ext uri="{9D8B030D-6E8A-4147-A177-3AD203B41FA5}">
                      <a16:colId xmlns:a16="http://schemas.microsoft.com/office/drawing/2014/main" val="456360512"/>
                    </a:ext>
                  </a:extLst>
                </a:gridCol>
                <a:gridCol w="2775857">
                  <a:extLst>
                    <a:ext uri="{9D8B030D-6E8A-4147-A177-3AD203B41FA5}">
                      <a16:colId xmlns:a16="http://schemas.microsoft.com/office/drawing/2014/main" val="2553044241"/>
                    </a:ext>
                  </a:extLst>
                </a:gridCol>
              </a:tblGrid>
              <a:tr h="520975">
                <a:tc rowSpan="2">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2000" b="1" dirty="0">
                          <a:effectLst/>
                        </a:rPr>
                        <a:t>Implementation levels definition </a:t>
                      </a:r>
                      <a:endParaRPr lang="it-IT"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1800">
                          <a:effectLst/>
                        </a:rPr>
                        <a:t>Transition phases, milestones, timeline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US" sz="1800">
                          <a:effectLst/>
                        </a:rPr>
                        <a:t>HSSC Chair, S-100 WG</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264119"/>
                  </a:ext>
                </a:extLst>
              </a:tr>
              <a:tr h="260488">
                <a:tc vMerge="1">
                  <a:txBody>
                    <a:bodyPr/>
                    <a:lstStyle/>
                    <a:p>
                      <a:endParaRPr lang="en-GB"/>
                    </a:p>
                  </a:txBody>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1800" dirty="0">
                          <a:effectLst/>
                        </a:rPr>
                        <a:t>Technical Readiness Levels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US" sz="1800">
                          <a:effectLst/>
                        </a:rPr>
                        <a:t>S-100 WG</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361778"/>
                  </a:ext>
                </a:extLst>
              </a:tr>
              <a:tr h="260488">
                <a:tc rowSpan="4">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2000" b="1" dirty="0">
                          <a:effectLst/>
                        </a:rPr>
                        <a:t>Provision of standards </a:t>
                      </a:r>
                      <a:endParaRPr lang="it-IT"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1800">
                          <a:effectLst/>
                        </a:rPr>
                        <a:t>PS structure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US" sz="1800">
                          <a:effectLst/>
                        </a:rPr>
                        <a:t>S-100 WG</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97082"/>
                  </a:ext>
                </a:extLst>
              </a:tr>
              <a:tr h="378625">
                <a:tc vMerge="1">
                  <a:txBody>
                    <a:bodyPr/>
                    <a:lstStyle/>
                    <a:p>
                      <a:endParaRPr lang="en-GB"/>
                    </a:p>
                  </a:txBody>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1800">
                          <a:effectLst/>
                        </a:rPr>
                        <a:t>Interoperability aspects (S-98 development) and responsibility</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US" sz="1800" u="sng">
                          <a:effectLst/>
                        </a:rPr>
                        <a:t>S-100 WG</a:t>
                      </a:r>
                      <a:r>
                        <a:rPr lang="en-US" sz="1800">
                          <a:effectLst/>
                        </a:rPr>
                        <a:t>, NIPWG</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9340563"/>
                  </a:ext>
                </a:extLst>
              </a:tr>
              <a:tr h="293914">
                <a:tc vMerge="1">
                  <a:txBody>
                    <a:bodyPr/>
                    <a:lstStyle/>
                    <a:p>
                      <a:endParaRPr lang="en-GB"/>
                    </a:p>
                  </a:txBody>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1800">
                          <a:effectLst/>
                        </a:rPr>
                        <a:t>Harmonization and responsibility</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US" sz="1800" u="sng">
                          <a:effectLst/>
                        </a:rPr>
                        <a:t>DQWG</a:t>
                      </a:r>
                      <a:r>
                        <a:rPr lang="en-US" sz="1800">
                          <a:effectLst/>
                        </a:rPr>
                        <a:t>, S-100 WG, NIPWG</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593255"/>
                  </a:ext>
                </a:extLst>
              </a:tr>
              <a:tr h="260488">
                <a:tc vMerge="1">
                  <a:txBody>
                    <a:bodyPr/>
                    <a:lstStyle/>
                    <a:p>
                      <a:endParaRPr lang="en-GB"/>
                    </a:p>
                  </a:txBody>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1800">
                          <a:effectLst/>
                        </a:rPr>
                        <a:t>Data management issue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US" sz="1800">
                          <a:effectLst/>
                        </a:rPr>
                        <a:t>ENC WG</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516726"/>
                  </a:ext>
                </a:extLst>
              </a:tr>
              <a:tr h="378824">
                <a:tc rowSpan="2">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2000" b="1">
                          <a:effectLst/>
                        </a:rPr>
                        <a:t>Synchronization of standards and products</a:t>
                      </a:r>
                      <a:endParaRPr lang="it-IT"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1800" baseline="0" dirty="0">
                          <a:effectLst/>
                        </a:rPr>
                        <a:t> Design / </a:t>
                      </a:r>
                      <a:r>
                        <a:rPr lang="en-GB" sz="1800" dirty="0">
                          <a:effectLst/>
                        </a:rPr>
                        <a:t>Provision</a:t>
                      </a:r>
                      <a:r>
                        <a:rPr lang="en-GB" sz="1800" baseline="0" dirty="0">
                          <a:effectLst/>
                        </a:rPr>
                        <a:t> </a:t>
                      </a:r>
                      <a:r>
                        <a:rPr lang="en-GB" sz="1800" dirty="0">
                          <a:effectLst/>
                        </a:rPr>
                        <a:t>of synchronised products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US" sz="1800" u="sng">
                          <a:effectLst/>
                        </a:rPr>
                        <a:t>NIPWG,</a:t>
                      </a:r>
                      <a:r>
                        <a:rPr lang="en-US" sz="1800">
                          <a:effectLst/>
                        </a:rPr>
                        <a:t> S-100 WG</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5498921"/>
                  </a:ext>
                </a:extLst>
              </a:tr>
              <a:tr h="260488">
                <a:tc vMerge="1">
                  <a:txBody>
                    <a:bodyPr/>
                    <a:lstStyle/>
                    <a:p>
                      <a:endParaRPr lang="en-GB"/>
                    </a:p>
                  </a:txBody>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1800" dirty="0">
                          <a:effectLst/>
                        </a:rPr>
                        <a:t>Industry level of readiness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US" sz="1800" u="sng" dirty="0">
                          <a:effectLst/>
                        </a:rPr>
                        <a:t>NIPWG</a:t>
                      </a:r>
                      <a:r>
                        <a:rPr lang="en-US" sz="1800" u="none" dirty="0">
                          <a:effectLst/>
                        </a:rPr>
                        <a:t>, </a:t>
                      </a:r>
                      <a:r>
                        <a:rPr lang="en-US" sz="1800" dirty="0">
                          <a:effectLst/>
                        </a:rPr>
                        <a:t>S-100WG</a:t>
                      </a:r>
                      <a:r>
                        <a:rPr lang="en-US" sz="1800" baseline="0" dirty="0">
                          <a:effectLst/>
                        </a:rPr>
                        <a:t>, </a:t>
                      </a:r>
                      <a:endParaRPr lang="it-IT"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485113"/>
                  </a:ext>
                </a:extLst>
              </a:tr>
              <a:tr h="260488">
                <a:tc rowSpan="3">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2000" b="1" dirty="0">
                          <a:effectLst/>
                        </a:rPr>
                        <a:t>Operationalization of the data</a:t>
                      </a:r>
                      <a:endParaRPr lang="it-IT"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effectLst/>
                        </a:rPr>
                        <a:t>Guidance for data producers / WENS?</a:t>
                      </a:r>
                      <a:endPar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IRCC (WEND WG)</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029049"/>
                  </a:ext>
                </a:extLst>
              </a:tr>
              <a:tr h="260488">
                <a:tc vMerge="1">
                  <a:txBody>
                    <a:bodyPr/>
                    <a:lstStyle/>
                    <a:p>
                      <a:pPr>
                        <a:spcAft>
                          <a:spcPts val="0"/>
                        </a:spcAft>
                      </a:pPr>
                      <a:endParaRPr lang="it-IT"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1800" dirty="0">
                          <a:effectLst/>
                        </a:rPr>
                        <a:t>Data protection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US" sz="1800">
                          <a:effectLst/>
                        </a:rPr>
                        <a:t>ENC WG</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4343357"/>
                  </a:ext>
                </a:extLst>
              </a:tr>
              <a:tr h="520975">
                <a:tc vMerge="1">
                  <a:txBody>
                    <a:bodyPr/>
                    <a:lstStyle/>
                    <a:p>
                      <a:endParaRPr lang="en-GB"/>
                    </a:p>
                  </a:txBody>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GB" sz="1800" dirty="0">
                          <a:solidFill>
                            <a:srgbClr val="FF0000"/>
                          </a:solidFill>
                          <a:effectLst/>
                        </a:rPr>
                        <a:t>Service distribution (cloud service)</a:t>
                      </a:r>
                      <a:endPar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sym typeface="Calibri"/>
                        </a:defRPr>
                      </a:lvl9pPr>
                    </a:lstStyle>
                    <a:p>
                      <a:pPr algn="l">
                        <a:spcAft>
                          <a:spcPts val="0"/>
                        </a:spcAft>
                      </a:pPr>
                      <a:r>
                        <a:rPr lang="en-US" sz="1800" dirty="0">
                          <a:solidFill>
                            <a:srgbClr val="FF0000"/>
                          </a:solidFill>
                          <a:effectLst/>
                        </a:rPr>
                        <a:t>S-100WG, IRCC (RENCs + HOs)</a:t>
                      </a:r>
                      <a:endPar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991502"/>
                  </a:ext>
                </a:extLst>
              </a:tr>
            </a:tbl>
          </a:graphicData>
        </a:graphic>
      </p:graphicFrame>
      <p:sp>
        <p:nvSpPr>
          <p:cNvPr id="7" name="Rettangolo 6">
            <a:extLst>
              <a:ext uri="{FF2B5EF4-FFF2-40B4-BE49-F238E27FC236}">
                <a16:creationId xmlns:a16="http://schemas.microsoft.com/office/drawing/2014/main" id="{B6A688F1-FCEB-6948-B148-D2459A982ED4}"/>
              </a:ext>
            </a:extLst>
          </p:cNvPr>
          <p:cNvSpPr/>
          <p:nvPr/>
        </p:nvSpPr>
        <p:spPr>
          <a:xfrm>
            <a:off x="207980" y="5177176"/>
            <a:ext cx="242572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b="1" i="1" dirty="0">
                <a:solidFill>
                  <a:srgbClr val="FF0000"/>
                </a:solidFill>
              </a:rPr>
              <a:t>Note: IRCC </a:t>
            </a:r>
            <a:r>
              <a:rPr lang="it-IT" b="1" i="1" dirty="0" err="1">
                <a:solidFill>
                  <a:srgbClr val="FF0000"/>
                </a:solidFill>
              </a:rPr>
              <a:t>contribution</a:t>
            </a:r>
            <a:endParaRPr lang="it-IT" b="1" i="1" dirty="0">
              <a:solidFill>
                <a:srgbClr val="FF0000"/>
              </a:solidFill>
            </a:endParaRPr>
          </a:p>
        </p:txBody>
      </p:sp>
      <p:sp>
        <p:nvSpPr>
          <p:cNvPr id="10"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294522427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728867" y="277813"/>
            <a:ext cx="10773321" cy="636589"/>
          </a:xfrm>
          <a:prstGeom prst="rect">
            <a:avLst/>
          </a:prstGeom>
        </p:spPr>
        <p:txBody>
          <a:bodyPr>
            <a:normAutofit/>
          </a:bodyPr>
          <a:lstStyle>
            <a:lvl1pPr defTabSz="859536">
              <a:defRPr sz="3600"/>
            </a:lvl1pPr>
          </a:lstStyle>
          <a:p>
            <a:r>
              <a:rPr lang="it-IT" dirty="0"/>
              <a:t>Analysis/</a:t>
            </a:r>
            <a:r>
              <a:rPr lang="it-IT" dirty="0" err="1"/>
              <a:t>Discussion</a:t>
            </a:r>
            <a:r>
              <a:rPr lang="it-IT" dirty="0"/>
              <a:t> – </a:t>
            </a:r>
            <a:r>
              <a:rPr lang="it-IT" b="1" dirty="0"/>
              <a:t>Future of </a:t>
            </a:r>
            <a:r>
              <a:rPr lang="it-IT" b="1" dirty="0" err="1"/>
              <a:t>Paper</a:t>
            </a:r>
            <a:r>
              <a:rPr lang="it-IT" b="1" dirty="0"/>
              <a:t> </a:t>
            </a:r>
            <a:r>
              <a:rPr lang="it-IT" b="1" dirty="0" err="1"/>
              <a:t>Charts</a:t>
            </a:r>
            <a:r>
              <a:rPr lang="it-IT" b="1" dirty="0"/>
              <a:t> </a:t>
            </a:r>
            <a:endParaRPr b="1" dirty="0"/>
          </a:p>
        </p:txBody>
      </p:sp>
      <p:sp>
        <p:nvSpPr>
          <p:cNvPr id="134" name="Shape 134"/>
          <p:cNvSpPr>
            <a:spLocks noGrp="1"/>
          </p:cNvSpPr>
          <p:nvPr>
            <p:ph type="body" idx="1"/>
          </p:nvPr>
        </p:nvSpPr>
        <p:spPr>
          <a:xfrm>
            <a:off x="775252" y="1194981"/>
            <a:ext cx="10641495" cy="4530728"/>
          </a:xfrm>
          <a:prstGeom prst="rect">
            <a:avLst/>
          </a:prstGeom>
        </p:spPr>
        <p:txBody>
          <a:bodyPr>
            <a:normAutofit lnSpcReduction="10000"/>
          </a:bodyPr>
          <a:lstStyle/>
          <a:p>
            <a:r>
              <a:rPr lang="en" dirty="0"/>
              <a:t>Sales and use of paper nautical charts is declining</a:t>
            </a:r>
          </a:p>
          <a:p>
            <a:r>
              <a:rPr lang="en" dirty="0"/>
              <a:t>NCWG drafted a document about PC’s Future</a:t>
            </a:r>
          </a:p>
          <a:p>
            <a:r>
              <a:rPr lang="it-IT" dirty="0"/>
              <a:t>Preliminary</a:t>
            </a:r>
            <a:r>
              <a:rPr lang="en" dirty="0"/>
              <a:t> comments received from HOs</a:t>
            </a:r>
          </a:p>
          <a:p>
            <a:r>
              <a:rPr lang="en" dirty="0"/>
              <a:t>CL to be issued seaking for MS contribution</a:t>
            </a:r>
          </a:p>
          <a:p>
            <a:r>
              <a:rPr lang="en" dirty="0"/>
              <a:t>Document to be approved in 2020</a:t>
            </a:r>
          </a:p>
          <a:p>
            <a:endParaRPr lang="en" dirty="0"/>
          </a:p>
          <a:p>
            <a:r>
              <a:rPr lang="en" dirty="0"/>
              <a:t>Common needs: </a:t>
            </a:r>
          </a:p>
          <a:p>
            <a:pPr lvl="1">
              <a:buFont typeface="Wingdings" pitchFamily="2" charset="2"/>
              <a:buChar char="§"/>
            </a:pPr>
            <a:r>
              <a:rPr lang="en-US" altLang="it-IT" dirty="0">
                <a:solidFill>
                  <a:srgbClr val="FF0000"/>
                </a:solidFill>
              </a:rPr>
              <a:t>Reallocate the resources</a:t>
            </a:r>
            <a:r>
              <a:rPr lang="en-US" altLang="it-IT" dirty="0"/>
              <a:t> currently dedicated to traditional paper</a:t>
            </a:r>
            <a:endParaRPr lang="en-CA" altLang="fr-FR" u="sng" dirty="0"/>
          </a:p>
          <a:p>
            <a:pPr lvl="1">
              <a:buFont typeface="Wingdings" pitchFamily="2" charset="2"/>
              <a:buChar char="§"/>
            </a:pPr>
            <a:r>
              <a:rPr lang="en-CA" altLang="fr-FR" dirty="0"/>
              <a:t>Ultimate goal is to </a:t>
            </a:r>
            <a:r>
              <a:rPr lang="en-CA" altLang="fr-FR" dirty="0">
                <a:solidFill>
                  <a:srgbClr val="FF0000"/>
                </a:solidFill>
              </a:rPr>
              <a:t>fully automate the creation of paper products </a:t>
            </a:r>
            <a:r>
              <a:rPr lang="en-CA" altLang="fr-FR" dirty="0"/>
              <a:t>from fully populated ENC vector databases</a:t>
            </a:r>
          </a:p>
          <a:p>
            <a:pPr marL="0" indent="0">
              <a:buNone/>
            </a:pPr>
            <a:endParaRPr lang="en" dirty="0"/>
          </a:p>
        </p:txBody>
      </p:sp>
      <p:sp>
        <p:nvSpPr>
          <p:cNvPr id="5" name="Shape 128"/>
          <p:cNvSpPr/>
          <p:nvPr/>
        </p:nvSpPr>
        <p:spPr>
          <a:xfrm>
            <a:off x="4038600" y="6320185"/>
            <a:ext cx="41148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200">
                <a:solidFill>
                  <a:srgbClr val="888888"/>
                </a:solidFill>
                <a:latin typeface="+mn-lt"/>
                <a:ea typeface="+mn-ea"/>
                <a:cs typeface="+mn-cs"/>
                <a:sym typeface="Calibri"/>
              </a:defRPr>
            </a:lvl1pPr>
          </a:lstStyle>
          <a:p>
            <a:r>
              <a:rPr lang="it-IT" dirty="0"/>
              <a:t>MBSHC</a:t>
            </a:r>
            <a:r>
              <a:rPr dirty="0"/>
              <a:t>-</a:t>
            </a:r>
            <a:r>
              <a:rPr lang="it-IT" dirty="0"/>
              <a:t>2</a:t>
            </a:r>
            <a:r>
              <a:rPr dirty="0"/>
              <a:t>1, </a:t>
            </a:r>
            <a:r>
              <a:rPr lang="it-IT" dirty="0"/>
              <a:t>Cádiz</a:t>
            </a:r>
            <a:r>
              <a:rPr dirty="0"/>
              <a:t>, </a:t>
            </a:r>
            <a:r>
              <a:rPr lang="it-IT" dirty="0" err="1"/>
              <a:t>Spain</a:t>
            </a:r>
            <a:r>
              <a:rPr dirty="0"/>
              <a:t>, </a:t>
            </a:r>
            <a:r>
              <a:rPr lang="it-IT" dirty="0"/>
              <a:t>11-13</a:t>
            </a:r>
            <a:r>
              <a:rPr dirty="0"/>
              <a:t> </a:t>
            </a:r>
            <a:r>
              <a:rPr lang="it-IT" dirty="0" err="1"/>
              <a:t>June</a:t>
            </a:r>
            <a:r>
              <a:rPr lang="it-IT" dirty="0"/>
              <a:t> </a:t>
            </a:r>
            <a:r>
              <a:rPr dirty="0"/>
              <a:t>2019</a:t>
            </a:r>
          </a:p>
        </p:txBody>
      </p:sp>
    </p:spTree>
    <p:extLst>
      <p:ext uri="{BB962C8B-B14F-4D97-AF65-F5344CB8AC3E}">
        <p14:creationId xmlns:p14="http://schemas.microsoft.com/office/powerpoint/2010/main" val="152752067"/>
      </p:ext>
    </p:extLst>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1790</TotalTime>
  <Words>2515</Words>
  <Application>Microsoft Macintosh PowerPoint</Application>
  <PresentationFormat>Widescreen</PresentationFormat>
  <Paragraphs>346</Paragraphs>
  <Slides>26</Slides>
  <Notes>26</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26</vt:i4>
      </vt:variant>
    </vt:vector>
  </HeadingPairs>
  <TitlesOfParts>
    <vt:vector size="34" baseType="lpstr">
      <vt:lpstr>Arial</vt:lpstr>
      <vt:lpstr>Arial Narrow</vt:lpstr>
      <vt:lpstr>Calibri</vt:lpstr>
      <vt:lpstr>Calibri Light</vt:lpstr>
      <vt:lpstr>Helvetica</vt:lpstr>
      <vt:lpstr>Times New Roman</vt:lpstr>
      <vt:lpstr>Wingdings</vt:lpstr>
      <vt:lpstr>Office Theme</vt:lpstr>
      <vt:lpstr>Input report from HSSC10 and HSSC11 to MBSHC   Rostock, Germany (14-17 May 2018) Cape Town, South Africa (6-9 May 2019)</vt:lpstr>
      <vt:lpstr>Introduction </vt:lpstr>
      <vt:lpstr>HSSC-11  Key Priorities</vt:lpstr>
      <vt:lpstr>Analysis/Discussion – Resolution 2/2007 </vt:lpstr>
      <vt:lpstr>Analysis/Discussion – Resolution 2/2007 </vt:lpstr>
      <vt:lpstr>Analysis/Discussion – IHO Strategic Plan </vt:lpstr>
      <vt:lpstr>Analysis/Discussion – IHO Strategic Plan </vt:lpstr>
      <vt:lpstr>Analysis/Discussion –Implemetation Strategy – HSSC contribution</vt:lpstr>
      <vt:lpstr>Analysis/Discussion – Future of Paper Charts </vt:lpstr>
      <vt:lpstr>Analysis/Discussion – Future of Paper Charts </vt:lpstr>
      <vt:lpstr>Analysis/Discussion –Showcase of S-100 based products </vt:lpstr>
      <vt:lpstr>Analysis/Discussion – Showcase of S-100 based products </vt:lpstr>
      <vt:lpstr>Analysis/Discussion –Showcase of S-100 based products </vt:lpstr>
      <vt:lpstr>Analysis/Discussion – HSSC Actions of interest</vt:lpstr>
      <vt:lpstr>Analysis/Discussion – HSSC Actions of interest</vt:lpstr>
      <vt:lpstr>Analysis/Discussion – Priorities of IHO 2019 Work Plan 2</vt:lpstr>
      <vt:lpstr>Analysis/Discussion – Priorities of IHO 2019 Work Plan 2</vt:lpstr>
      <vt:lpstr>Analysis/Discussion – Priorities of IHO 2019 Work Plan 2</vt:lpstr>
      <vt:lpstr>Analysis/Discussion – Priorities of IHO 2019 Work Plan 2</vt:lpstr>
      <vt:lpstr>Analysis/Discussion – Priorities of IHO 2019 Work Plan 2</vt:lpstr>
      <vt:lpstr>Analysis/Discussion – Priorities of IHO 2019 Work Plan 2</vt:lpstr>
      <vt:lpstr>Analysis/Discussion – Priorities of IHO 2019 Work Plan 2</vt:lpstr>
      <vt:lpstr>Analysis/Discussion – Hydrographic Dictionary (HD)</vt:lpstr>
      <vt:lpstr>Analysis/Discussion – Hydrographic Dictionary (HD) </vt:lpstr>
      <vt:lpstr>Analysis/Discussion – Hydrographic Dictionary (HD)</vt:lpstr>
      <vt:lpstr>Action requested of MBSHC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the   Data Quality Working Group</dc:title>
  <dc:creator>Pratellesi Marta - T.V.</dc:creator>
  <cp:lastModifiedBy>Marta Pratellesi</cp:lastModifiedBy>
  <cp:revision>179</cp:revision>
  <cp:lastPrinted>2019-03-14T14:13:30Z</cp:lastPrinted>
  <dcterms:modified xsi:type="dcterms:W3CDTF">2019-06-07T12:54:30Z</dcterms:modified>
</cp:coreProperties>
</file>