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2" r:id="rId1"/>
  </p:sldMasterIdLst>
  <p:notesMasterIdLst>
    <p:notesMasterId r:id="rId4"/>
  </p:notesMasterIdLst>
  <p:handoutMasterIdLst>
    <p:handoutMasterId r:id="rId5"/>
  </p:handoutMasterIdLst>
  <p:sldIdLst>
    <p:sldId id="827" r:id="rId2"/>
    <p:sldId id="828" r:id="rId3"/>
  </p:sldIdLst>
  <p:sldSz cx="12192000" cy="6858000"/>
  <p:notesSz cx="6810375" cy="99425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s Peter Weiss Hartmann" initials="JEPH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  <a:srgbClr val="339933"/>
    <a:srgbClr val="FF0000"/>
    <a:srgbClr val="003300"/>
    <a:srgbClr val="FF00FF"/>
    <a:srgbClr val="1F5F1F"/>
    <a:srgbClr val="246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332" autoAdjust="0"/>
  </p:normalViewPr>
  <p:slideViewPr>
    <p:cSldViewPr>
      <p:cViewPr varScale="1">
        <p:scale>
          <a:sx n="83" d="100"/>
          <a:sy n="83" d="100"/>
        </p:scale>
        <p:origin x="667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7213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E645BA17-D55A-4FF3-8D6A-198F3BC73E3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54005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2463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22813"/>
            <a:ext cx="49879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7213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</a:defRPr>
            </a:lvl1pPr>
          </a:lstStyle>
          <a:p>
            <a:fld id="{89F1E0D1-3567-4890-996B-4677247D814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9239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1E0D1-3567-4890-996B-4677247D8148}" type="slidenum">
              <a:rPr lang="da-DK" altLang="da-DK" smtClean="0"/>
              <a:pPr/>
              <a:t>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3024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16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96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69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709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cid:image002.jpg@01D4BE2F.9712D080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B004145\AppData\Roaming\Microsoft\Signatures\EFKM-SDFE.png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nergi-, Forsynings- og Klimaministeriet"/>
          <p:cNvPicPr/>
          <p:nvPr userDrawn="1"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5949280"/>
            <a:ext cx="768085" cy="6411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ktangel 3"/>
          <p:cNvSpPr/>
          <p:nvPr userDrawn="1"/>
        </p:nvSpPr>
        <p:spPr>
          <a:xfrm>
            <a:off x="143339" y="6581002"/>
            <a:ext cx="85449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Danish Geodata Agency</a:t>
            </a:r>
          </a:p>
        </p:txBody>
      </p:sp>
      <p:pic>
        <p:nvPicPr>
          <p:cNvPr id="5" name="Picture 2" descr="cid:image002.jpg@01D4BE2F.9712D080"/>
          <p:cNvPicPr>
            <a:picLocks noChangeAspect="1" noChangeArrowheads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8" y="44624"/>
            <a:ext cx="1058863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51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9" r:id="rId3"/>
    <p:sldLayoutId id="214748369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1"/>
          <p:cNvSpPr txBox="1"/>
          <p:nvPr/>
        </p:nvSpPr>
        <p:spPr>
          <a:xfrm>
            <a:off x="8258101" y="2768272"/>
            <a:ext cx="1289050" cy="122491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a-DK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79576" y="26330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79576" y="309021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505167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US" altLang="da-DK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Agenda </a:t>
            </a:r>
            <a:r>
              <a:rPr lang="en-US" altLang="da-DK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item C.1.2</a:t>
            </a:r>
          </a:p>
          <a:p>
            <a:pPr lvl="0" algn="ctr"/>
            <a:r>
              <a:rPr lang="en-US" altLang="da-DK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da-DK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da-DK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63rd Meeting of the Nordic Hydrographic Commission Meeting</a:t>
            </a:r>
          </a:p>
          <a:p>
            <a:pPr lvl="0" algn="ctr"/>
            <a:r>
              <a:rPr lang="en-US" altLang="da-DK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9 – 11 April 2019, Helsinki, Finland</a:t>
            </a:r>
          </a:p>
          <a:p>
            <a:pPr lvl="0" algn="ctr"/>
            <a:endParaRPr lang="en-US" altLang="da-DK" sz="3200" b="1" dirty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da-DK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Production </a:t>
            </a:r>
            <a:r>
              <a:rPr lang="en-US" altLang="da-DK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distribution of Notices to Mariners </a:t>
            </a:r>
            <a:r>
              <a:rPr lang="en-US" altLang="da-DK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da-DK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da-DK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altLang="da-DK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Chart corrections</a:t>
            </a:r>
            <a:endParaRPr kumimoji="0" lang="en-US" altLang="da-DK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335360" y="1412776"/>
            <a:ext cx="11521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your production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distribution of Notices to Mariners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corrections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 between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Chart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Corrections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often do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distribute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Chart Corrections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 link between distribution of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updating ENC’s?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produce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database solution,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procedure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when and where is the correction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and is it linked to the ENC’s?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resources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allocated and their experience (is it a task for new employees or experienced ones?)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production software used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your plans in a forward-looking perspective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88252"/>
      </p:ext>
    </p:extLst>
  </p:cSld>
  <p:clrMapOvr>
    <a:masterClrMapping/>
  </p:clrMapOvr>
</p:sld>
</file>

<file path=ppt/theme/theme1.xml><?xml version="1.0" encoding="utf-8"?>
<a:theme xmlns:a="http://schemas.openxmlformats.org/drawingml/2006/main" name="Brugerdefineret design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13142</TotalTime>
  <Words>14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Verdana</vt:lpstr>
      <vt:lpstr>Brugerdefineret design</vt:lpstr>
      <vt:lpstr>PowerPoint-præsentation</vt:lpstr>
      <vt:lpstr>PowerPoint-præsentation</vt:lpstr>
    </vt:vector>
  </TitlesOfParts>
  <Company>KMS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Beredskabsportalen - Nordisk Chefmøde 2007</dc:title>
  <dc:creator>tbh</dc:creator>
  <cp:lastModifiedBy>Elizabeth Hagemann</cp:lastModifiedBy>
  <cp:revision>769</cp:revision>
  <dcterms:created xsi:type="dcterms:W3CDTF">2011-12-12T13:11:48Z</dcterms:created>
  <dcterms:modified xsi:type="dcterms:W3CDTF">2019-04-09T19:36:20Z</dcterms:modified>
</cp:coreProperties>
</file>