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5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ho.int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11987" y="893826"/>
            <a:ext cx="10567974" cy="5207"/>
          </a:xfrm>
          <a:custGeom>
            <a:avLst/>
            <a:gdLst/>
            <a:ahLst/>
            <a:cxnLst/>
            <a:rect l="l" t="t" r="r" b="b"/>
            <a:pathLst>
              <a:path w="10567974" h="5207">
                <a:moveTo>
                  <a:pt x="0" y="5207"/>
                </a:moveTo>
                <a:lnTo>
                  <a:pt x="10567974" y="0"/>
                </a:lnTo>
              </a:path>
            </a:pathLst>
          </a:custGeom>
          <a:ln w="28575">
            <a:solidFill>
              <a:srgbClr val="0D57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6040079"/>
            <a:ext cx="12192000" cy="837209"/>
          </a:xfrm>
          <a:custGeom>
            <a:avLst/>
            <a:gdLst/>
            <a:ahLst/>
            <a:cxnLst/>
            <a:rect l="l" t="t" r="r" b="b"/>
            <a:pathLst>
              <a:path w="12192000" h="837209">
                <a:moveTo>
                  <a:pt x="12192000" y="0"/>
                </a:moveTo>
                <a:lnTo>
                  <a:pt x="0" y="0"/>
                </a:lnTo>
                <a:lnTo>
                  <a:pt x="0" y="817918"/>
                </a:lnTo>
                <a:lnTo>
                  <a:pt x="12192000" y="817918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4372" y="6040078"/>
            <a:ext cx="637590" cy="837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07821" y="343026"/>
            <a:ext cx="10340864" cy="16822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905">
              <a:lnSpc>
                <a:spcPts val="4170"/>
              </a:lnSpc>
              <a:spcBef>
                <a:spcPts val="208"/>
              </a:spcBef>
            </a:pPr>
            <a:r>
              <a:rPr lang="en-GB"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HSSC OUTCOMES:  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I</a:t>
            </a:r>
            <a:r>
              <a:rPr sz="6000" spc="-3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n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t</a:t>
            </a:r>
            <a:r>
              <a:rPr sz="6000" spc="-75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oducti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n</a:t>
            </a:r>
            <a:endParaRPr sz="4000" dirty="0">
              <a:latin typeface="Calibri Light"/>
              <a:cs typeface="Calibri Light"/>
            </a:endParaRPr>
          </a:p>
          <a:p>
            <a:pPr marL="242452" algn="ctr">
              <a:lnSpc>
                <a:spcPct val="101725"/>
              </a:lnSpc>
              <a:spcBef>
                <a:spcPts val="3001"/>
              </a:spcBef>
            </a:pPr>
            <a:r>
              <a:rPr sz="2400" b="1" spc="0" dirty="0" smtClean="0">
                <a:latin typeface="Calibri"/>
                <a:cs typeface="Calibri"/>
              </a:rPr>
              <a:t>HS</a:t>
            </a:r>
            <a:r>
              <a:rPr sz="2400" b="1" spc="4" dirty="0" smtClean="0">
                <a:latin typeface="Calibri"/>
                <a:cs typeface="Calibri"/>
              </a:rPr>
              <a:t>S</a:t>
            </a:r>
            <a:r>
              <a:rPr sz="2400" b="1" spc="0" dirty="0" smtClean="0">
                <a:latin typeface="Calibri"/>
                <a:cs typeface="Calibri"/>
              </a:rPr>
              <a:t>C </a:t>
            </a:r>
            <a:r>
              <a:rPr sz="2400" b="1" spc="-25" dirty="0" smtClean="0">
                <a:latin typeface="Calibri"/>
                <a:cs typeface="Calibri"/>
              </a:rPr>
              <a:t>w</a:t>
            </a:r>
            <a:r>
              <a:rPr sz="2400" b="1" spc="0" dirty="0" smtClean="0">
                <a:latin typeface="Calibri"/>
                <a:cs typeface="Calibri"/>
              </a:rPr>
              <a:t>ork</a:t>
            </a:r>
            <a:r>
              <a:rPr sz="2400" b="1" spc="-9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is gu</a:t>
            </a:r>
            <a:r>
              <a:rPr sz="2400" b="1" spc="-4" dirty="0" smtClean="0">
                <a:latin typeface="Calibri"/>
                <a:cs typeface="Calibri"/>
              </a:rPr>
              <a:t>i</a:t>
            </a:r>
            <a:r>
              <a:rPr sz="2400" b="1" spc="0" dirty="0" smtClean="0">
                <a:latin typeface="Calibri"/>
                <a:cs typeface="Calibri"/>
              </a:rPr>
              <a:t>ded </a:t>
            </a:r>
            <a:r>
              <a:rPr sz="2400" b="1" spc="-25" dirty="0" smtClean="0">
                <a:latin typeface="Calibri"/>
                <a:cs typeface="Calibri"/>
              </a:rPr>
              <a:t>b</a:t>
            </a:r>
            <a:r>
              <a:rPr sz="2400" b="1" spc="0" dirty="0" smtClean="0">
                <a:latin typeface="Calibri"/>
                <a:cs typeface="Calibri"/>
              </a:rPr>
              <a:t>y t</a:t>
            </a:r>
            <a:r>
              <a:rPr sz="2400" b="1" spc="-9" dirty="0" smtClean="0">
                <a:latin typeface="Calibri"/>
                <a:cs typeface="Calibri"/>
              </a:rPr>
              <a:t>h</a:t>
            </a:r>
            <a:r>
              <a:rPr sz="2400" b="1" spc="0" dirty="0" smtClean="0">
                <a:latin typeface="Calibri"/>
                <a:cs typeface="Calibri"/>
              </a:rPr>
              <a:t>e</a:t>
            </a:r>
            <a:r>
              <a:rPr sz="2400" b="1" spc="9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I</a:t>
            </a:r>
            <a:r>
              <a:rPr sz="2400" b="1" spc="-4" dirty="0" smtClean="0">
                <a:latin typeface="Calibri"/>
                <a:cs typeface="Calibri"/>
              </a:rPr>
              <a:t>H</a:t>
            </a:r>
            <a:r>
              <a:rPr sz="2400" b="1" spc="0" dirty="0" smtClean="0">
                <a:latin typeface="Calibri"/>
                <a:cs typeface="Calibri"/>
              </a:rPr>
              <a:t>O </a:t>
            </a:r>
            <a:r>
              <a:rPr sz="2400" b="1" spc="-104" dirty="0" smtClean="0">
                <a:latin typeface="Calibri"/>
                <a:cs typeface="Calibri"/>
              </a:rPr>
              <a:t>W</a:t>
            </a:r>
            <a:r>
              <a:rPr sz="2400" b="1" spc="0" dirty="0" smtClean="0">
                <a:latin typeface="Calibri"/>
                <a:cs typeface="Calibri"/>
              </a:rPr>
              <a:t>ork P</a:t>
            </a:r>
            <a:r>
              <a:rPr sz="2400" b="1" spc="-29" dirty="0" smtClean="0">
                <a:latin typeface="Calibri"/>
                <a:cs typeface="Calibri"/>
              </a:rPr>
              <a:t>r</a:t>
            </a:r>
            <a:r>
              <a:rPr sz="2400" b="1" spc="0" dirty="0" smtClean="0">
                <a:latin typeface="Calibri"/>
                <a:cs typeface="Calibri"/>
              </a:rPr>
              <a:t>o</a:t>
            </a:r>
            <a:r>
              <a:rPr sz="2400" b="1" spc="4" dirty="0" smtClean="0">
                <a:latin typeface="Calibri"/>
                <a:cs typeface="Calibri"/>
              </a:rPr>
              <a:t>g</a:t>
            </a:r>
            <a:r>
              <a:rPr sz="2400" b="1" spc="-50" dirty="0" smtClean="0">
                <a:latin typeface="Calibri"/>
                <a:cs typeface="Calibri"/>
              </a:rPr>
              <a:t>r</a:t>
            </a:r>
            <a:r>
              <a:rPr sz="2400" b="1" spc="0" dirty="0" smtClean="0">
                <a:latin typeface="Calibri"/>
                <a:cs typeface="Calibri"/>
              </a:rPr>
              <a:t>am</a:t>
            </a:r>
            <a:r>
              <a:rPr sz="2400" b="1" spc="9" dirty="0" smtClean="0">
                <a:latin typeface="Calibri"/>
                <a:cs typeface="Calibri"/>
              </a:rPr>
              <a:t>m</a:t>
            </a:r>
            <a:r>
              <a:rPr sz="2400" b="1" spc="0" dirty="0" smtClean="0">
                <a:latin typeface="Calibri"/>
                <a:cs typeface="Calibri"/>
              </a:rPr>
              <a:t>e</a:t>
            </a:r>
            <a:r>
              <a:rPr sz="2400" b="1" spc="-29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2</a:t>
            </a:r>
            <a:r>
              <a:rPr sz="2400" b="1" spc="-4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“H</a:t>
            </a:r>
            <a:r>
              <a:rPr sz="2400" b="1" spc="-25" dirty="0" smtClean="0">
                <a:latin typeface="Calibri"/>
                <a:cs typeface="Calibri"/>
              </a:rPr>
              <a:t>y</a:t>
            </a:r>
            <a:r>
              <a:rPr sz="2400" b="1" spc="0" dirty="0" smtClean="0">
                <a:latin typeface="Calibri"/>
                <a:cs typeface="Calibri"/>
              </a:rPr>
              <a:t>d</a:t>
            </a:r>
            <a:r>
              <a:rPr sz="2400" b="1" spc="-29" dirty="0" smtClean="0">
                <a:latin typeface="Calibri"/>
                <a:cs typeface="Calibri"/>
              </a:rPr>
              <a:t>r</a:t>
            </a:r>
            <a:r>
              <a:rPr sz="2400" b="1" spc="0" dirty="0" smtClean="0">
                <a:latin typeface="Calibri"/>
                <a:cs typeface="Calibri"/>
              </a:rPr>
              <a:t>o</a:t>
            </a:r>
            <a:r>
              <a:rPr sz="2400" b="1" spc="4" dirty="0" smtClean="0">
                <a:latin typeface="Calibri"/>
                <a:cs typeface="Calibri"/>
              </a:rPr>
              <a:t>g</a:t>
            </a:r>
            <a:r>
              <a:rPr sz="2400" b="1" spc="-50" dirty="0" smtClean="0">
                <a:latin typeface="Calibri"/>
                <a:cs typeface="Calibri"/>
              </a:rPr>
              <a:t>r</a:t>
            </a:r>
            <a:r>
              <a:rPr sz="2400" b="1" spc="0" dirty="0" smtClean="0">
                <a:latin typeface="Calibri"/>
                <a:cs typeface="Calibri"/>
              </a:rPr>
              <a:t>ap</a:t>
            </a:r>
            <a:r>
              <a:rPr sz="2400" b="1" spc="-4" dirty="0" smtClean="0">
                <a:latin typeface="Calibri"/>
                <a:cs typeface="Calibri"/>
              </a:rPr>
              <a:t>h</a:t>
            </a:r>
            <a:r>
              <a:rPr sz="2400" b="1" spc="0" dirty="0" smtClean="0">
                <a:latin typeface="Calibri"/>
                <a:cs typeface="Calibri"/>
              </a:rPr>
              <a:t>ic</a:t>
            </a:r>
            <a:r>
              <a:rPr sz="2400" b="1" spc="-25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S</a:t>
            </a:r>
            <a:r>
              <a:rPr sz="2400" b="1" spc="4" dirty="0" smtClean="0">
                <a:latin typeface="Calibri"/>
                <a:cs typeface="Calibri"/>
              </a:rPr>
              <a:t>e</a:t>
            </a:r>
            <a:r>
              <a:rPr sz="2400" b="1" spc="19" dirty="0" smtClean="0">
                <a:latin typeface="Calibri"/>
                <a:cs typeface="Calibri"/>
              </a:rPr>
              <a:t>r</a:t>
            </a:r>
            <a:r>
              <a:rPr sz="2400" b="1" spc="0" dirty="0" smtClean="0">
                <a:latin typeface="Calibri"/>
                <a:cs typeface="Calibri"/>
              </a:rPr>
              <a:t>vi</a:t>
            </a:r>
            <a:r>
              <a:rPr sz="2400" b="1" spc="4" dirty="0" smtClean="0">
                <a:latin typeface="Calibri"/>
                <a:cs typeface="Calibri"/>
              </a:rPr>
              <a:t>c</a:t>
            </a:r>
            <a:r>
              <a:rPr sz="2400" b="1" spc="0" dirty="0" smtClean="0">
                <a:latin typeface="Calibri"/>
                <a:cs typeface="Calibri"/>
              </a:rPr>
              <a:t>es</a:t>
            </a:r>
            <a:r>
              <a:rPr sz="2400" b="1" spc="-9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and</a:t>
            </a:r>
            <a:endParaRPr sz="2400" dirty="0">
              <a:latin typeface="Calibri"/>
              <a:cs typeface="Calibri"/>
            </a:endParaRPr>
          </a:p>
          <a:p>
            <a:pPr marL="2492400" marR="2249912" algn="ctr">
              <a:lnSpc>
                <a:spcPts val="2880"/>
              </a:lnSpc>
              <a:spcBef>
                <a:spcPts val="144"/>
              </a:spcBef>
            </a:pPr>
            <a:r>
              <a:rPr sz="3600" b="1" spc="0" baseline="1137" dirty="0" smtClean="0">
                <a:latin typeface="Calibri"/>
                <a:cs typeface="Calibri"/>
              </a:rPr>
              <a:t>S</a:t>
            </a:r>
            <a:r>
              <a:rPr sz="3600" b="1" spc="-25" baseline="1137" dirty="0" smtClean="0"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latin typeface="Calibri"/>
                <a:cs typeface="Calibri"/>
              </a:rPr>
              <a:t>an</a:t>
            </a:r>
            <a:r>
              <a:rPr sz="3600" b="1" spc="-4" baseline="1137" dirty="0" smtClean="0">
                <a:latin typeface="Calibri"/>
                <a:cs typeface="Calibri"/>
              </a:rPr>
              <a:t>d</a:t>
            </a:r>
            <a:r>
              <a:rPr sz="3600" b="1" spc="0" baseline="1137" dirty="0" smtClean="0">
                <a:latin typeface="Calibri"/>
                <a:cs typeface="Calibri"/>
              </a:rPr>
              <a:t>a</a:t>
            </a:r>
            <a:r>
              <a:rPr sz="3600" b="1" spc="-19" baseline="1137" dirty="0" smtClean="0">
                <a:latin typeface="Calibri"/>
                <a:cs typeface="Calibri"/>
              </a:rPr>
              <a:t>r</a:t>
            </a:r>
            <a:r>
              <a:rPr sz="3600" b="1" spc="0" baseline="1137" dirty="0" smtClean="0">
                <a:latin typeface="Calibri"/>
                <a:cs typeface="Calibri"/>
              </a:rPr>
              <a:t>ds” and</a:t>
            </a:r>
            <a:r>
              <a:rPr sz="3600" b="1" spc="4" baseline="1137" dirty="0" smtClean="0">
                <a:latin typeface="Calibri"/>
                <a:cs typeface="Calibri"/>
              </a:rPr>
              <a:t> </a:t>
            </a:r>
            <a:r>
              <a:rPr sz="3600" b="1" spc="-14" baseline="1137" dirty="0" smtClean="0">
                <a:latin typeface="Calibri"/>
                <a:cs typeface="Calibri"/>
              </a:rPr>
              <a:t>b</a:t>
            </a:r>
            <a:r>
              <a:rPr sz="3600" b="1" spc="0" baseline="1137" dirty="0" smtClean="0">
                <a:latin typeface="Calibri"/>
                <a:cs typeface="Calibri"/>
              </a:rPr>
              <a:t>y</a:t>
            </a:r>
            <a:r>
              <a:rPr sz="3600" b="1" spc="-9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t</a:t>
            </a:r>
            <a:r>
              <a:rPr sz="3600" b="1" spc="-9" baseline="1137" dirty="0" smtClean="0">
                <a:latin typeface="Calibri"/>
                <a:cs typeface="Calibri"/>
              </a:rPr>
              <a:t>h</a:t>
            </a:r>
            <a:r>
              <a:rPr sz="3600" b="1" spc="0" baseline="1137" dirty="0" smtClean="0">
                <a:latin typeface="Calibri"/>
                <a:cs typeface="Calibri"/>
              </a:rPr>
              <a:t>e</a:t>
            </a:r>
            <a:r>
              <a:rPr sz="3600" b="1" spc="9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C</a:t>
            </a:r>
            <a:r>
              <a:rPr sz="3600" b="1" spc="4" baseline="1137" dirty="0" smtClean="0">
                <a:latin typeface="Calibri"/>
                <a:cs typeface="Calibri"/>
              </a:rPr>
              <a:t>o</a:t>
            </a:r>
            <a:r>
              <a:rPr sz="3600" b="1" spc="0" baseline="1137" dirty="0" smtClean="0">
                <a:latin typeface="Calibri"/>
                <a:cs typeface="Calibri"/>
              </a:rPr>
              <a:t>u</a:t>
            </a:r>
            <a:r>
              <a:rPr sz="3600" b="1" spc="-9" baseline="1137" dirty="0" smtClean="0">
                <a:latin typeface="Calibri"/>
                <a:cs typeface="Calibri"/>
              </a:rPr>
              <a:t>n</a:t>
            </a:r>
            <a:r>
              <a:rPr sz="3600" b="1" spc="0" baseline="1137" dirty="0" smtClean="0">
                <a:latin typeface="Calibri"/>
                <a:cs typeface="Calibri"/>
              </a:rPr>
              <a:t>cil </a:t>
            </a:r>
            <a:r>
              <a:rPr sz="3600" b="1" spc="-59" baseline="1137" dirty="0" smtClean="0">
                <a:latin typeface="Calibri"/>
                <a:cs typeface="Calibri"/>
              </a:rPr>
              <a:t>k</a:t>
            </a:r>
            <a:r>
              <a:rPr sz="3600" b="1" spc="-19" baseline="1137" dirty="0" smtClean="0">
                <a:latin typeface="Calibri"/>
                <a:cs typeface="Calibri"/>
              </a:rPr>
              <a:t>e</a:t>
            </a:r>
            <a:r>
              <a:rPr sz="3600" b="1" spc="0" baseline="1137" dirty="0" smtClean="0">
                <a:latin typeface="Calibri"/>
                <a:cs typeface="Calibri"/>
              </a:rPr>
              <a:t>y</a:t>
            </a:r>
            <a:r>
              <a:rPr sz="3600" b="1" spc="-9" baseline="1137" dirty="0" smtClean="0">
                <a:latin typeface="Calibri"/>
                <a:cs typeface="Calibri"/>
              </a:rPr>
              <a:t> </a:t>
            </a:r>
            <a:r>
              <a:rPr sz="3600" b="1" spc="0" baseline="1137" dirty="0" smtClean="0">
                <a:latin typeface="Calibri"/>
                <a:cs typeface="Calibri"/>
              </a:rPr>
              <a:t>Priori</a:t>
            </a:r>
            <a:r>
              <a:rPr sz="3600" b="1" spc="-9" baseline="1137" dirty="0" smtClean="0">
                <a:latin typeface="Calibri"/>
                <a:cs typeface="Calibri"/>
              </a:rPr>
              <a:t>t</a:t>
            </a:r>
            <a:r>
              <a:rPr sz="3600" b="1" spc="0" baseline="1137" dirty="0" smtClean="0">
                <a:latin typeface="Calibri"/>
                <a:cs typeface="Calibri"/>
              </a:rPr>
              <a:t>ies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2386" y="2533650"/>
            <a:ext cx="29377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Meet</a:t>
            </a:r>
            <a:r>
              <a:rPr sz="3600" b="1" spc="-9" baseline="3413" dirty="0" smtClean="0">
                <a:latin typeface="Calibri"/>
                <a:cs typeface="Calibri"/>
              </a:rPr>
              <a:t>i</a:t>
            </a:r>
            <a:r>
              <a:rPr sz="3600" b="1" spc="0" baseline="3413" dirty="0" smtClean="0">
                <a:latin typeface="Calibri"/>
                <a:cs typeface="Calibri"/>
              </a:rPr>
              <a:t>ngs</a:t>
            </a:r>
            <a:r>
              <a:rPr sz="3600" b="1" spc="-4" baseline="3413" dirty="0" smtClean="0">
                <a:latin typeface="Calibri"/>
                <a:cs typeface="Calibri"/>
              </a:rPr>
              <a:t>: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2386" y="3033426"/>
            <a:ext cx="177800" cy="848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92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45286" y="3051810"/>
            <a:ext cx="10343008" cy="848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SC</a:t>
            </a:r>
            <a:r>
              <a:rPr sz="3600" spc="-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9 - O</a:t>
            </a:r>
            <a:r>
              <a:rPr sz="3600" spc="-39" baseline="3413" dirty="0" smtClean="0">
                <a:latin typeface="Calibri"/>
                <a:cs typeface="Calibri"/>
              </a:rPr>
              <a:t>t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a,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nada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(</a:t>
            </a:r>
            <a:r>
              <a:rPr sz="3600" spc="4" baseline="3413" dirty="0" smtClean="0">
                <a:latin typeface="Calibri"/>
                <a:cs typeface="Calibri"/>
              </a:rPr>
              <a:t>6</a:t>
            </a:r>
            <a:r>
              <a:rPr sz="3600" spc="-4" baseline="3413" dirty="0" smtClean="0">
                <a:latin typeface="Calibri"/>
                <a:cs typeface="Calibri"/>
              </a:rPr>
              <a:t>-1</a:t>
            </a:r>
            <a:r>
              <a:rPr sz="3600" spc="0" baseline="3413" dirty="0" smtClean="0">
                <a:latin typeface="Calibri"/>
                <a:cs typeface="Calibri"/>
              </a:rPr>
              <a:t>0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ber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-4" baseline="3413" dirty="0" smtClean="0">
                <a:latin typeface="Calibri"/>
                <a:cs typeface="Calibri"/>
              </a:rPr>
              <a:t>2017</a:t>
            </a:r>
            <a:r>
              <a:rPr sz="3600" spc="0" baseline="3413" dirty="0" smtClean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023"/>
              </a:spcBef>
            </a:pPr>
            <a:r>
              <a:rPr sz="2400" spc="0" dirty="0" smtClean="0">
                <a:latin typeface="Calibri"/>
                <a:cs typeface="Calibri"/>
              </a:rPr>
              <a:t>H</a:t>
            </a:r>
            <a:r>
              <a:rPr sz="2400" spc="4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SC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10 - 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29" dirty="0" smtClean="0">
                <a:latin typeface="Calibri"/>
                <a:cs typeface="Calibri"/>
              </a:rPr>
              <a:t>s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ock</a:t>
            </a:r>
            <a:r>
              <a:rPr sz="2400" spc="-4" dirty="0" smtClean="0">
                <a:latin typeface="Calibri"/>
                <a:cs typeface="Calibri"/>
              </a:rPr>
              <a:t>-</a:t>
            </a:r>
            <a:r>
              <a:rPr sz="2400" spc="-84" dirty="0" smtClean="0">
                <a:latin typeface="Calibri"/>
                <a:cs typeface="Calibri"/>
              </a:rPr>
              <a:t>W</a:t>
            </a:r>
            <a:r>
              <a:rPr sz="2400" spc="0" dirty="0" smtClean="0">
                <a:latin typeface="Calibri"/>
                <a:cs typeface="Calibri"/>
              </a:rPr>
              <a:t>arn</a:t>
            </a:r>
            <a:r>
              <a:rPr sz="2400" spc="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münd</a:t>
            </a:r>
            <a:r>
              <a:rPr sz="2400" spc="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,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Ger</a:t>
            </a:r>
            <a:r>
              <a:rPr sz="2400" spc="4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4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y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(14</a:t>
            </a:r>
            <a:r>
              <a:rPr sz="2400" spc="-4" dirty="0" smtClean="0">
                <a:latin typeface="Calibri"/>
                <a:cs typeface="Calibri"/>
              </a:rPr>
              <a:t>-</a:t>
            </a:r>
            <a:r>
              <a:rPr sz="2400" spc="0" dirty="0" smtClean="0">
                <a:latin typeface="Calibri"/>
                <a:cs typeface="Calibri"/>
              </a:rPr>
              <a:t>17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</a:t>
            </a:r>
            <a:r>
              <a:rPr sz="2400" spc="-50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y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2</a:t>
            </a:r>
            <a:r>
              <a:rPr sz="2400" spc="-9" dirty="0" smtClean="0">
                <a:latin typeface="Calibri"/>
                <a:cs typeface="Calibri"/>
              </a:rPr>
              <a:t>0</a:t>
            </a:r>
            <a:r>
              <a:rPr sz="2400" spc="0" dirty="0" smtClean="0">
                <a:latin typeface="Calibri"/>
                <a:cs typeface="Calibri"/>
              </a:rPr>
              <a:t>1</a:t>
            </a:r>
            <a:r>
              <a:rPr sz="2400" spc="-9" dirty="0" smtClean="0">
                <a:latin typeface="Calibri"/>
                <a:cs typeface="Calibri"/>
              </a:rPr>
              <a:t>8</a:t>
            </a:r>
            <a:r>
              <a:rPr sz="2400" spc="0" dirty="0" smtClean="0">
                <a:latin typeface="Calibri"/>
                <a:cs typeface="Calibri"/>
              </a:rPr>
              <a:t>) –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6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mo</a:t>
            </a:r>
            <a:r>
              <a:rPr sz="2400" spc="-2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th e</a:t>
            </a:r>
            <a:r>
              <a:rPr sz="2400" spc="4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rlier due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285956" y="3569970"/>
            <a:ext cx="33121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2386" y="3935983"/>
            <a:ext cx="7449598" cy="1214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 d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cision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 adju</a:t>
            </a:r>
            <a:r>
              <a:rPr sz="3600" spc="-2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timing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 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u</a:t>
            </a:r>
            <a:r>
              <a:rPr sz="3600" spc="-14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sequ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meetings</a:t>
            </a:r>
            <a:endParaRPr sz="2400">
              <a:latin typeface="Calibri"/>
              <a:cs typeface="Calibri"/>
            </a:endParaRPr>
          </a:p>
          <a:p>
            <a:pPr marL="3556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input 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o </a:t>
            </a:r>
            <a:r>
              <a:rPr sz="3600" spc="-4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he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IHO Council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ct val="101725"/>
              </a:lnSpc>
              <a:spcBef>
                <a:spcPts val="1006"/>
              </a:spcBef>
            </a:pPr>
            <a:r>
              <a:rPr sz="2400" b="1" spc="0" dirty="0" smtClean="0">
                <a:latin typeface="Calibri"/>
                <a:cs typeface="Calibri"/>
              </a:rPr>
              <a:t>N</a:t>
            </a:r>
            <a:r>
              <a:rPr sz="2400" b="1" spc="-29" dirty="0" smtClean="0">
                <a:latin typeface="Calibri"/>
                <a:cs typeface="Calibri"/>
              </a:rPr>
              <a:t>e</a:t>
            </a:r>
            <a:r>
              <a:rPr sz="2400" b="1" spc="0" dirty="0" smtClean="0">
                <a:latin typeface="Calibri"/>
                <a:cs typeface="Calibri"/>
              </a:rPr>
              <a:t>xt</a:t>
            </a:r>
            <a:r>
              <a:rPr sz="2400" b="1" spc="-14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Meet</a:t>
            </a:r>
            <a:r>
              <a:rPr sz="2400" b="1" spc="-9" dirty="0" smtClean="0">
                <a:latin typeface="Calibri"/>
                <a:cs typeface="Calibri"/>
              </a:rPr>
              <a:t>i</a:t>
            </a:r>
            <a:r>
              <a:rPr sz="2400" b="1" spc="0" dirty="0" smtClean="0">
                <a:latin typeface="Calibri"/>
                <a:cs typeface="Calibri"/>
              </a:rPr>
              <a:t>ng: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47735" y="3935983"/>
            <a:ext cx="3012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44915" y="3935983"/>
            <a:ext cx="75130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der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95638" y="3935983"/>
            <a:ext cx="3309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421774" y="3935983"/>
            <a:ext cx="10111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vide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31881" y="3935983"/>
            <a:ext cx="8473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time</a:t>
            </a:r>
            <a:r>
              <a:rPr sz="3600" spc="9" baseline="3413" dirty="0" smtClean="0">
                <a:latin typeface="Calibri"/>
                <a:cs typeface="Calibri"/>
              </a:rPr>
              <a:t>l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2386" y="5319934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5286" y="5338318"/>
            <a:ext cx="273199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SC</a:t>
            </a:r>
            <a:r>
              <a:rPr sz="3600" spc="-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11 - C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pe </a:t>
            </a:r>
            <a:r>
              <a:rPr sz="3600" spc="-219" baseline="3413" dirty="0" smtClean="0">
                <a:latin typeface="Calibri"/>
                <a:cs typeface="Calibri"/>
              </a:rPr>
              <a:t>T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wn,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76040" y="5338318"/>
            <a:ext cx="7942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South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67606" y="5338318"/>
            <a:ext cx="28889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Afri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(</a:t>
            </a:r>
            <a:r>
              <a:rPr sz="3600" spc="4" baseline="3413" dirty="0" smtClean="0">
                <a:latin typeface="Calibri"/>
                <a:cs typeface="Calibri"/>
              </a:rPr>
              <a:t>6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10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-4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y 2</a:t>
            </a:r>
            <a:r>
              <a:rPr sz="3600" spc="-4" baseline="3413" dirty="0" smtClean="0">
                <a:latin typeface="Calibri"/>
                <a:cs typeface="Calibri"/>
              </a:rPr>
              <a:t>0</a:t>
            </a:r>
            <a:r>
              <a:rPr sz="3600" spc="0" baseline="3413" dirty="0" smtClean="0">
                <a:latin typeface="Calibri"/>
                <a:cs typeface="Calibri"/>
              </a:rPr>
              <a:t>1</a:t>
            </a:r>
            <a:r>
              <a:rPr sz="3600" spc="-4" baseline="3413" dirty="0" smtClean="0">
                <a:latin typeface="Calibri"/>
                <a:cs typeface="Calibri"/>
              </a:rPr>
              <a:t>9</a:t>
            </a:r>
            <a:r>
              <a:rPr sz="3600" spc="0" baseline="3413" dirty="0" smtClean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4255" y="6297650"/>
            <a:ext cx="2775767" cy="360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087" marR="130177" algn="ctr">
              <a:lnSpc>
                <a:spcPts val="1325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9" baseline="2275" dirty="0" smtClean="0">
                <a:latin typeface="Calibri"/>
                <a:cs typeface="Calibri"/>
              </a:rPr>
              <a:t>n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al</a:t>
            </a:r>
            <a:r>
              <a:rPr sz="1800" spc="-2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-14" baseline="2275" dirty="0" smtClean="0">
                <a:latin typeface="Calibri"/>
                <a:cs typeface="Calibri"/>
              </a:rPr>
              <a:t>y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og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ic</a:t>
            </a:r>
            <a:r>
              <a:rPr sz="1800" spc="-25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-25" baseline="2275" dirty="0" smtClean="0">
                <a:latin typeface="Calibri"/>
                <a:cs typeface="Calibri"/>
              </a:rPr>
              <a:t>g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19" baseline="2275" dirty="0" smtClean="0">
                <a:latin typeface="Calibri"/>
                <a:cs typeface="Calibri"/>
              </a:rPr>
              <a:t>z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440"/>
              </a:lnSpc>
              <a:spcBef>
                <a:spcPts val="5"/>
              </a:spcBef>
            </a:pP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g</a:t>
            </a:r>
            <a:r>
              <a:rPr sz="1800" i="1" spc="-4" baseline="2275" dirty="0" smtClean="0">
                <a:latin typeface="Calibri"/>
                <a:cs typeface="Calibri"/>
              </a:rPr>
              <a:t>an</a:t>
            </a:r>
            <a:r>
              <a:rPr sz="1800" i="1" spc="0" baseline="2275" dirty="0" smtClean="0">
                <a:latin typeface="Calibri"/>
                <a:cs typeface="Calibri"/>
              </a:rPr>
              <a:t>is</a:t>
            </a:r>
            <a:r>
              <a:rPr sz="1800" i="1" spc="-4" baseline="2275" dirty="0" smtClean="0">
                <a:latin typeface="Calibri"/>
                <a:cs typeface="Calibri"/>
              </a:rPr>
              <a:t>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n </a:t>
            </a:r>
            <a:r>
              <a:rPr sz="1800" i="1" spc="-4" baseline="2275" dirty="0" smtClean="0">
                <a:latin typeface="Calibri"/>
                <a:cs typeface="Calibri"/>
              </a:rPr>
              <a:t>H</a:t>
            </a:r>
            <a:r>
              <a:rPr sz="1800" i="1" spc="0" baseline="2275" dirty="0" smtClean="0">
                <a:latin typeface="Calibri"/>
                <a:cs typeface="Calibri"/>
              </a:rPr>
              <a:t>y</a:t>
            </a:r>
            <a:r>
              <a:rPr sz="1800" i="1" spc="-4" baseline="2275" dirty="0" smtClean="0">
                <a:latin typeface="Calibri"/>
                <a:cs typeface="Calibri"/>
              </a:rPr>
              <a:t>d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4" baseline="2275" dirty="0" smtClean="0">
                <a:latin typeface="Calibri"/>
                <a:cs typeface="Calibri"/>
              </a:rPr>
              <a:t>og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a</a:t>
            </a:r>
            <a:r>
              <a:rPr sz="1800" i="1" spc="-4" baseline="2275" dirty="0" smtClean="0">
                <a:latin typeface="Calibri"/>
                <a:cs typeface="Calibri"/>
              </a:rPr>
              <a:t>ph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qu</a:t>
            </a:r>
            <a:r>
              <a:rPr sz="1800" i="1" spc="0" baseline="2275" dirty="0" smtClean="0">
                <a:latin typeface="Calibri"/>
                <a:cs typeface="Calibri"/>
              </a:rPr>
              <a:t>e</a:t>
            </a:r>
            <a:r>
              <a:rPr sz="1800" i="1" spc="1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19" baseline="2275" dirty="0" smtClean="0">
                <a:latin typeface="Calibri"/>
                <a:cs typeface="Calibri"/>
              </a:rPr>
              <a:t>n</a:t>
            </a:r>
            <a:r>
              <a:rPr sz="1800" i="1" spc="-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er</a:t>
            </a:r>
            <a:r>
              <a:rPr sz="1800" i="1" spc="-4" baseline="2275" dirty="0" smtClean="0">
                <a:latin typeface="Calibri"/>
                <a:cs typeface="Calibri"/>
              </a:rPr>
              <a:t>na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ona</a:t>
            </a:r>
            <a:r>
              <a:rPr sz="1800" i="1" spc="0" baseline="2275" dirty="0" smtClean="0">
                <a:latin typeface="Calibri"/>
                <a:cs typeface="Calibri"/>
              </a:rPr>
              <a:t>le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11987" y="893826"/>
            <a:ext cx="10567974" cy="5207"/>
          </a:xfrm>
          <a:custGeom>
            <a:avLst/>
            <a:gdLst/>
            <a:ahLst/>
            <a:cxnLst/>
            <a:rect l="l" t="t" r="r" b="b"/>
            <a:pathLst>
              <a:path w="10567974" h="5207">
                <a:moveTo>
                  <a:pt x="0" y="5207"/>
                </a:moveTo>
                <a:lnTo>
                  <a:pt x="10567974" y="0"/>
                </a:lnTo>
              </a:path>
            </a:pathLst>
          </a:custGeom>
          <a:ln w="28575">
            <a:solidFill>
              <a:srgbClr val="0D57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6040079"/>
            <a:ext cx="12192000" cy="837209"/>
          </a:xfrm>
          <a:custGeom>
            <a:avLst/>
            <a:gdLst/>
            <a:ahLst/>
            <a:cxnLst/>
            <a:rect l="l" t="t" r="r" b="b"/>
            <a:pathLst>
              <a:path w="12192000" h="837209">
                <a:moveTo>
                  <a:pt x="12192000" y="0"/>
                </a:moveTo>
                <a:lnTo>
                  <a:pt x="0" y="0"/>
                </a:lnTo>
                <a:lnTo>
                  <a:pt x="0" y="817918"/>
                </a:lnTo>
                <a:lnTo>
                  <a:pt x="12192000" y="817918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4372" y="6040078"/>
            <a:ext cx="637590" cy="837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63613" y="3209036"/>
            <a:ext cx="3636390" cy="485013"/>
          </a:xfrm>
          <a:custGeom>
            <a:avLst/>
            <a:gdLst/>
            <a:ahLst/>
            <a:cxnLst/>
            <a:rect l="l" t="t" r="r" b="b"/>
            <a:pathLst>
              <a:path w="3636390" h="485013">
                <a:moveTo>
                  <a:pt x="0" y="242442"/>
                </a:moveTo>
                <a:lnTo>
                  <a:pt x="242569" y="485013"/>
                </a:lnTo>
                <a:lnTo>
                  <a:pt x="242569" y="363727"/>
                </a:lnTo>
                <a:lnTo>
                  <a:pt x="3393820" y="363727"/>
                </a:lnTo>
                <a:lnTo>
                  <a:pt x="3393820" y="485013"/>
                </a:lnTo>
                <a:lnTo>
                  <a:pt x="3636390" y="242442"/>
                </a:lnTo>
                <a:lnTo>
                  <a:pt x="3393820" y="0"/>
                </a:lnTo>
                <a:lnTo>
                  <a:pt x="3393820" y="121285"/>
                </a:lnTo>
                <a:lnTo>
                  <a:pt x="242569" y="121285"/>
                </a:lnTo>
                <a:lnTo>
                  <a:pt x="242569" y="0"/>
                </a:lnTo>
                <a:lnTo>
                  <a:pt x="0" y="242442"/>
                </a:lnTo>
                <a:close/>
              </a:path>
            </a:pathLst>
          </a:custGeom>
          <a:solidFill>
            <a:srgbClr val="4966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63613" y="3209036"/>
            <a:ext cx="3636390" cy="485013"/>
          </a:xfrm>
          <a:custGeom>
            <a:avLst/>
            <a:gdLst/>
            <a:ahLst/>
            <a:cxnLst/>
            <a:rect l="l" t="t" r="r" b="b"/>
            <a:pathLst>
              <a:path w="3636390" h="485013">
                <a:moveTo>
                  <a:pt x="0" y="242442"/>
                </a:moveTo>
                <a:lnTo>
                  <a:pt x="242569" y="0"/>
                </a:lnTo>
                <a:lnTo>
                  <a:pt x="242569" y="121285"/>
                </a:lnTo>
                <a:lnTo>
                  <a:pt x="3393820" y="121285"/>
                </a:lnTo>
                <a:lnTo>
                  <a:pt x="3393820" y="0"/>
                </a:lnTo>
                <a:lnTo>
                  <a:pt x="3636390" y="242442"/>
                </a:lnTo>
                <a:lnTo>
                  <a:pt x="3393820" y="485013"/>
                </a:lnTo>
                <a:lnTo>
                  <a:pt x="3393820" y="363727"/>
                </a:lnTo>
                <a:lnTo>
                  <a:pt x="242569" y="363727"/>
                </a:lnTo>
                <a:lnTo>
                  <a:pt x="242569" y="485013"/>
                </a:lnTo>
                <a:lnTo>
                  <a:pt x="0" y="242442"/>
                </a:lnTo>
                <a:close/>
              </a:path>
            </a:pathLst>
          </a:custGeom>
          <a:ln w="12700">
            <a:solidFill>
              <a:srgbClr val="34487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619363" y="1810258"/>
            <a:ext cx="537336" cy="3282568"/>
          </a:xfrm>
          <a:custGeom>
            <a:avLst/>
            <a:gdLst/>
            <a:ahLst/>
            <a:cxnLst/>
            <a:rect l="l" t="t" r="r" b="b"/>
            <a:pathLst>
              <a:path w="537336" h="3282568">
                <a:moveTo>
                  <a:pt x="268604" y="3282568"/>
                </a:moveTo>
                <a:lnTo>
                  <a:pt x="537336" y="3013964"/>
                </a:lnTo>
                <a:lnTo>
                  <a:pt x="402970" y="3013964"/>
                </a:lnTo>
                <a:lnTo>
                  <a:pt x="402970" y="268604"/>
                </a:lnTo>
                <a:lnTo>
                  <a:pt x="537336" y="268604"/>
                </a:lnTo>
                <a:lnTo>
                  <a:pt x="268604" y="0"/>
                </a:lnTo>
                <a:lnTo>
                  <a:pt x="0" y="268604"/>
                </a:lnTo>
                <a:lnTo>
                  <a:pt x="134365" y="268604"/>
                </a:lnTo>
                <a:lnTo>
                  <a:pt x="134365" y="3013964"/>
                </a:lnTo>
                <a:lnTo>
                  <a:pt x="0" y="3013964"/>
                </a:lnTo>
                <a:lnTo>
                  <a:pt x="268604" y="3282568"/>
                </a:lnTo>
                <a:close/>
              </a:path>
            </a:pathLst>
          </a:custGeom>
          <a:solidFill>
            <a:srgbClr val="4966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619363" y="1810258"/>
            <a:ext cx="537336" cy="3282568"/>
          </a:xfrm>
          <a:custGeom>
            <a:avLst/>
            <a:gdLst/>
            <a:ahLst/>
            <a:cxnLst/>
            <a:rect l="l" t="t" r="r" b="b"/>
            <a:pathLst>
              <a:path w="537336" h="3282568">
                <a:moveTo>
                  <a:pt x="268604" y="0"/>
                </a:moveTo>
                <a:lnTo>
                  <a:pt x="537336" y="268604"/>
                </a:lnTo>
                <a:lnTo>
                  <a:pt x="402970" y="268604"/>
                </a:lnTo>
                <a:lnTo>
                  <a:pt x="402970" y="3013964"/>
                </a:lnTo>
                <a:lnTo>
                  <a:pt x="537336" y="3013964"/>
                </a:lnTo>
                <a:lnTo>
                  <a:pt x="268604" y="3282568"/>
                </a:lnTo>
                <a:lnTo>
                  <a:pt x="0" y="3013964"/>
                </a:lnTo>
                <a:lnTo>
                  <a:pt x="134365" y="3013964"/>
                </a:lnTo>
                <a:lnTo>
                  <a:pt x="134365" y="268604"/>
                </a:lnTo>
                <a:lnTo>
                  <a:pt x="0" y="268604"/>
                </a:lnTo>
                <a:lnTo>
                  <a:pt x="268604" y="0"/>
                </a:lnTo>
                <a:close/>
              </a:path>
            </a:pathLst>
          </a:custGeom>
          <a:ln w="12700">
            <a:solidFill>
              <a:srgbClr val="34487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32907" y="4250933"/>
            <a:ext cx="1525625" cy="761313"/>
          </a:xfrm>
          <a:custGeom>
            <a:avLst/>
            <a:gdLst/>
            <a:ahLst/>
            <a:cxnLst/>
            <a:rect l="l" t="t" r="r" b="b"/>
            <a:pathLst>
              <a:path w="1525625" h="761313">
                <a:moveTo>
                  <a:pt x="622434" y="758156"/>
                </a:moveTo>
                <a:lnTo>
                  <a:pt x="677307" y="760864"/>
                </a:lnTo>
                <a:lnTo>
                  <a:pt x="732603" y="761313"/>
                </a:lnTo>
                <a:lnTo>
                  <a:pt x="788073" y="759464"/>
                </a:lnTo>
                <a:lnTo>
                  <a:pt x="843467" y="755278"/>
                </a:lnTo>
                <a:lnTo>
                  <a:pt x="898534" y="748716"/>
                </a:lnTo>
                <a:lnTo>
                  <a:pt x="953026" y="739739"/>
                </a:lnTo>
                <a:lnTo>
                  <a:pt x="1006692" y="728308"/>
                </a:lnTo>
                <a:lnTo>
                  <a:pt x="1059281" y="714385"/>
                </a:lnTo>
                <a:lnTo>
                  <a:pt x="1109591" y="698266"/>
                </a:lnTo>
                <a:lnTo>
                  <a:pt x="1156533" y="680325"/>
                </a:lnTo>
                <a:lnTo>
                  <a:pt x="1200036" y="660697"/>
                </a:lnTo>
                <a:lnTo>
                  <a:pt x="1240027" y="639513"/>
                </a:lnTo>
                <a:lnTo>
                  <a:pt x="1276432" y="616906"/>
                </a:lnTo>
                <a:lnTo>
                  <a:pt x="1309178" y="593011"/>
                </a:lnTo>
                <a:lnTo>
                  <a:pt x="1338192" y="567959"/>
                </a:lnTo>
                <a:lnTo>
                  <a:pt x="1363403" y="541884"/>
                </a:lnTo>
                <a:lnTo>
                  <a:pt x="1384735" y="514919"/>
                </a:lnTo>
                <a:lnTo>
                  <a:pt x="1402118" y="487198"/>
                </a:lnTo>
                <a:lnTo>
                  <a:pt x="1415477" y="458852"/>
                </a:lnTo>
                <a:lnTo>
                  <a:pt x="1424740" y="430015"/>
                </a:lnTo>
                <a:lnTo>
                  <a:pt x="1429833" y="400821"/>
                </a:lnTo>
                <a:lnTo>
                  <a:pt x="1430684" y="371402"/>
                </a:lnTo>
                <a:lnTo>
                  <a:pt x="1427220" y="341892"/>
                </a:lnTo>
                <a:lnTo>
                  <a:pt x="1419368" y="312423"/>
                </a:lnTo>
                <a:lnTo>
                  <a:pt x="1407055" y="283128"/>
                </a:lnTo>
                <a:lnTo>
                  <a:pt x="1390207" y="254141"/>
                </a:lnTo>
                <a:lnTo>
                  <a:pt x="1368753" y="225594"/>
                </a:lnTo>
                <a:lnTo>
                  <a:pt x="1342618" y="197622"/>
                </a:lnTo>
                <a:lnTo>
                  <a:pt x="1525625" y="22108"/>
                </a:lnTo>
                <a:lnTo>
                  <a:pt x="1168120" y="85862"/>
                </a:lnTo>
                <a:lnTo>
                  <a:pt x="1133597" y="71740"/>
                </a:lnTo>
                <a:lnTo>
                  <a:pt x="1097845" y="58867"/>
                </a:lnTo>
                <a:lnTo>
                  <a:pt x="1060975" y="47249"/>
                </a:lnTo>
                <a:lnTo>
                  <a:pt x="1023099" y="36890"/>
                </a:lnTo>
                <a:lnTo>
                  <a:pt x="984328" y="27797"/>
                </a:lnTo>
                <a:lnTo>
                  <a:pt x="944774" y="19973"/>
                </a:lnTo>
                <a:lnTo>
                  <a:pt x="904548" y="13425"/>
                </a:lnTo>
                <a:lnTo>
                  <a:pt x="863763" y="8158"/>
                </a:lnTo>
                <a:lnTo>
                  <a:pt x="822530" y="4176"/>
                </a:lnTo>
                <a:lnTo>
                  <a:pt x="780961" y="1486"/>
                </a:lnTo>
                <a:lnTo>
                  <a:pt x="739167" y="92"/>
                </a:lnTo>
                <a:lnTo>
                  <a:pt x="697259" y="0"/>
                </a:lnTo>
                <a:lnTo>
                  <a:pt x="655350" y="1214"/>
                </a:lnTo>
                <a:lnTo>
                  <a:pt x="613551" y="3740"/>
                </a:lnTo>
                <a:lnTo>
                  <a:pt x="571974" y="7584"/>
                </a:lnTo>
                <a:lnTo>
                  <a:pt x="530731" y="12750"/>
                </a:lnTo>
                <a:lnTo>
                  <a:pt x="489932" y="19244"/>
                </a:lnTo>
                <a:lnTo>
                  <a:pt x="449690" y="27071"/>
                </a:lnTo>
                <a:lnTo>
                  <a:pt x="410116" y="36237"/>
                </a:lnTo>
                <a:lnTo>
                  <a:pt x="371322" y="46746"/>
                </a:lnTo>
                <a:lnTo>
                  <a:pt x="321031" y="62865"/>
                </a:lnTo>
                <a:lnTo>
                  <a:pt x="274105" y="80808"/>
                </a:lnTo>
                <a:lnTo>
                  <a:pt x="230616" y="100441"/>
                </a:lnTo>
                <a:lnTo>
                  <a:pt x="190638" y="121631"/>
                </a:lnTo>
                <a:lnTo>
                  <a:pt x="154244" y="144244"/>
                </a:lnTo>
                <a:lnTo>
                  <a:pt x="121506" y="168147"/>
                </a:lnTo>
                <a:lnTo>
                  <a:pt x="92498" y="193207"/>
                </a:lnTo>
                <a:lnTo>
                  <a:pt x="45963" y="246265"/>
                </a:lnTo>
                <a:lnTo>
                  <a:pt x="15221" y="302351"/>
                </a:lnTo>
                <a:lnTo>
                  <a:pt x="857" y="360400"/>
                </a:lnTo>
                <a:lnTo>
                  <a:pt x="0" y="389828"/>
                </a:lnTo>
                <a:lnTo>
                  <a:pt x="3455" y="419346"/>
                </a:lnTo>
                <a:lnTo>
                  <a:pt x="23598" y="478122"/>
                </a:lnTo>
                <a:lnTo>
                  <a:pt x="61869" y="535662"/>
                </a:lnTo>
                <a:lnTo>
                  <a:pt x="87985" y="563636"/>
                </a:lnTo>
                <a:lnTo>
                  <a:pt x="118279" y="590413"/>
                </a:lnTo>
                <a:lnTo>
                  <a:pt x="151995" y="615400"/>
                </a:lnTo>
                <a:lnTo>
                  <a:pt x="188885" y="638555"/>
                </a:lnTo>
                <a:lnTo>
                  <a:pt x="228697" y="659842"/>
                </a:lnTo>
                <a:lnTo>
                  <a:pt x="271183" y="679220"/>
                </a:lnTo>
                <a:lnTo>
                  <a:pt x="316092" y="696650"/>
                </a:lnTo>
                <a:lnTo>
                  <a:pt x="363174" y="712094"/>
                </a:lnTo>
                <a:lnTo>
                  <a:pt x="412179" y="725513"/>
                </a:lnTo>
                <a:lnTo>
                  <a:pt x="462857" y="736867"/>
                </a:lnTo>
                <a:lnTo>
                  <a:pt x="514959" y="746119"/>
                </a:lnTo>
                <a:lnTo>
                  <a:pt x="568235" y="753228"/>
                </a:lnTo>
                <a:lnTo>
                  <a:pt x="622434" y="7581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32907" y="4250933"/>
            <a:ext cx="1525625" cy="761313"/>
          </a:xfrm>
          <a:custGeom>
            <a:avLst/>
            <a:gdLst/>
            <a:ahLst/>
            <a:cxnLst/>
            <a:rect l="l" t="t" r="r" b="b"/>
            <a:pathLst>
              <a:path w="1525625" h="761313">
                <a:moveTo>
                  <a:pt x="1525625" y="22108"/>
                </a:moveTo>
                <a:lnTo>
                  <a:pt x="1342618" y="197622"/>
                </a:lnTo>
                <a:lnTo>
                  <a:pt x="1368753" y="225594"/>
                </a:lnTo>
                <a:lnTo>
                  <a:pt x="1390207" y="254141"/>
                </a:lnTo>
                <a:lnTo>
                  <a:pt x="1407055" y="283128"/>
                </a:lnTo>
                <a:lnTo>
                  <a:pt x="1419368" y="312423"/>
                </a:lnTo>
                <a:lnTo>
                  <a:pt x="1427220" y="341892"/>
                </a:lnTo>
                <a:lnTo>
                  <a:pt x="1430684" y="371402"/>
                </a:lnTo>
                <a:lnTo>
                  <a:pt x="1429833" y="400821"/>
                </a:lnTo>
                <a:lnTo>
                  <a:pt x="1415477" y="458852"/>
                </a:lnTo>
                <a:lnTo>
                  <a:pt x="1384735" y="514919"/>
                </a:lnTo>
                <a:lnTo>
                  <a:pt x="1338192" y="567959"/>
                </a:lnTo>
                <a:lnTo>
                  <a:pt x="1309178" y="593011"/>
                </a:lnTo>
                <a:lnTo>
                  <a:pt x="1276432" y="616906"/>
                </a:lnTo>
                <a:lnTo>
                  <a:pt x="1240027" y="639513"/>
                </a:lnTo>
                <a:lnTo>
                  <a:pt x="1200036" y="660697"/>
                </a:lnTo>
                <a:lnTo>
                  <a:pt x="1156533" y="680325"/>
                </a:lnTo>
                <a:lnTo>
                  <a:pt x="1109591" y="698266"/>
                </a:lnTo>
                <a:lnTo>
                  <a:pt x="1059281" y="714385"/>
                </a:lnTo>
                <a:lnTo>
                  <a:pt x="1006692" y="728308"/>
                </a:lnTo>
                <a:lnTo>
                  <a:pt x="953026" y="739739"/>
                </a:lnTo>
                <a:lnTo>
                  <a:pt x="898534" y="748716"/>
                </a:lnTo>
                <a:lnTo>
                  <a:pt x="843467" y="755278"/>
                </a:lnTo>
                <a:lnTo>
                  <a:pt x="788073" y="759464"/>
                </a:lnTo>
                <a:lnTo>
                  <a:pt x="732603" y="761313"/>
                </a:lnTo>
                <a:lnTo>
                  <a:pt x="677307" y="760864"/>
                </a:lnTo>
                <a:lnTo>
                  <a:pt x="622434" y="758156"/>
                </a:lnTo>
                <a:lnTo>
                  <a:pt x="568235" y="753228"/>
                </a:lnTo>
                <a:lnTo>
                  <a:pt x="514959" y="746119"/>
                </a:lnTo>
                <a:lnTo>
                  <a:pt x="462857" y="736867"/>
                </a:lnTo>
                <a:lnTo>
                  <a:pt x="412179" y="725513"/>
                </a:lnTo>
                <a:lnTo>
                  <a:pt x="363174" y="712094"/>
                </a:lnTo>
                <a:lnTo>
                  <a:pt x="316092" y="696650"/>
                </a:lnTo>
                <a:lnTo>
                  <a:pt x="271183" y="679220"/>
                </a:lnTo>
                <a:lnTo>
                  <a:pt x="228697" y="659842"/>
                </a:lnTo>
                <a:lnTo>
                  <a:pt x="188885" y="638555"/>
                </a:lnTo>
                <a:lnTo>
                  <a:pt x="151995" y="615400"/>
                </a:lnTo>
                <a:lnTo>
                  <a:pt x="118279" y="590413"/>
                </a:lnTo>
                <a:lnTo>
                  <a:pt x="87985" y="563636"/>
                </a:lnTo>
                <a:lnTo>
                  <a:pt x="61869" y="535662"/>
                </a:lnTo>
                <a:lnTo>
                  <a:pt x="23598" y="478122"/>
                </a:lnTo>
                <a:lnTo>
                  <a:pt x="3455" y="419346"/>
                </a:lnTo>
                <a:lnTo>
                  <a:pt x="0" y="389828"/>
                </a:lnTo>
                <a:lnTo>
                  <a:pt x="857" y="360400"/>
                </a:lnTo>
                <a:lnTo>
                  <a:pt x="15221" y="302351"/>
                </a:lnTo>
                <a:lnTo>
                  <a:pt x="45963" y="246265"/>
                </a:lnTo>
                <a:lnTo>
                  <a:pt x="92498" y="193207"/>
                </a:lnTo>
                <a:lnTo>
                  <a:pt x="121506" y="168147"/>
                </a:lnTo>
                <a:lnTo>
                  <a:pt x="154244" y="144244"/>
                </a:lnTo>
                <a:lnTo>
                  <a:pt x="190638" y="121631"/>
                </a:lnTo>
                <a:lnTo>
                  <a:pt x="230616" y="100441"/>
                </a:lnTo>
                <a:lnTo>
                  <a:pt x="274105" y="80808"/>
                </a:lnTo>
                <a:lnTo>
                  <a:pt x="321031" y="62865"/>
                </a:lnTo>
                <a:lnTo>
                  <a:pt x="371322" y="46746"/>
                </a:lnTo>
                <a:lnTo>
                  <a:pt x="410116" y="36237"/>
                </a:lnTo>
                <a:lnTo>
                  <a:pt x="449690" y="27071"/>
                </a:lnTo>
                <a:lnTo>
                  <a:pt x="489932" y="19244"/>
                </a:lnTo>
                <a:lnTo>
                  <a:pt x="530731" y="12750"/>
                </a:lnTo>
                <a:lnTo>
                  <a:pt x="571974" y="7584"/>
                </a:lnTo>
                <a:lnTo>
                  <a:pt x="613551" y="3740"/>
                </a:lnTo>
                <a:lnTo>
                  <a:pt x="655350" y="1214"/>
                </a:lnTo>
                <a:lnTo>
                  <a:pt x="697259" y="0"/>
                </a:lnTo>
                <a:lnTo>
                  <a:pt x="739167" y="92"/>
                </a:lnTo>
                <a:lnTo>
                  <a:pt x="780961" y="1486"/>
                </a:lnTo>
                <a:lnTo>
                  <a:pt x="822530" y="4176"/>
                </a:lnTo>
                <a:lnTo>
                  <a:pt x="863763" y="8158"/>
                </a:lnTo>
                <a:lnTo>
                  <a:pt x="904548" y="13425"/>
                </a:lnTo>
                <a:lnTo>
                  <a:pt x="944774" y="19973"/>
                </a:lnTo>
                <a:lnTo>
                  <a:pt x="984328" y="27797"/>
                </a:lnTo>
                <a:lnTo>
                  <a:pt x="1023099" y="36890"/>
                </a:lnTo>
                <a:lnTo>
                  <a:pt x="1060975" y="47249"/>
                </a:lnTo>
                <a:lnTo>
                  <a:pt x="1097845" y="58867"/>
                </a:lnTo>
                <a:lnTo>
                  <a:pt x="1168120" y="85862"/>
                </a:lnTo>
                <a:lnTo>
                  <a:pt x="1525625" y="22108"/>
                </a:lnTo>
                <a:close/>
              </a:path>
            </a:pathLst>
          </a:custGeom>
          <a:ln w="12699">
            <a:solidFill>
              <a:srgbClr val="9D90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131416" y="1406088"/>
            <a:ext cx="1382846" cy="891595"/>
          </a:xfrm>
          <a:custGeom>
            <a:avLst/>
            <a:gdLst/>
            <a:ahLst/>
            <a:cxnLst/>
            <a:rect l="l" t="t" r="r" b="b"/>
            <a:pathLst>
              <a:path w="1382846" h="891595">
                <a:moveTo>
                  <a:pt x="380754" y="765230"/>
                </a:moveTo>
                <a:lnTo>
                  <a:pt x="418899" y="775612"/>
                </a:lnTo>
                <a:lnTo>
                  <a:pt x="457713" y="784550"/>
                </a:lnTo>
                <a:lnTo>
                  <a:pt x="497087" y="792053"/>
                </a:lnTo>
                <a:lnTo>
                  <a:pt x="536913" y="798128"/>
                </a:lnTo>
                <a:lnTo>
                  <a:pt x="577084" y="802784"/>
                </a:lnTo>
                <a:lnTo>
                  <a:pt x="617492" y="806029"/>
                </a:lnTo>
                <a:lnTo>
                  <a:pt x="658029" y="807872"/>
                </a:lnTo>
                <a:lnTo>
                  <a:pt x="698589" y="808319"/>
                </a:lnTo>
                <a:lnTo>
                  <a:pt x="739063" y="807379"/>
                </a:lnTo>
                <a:lnTo>
                  <a:pt x="779343" y="805060"/>
                </a:lnTo>
                <a:lnTo>
                  <a:pt x="819323" y="801371"/>
                </a:lnTo>
                <a:lnTo>
                  <a:pt x="858893" y="796320"/>
                </a:lnTo>
                <a:lnTo>
                  <a:pt x="897948" y="789914"/>
                </a:lnTo>
                <a:lnTo>
                  <a:pt x="936379" y="782161"/>
                </a:lnTo>
                <a:lnTo>
                  <a:pt x="974078" y="773070"/>
                </a:lnTo>
                <a:lnTo>
                  <a:pt x="1010938" y="762649"/>
                </a:lnTo>
                <a:lnTo>
                  <a:pt x="1081710" y="737849"/>
                </a:lnTo>
                <a:lnTo>
                  <a:pt x="1147834" y="707826"/>
                </a:lnTo>
                <a:lnTo>
                  <a:pt x="1188925" y="684942"/>
                </a:lnTo>
                <a:lnTo>
                  <a:pt x="1226119" y="660583"/>
                </a:lnTo>
                <a:lnTo>
                  <a:pt x="1259400" y="634897"/>
                </a:lnTo>
                <a:lnTo>
                  <a:pt x="1288753" y="608030"/>
                </a:lnTo>
                <a:lnTo>
                  <a:pt x="1335606" y="551341"/>
                </a:lnTo>
                <a:lnTo>
                  <a:pt x="1366548" y="491690"/>
                </a:lnTo>
                <a:lnTo>
                  <a:pt x="1381450" y="430252"/>
                </a:lnTo>
                <a:lnTo>
                  <a:pt x="1382846" y="399229"/>
                </a:lnTo>
                <a:lnTo>
                  <a:pt x="1380183" y="368200"/>
                </a:lnTo>
                <a:lnTo>
                  <a:pt x="1362616" y="306708"/>
                </a:lnTo>
                <a:lnTo>
                  <a:pt x="1328621" y="246952"/>
                </a:lnTo>
                <a:lnTo>
                  <a:pt x="1278067" y="190105"/>
                </a:lnTo>
                <a:lnTo>
                  <a:pt x="1246540" y="163140"/>
                </a:lnTo>
                <a:lnTo>
                  <a:pt x="1210826" y="137342"/>
                </a:lnTo>
                <a:lnTo>
                  <a:pt x="1171667" y="113331"/>
                </a:lnTo>
                <a:lnTo>
                  <a:pt x="1129988" y="91597"/>
                </a:lnTo>
                <a:lnTo>
                  <a:pt x="1086040" y="72148"/>
                </a:lnTo>
                <a:lnTo>
                  <a:pt x="1040074" y="54995"/>
                </a:lnTo>
                <a:lnTo>
                  <a:pt x="992340" y="40147"/>
                </a:lnTo>
                <a:lnTo>
                  <a:pt x="943090" y="27614"/>
                </a:lnTo>
                <a:lnTo>
                  <a:pt x="892576" y="17405"/>
                </a:lnTo>
                <a:lnTo>
                  <a:pt x="841048" y="9529"/>
                </a:lnTo>
                <a:lnTo>
                  <a:pt x="788758" y="3997"/>
                </a:lnTo>
                <a:lnTo>
                  <a:pt x="735957" y="817"/>
                </a:lnTo>
                <a:lnTo>
                  <a:pt x="682895" y="0"/>
                </a:lnTo>
                <a:lnTo>
                  <a:pt x="629825" y="1554"/>
                </a:lnTo>
                <a:lnTo>
                  <a:pt x="576997" y="5489"/>
                </a:lnTo>
                <a:lnTo>
                  <a:pt x="524662" y="11815"/>
                </a:lnTo>
                <a:lnTo>
                  <a:pt x="473073" y="20542"/>
                </a:lnTo>
                <a:lnTo>
                  <a:pt x="422479" y="31678"/>
                </a:lnTo>
                <a:lnTo>
                  <a:pt x="373132" y="45234"/>
                </a:lnTo>
                <a:lnTo>
                  <a:pt x="325283" y="61218"/>
                </a:lnTo>
                <a:lnTo>
                  <a:pt x="279183" y="79641"/>
                </a:lnTo>
                <a:lnTo>
                  <a:pt x="235085" y="100512"/>
                </a:lnTo>
                <a:lnTo>
                  <a:pt x="193993" y="123396"/>
                </a:lnTo>
                <a:lnTo>
                  <a:pt x="156796" y="147755"/>
                </a:lnTo>
                <a:lnTo>
                  <a:pt x="123510" y="173441"/>
                </a:lnTo>
                <a:lnTo>
                  <a:pt x="94152" y="200308"/>
                </a:lnTo>
                <a:lnTo>
                  <a:pt x="47285" y="256997"/>
                </a:lnTo>
                <a:lnTo>
                  <a:pt x="16326" y="316648"/>
                </a:lnTo>
                <a:lnTo>
                  <a:pt x="1405" y="378086"/>
                </a:lnTo>
                <a:lnTo>
                  <a:pt x="0" y="409109"/>
                </a:lnTo>
                <a:lnTo>
                  <a:pt x="2653" y="440139"/>
                </a:lnTo>
                <a:lnTo>
                  <a:pt x="20203" y="501630"/>
                </a:lnTo>
                <a:lnTo>
                  <a:pt x="54184" y="561386"/>
                </a:lnTo>
                <a:lnTo>
                  <a:pt x="104728" y="618233"/>
                </a:lnTo>
                <a:lnTo>
                  <a:pt x="136252" y="645198"/>
                </a:lnTo>
                <a:lnTo>
                  <a:pt x="171966" y="670996"/>
                </a:lnTo>
                <a:lnTo>
                  <a:pt x="46998" y="891595"/>
                </a:lnTo>
                <a:lnTo>
                  <a:pt x="380754" y="7652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131416" y="1406088"/>
            <a:ext cx="1382846" cy="891595"/>
          </a:xfrm>
          <a:custGeom>
            <a:avLst/>
            <a:gdLst/>
            <a:ahLst/>
            <a:cxnLst/>
            <a:rect l="l" t="t" r="r" b="b"/>
            <a:pathLst>
              <a:path w="1382846" h="891595">
                <a:moveTo>
                  <a:pt x="46998" y="891595"/>
                </a:moveTo>
                <a:lnTo>
                  <a:pt x="171966" y="670996"/>
                </a:lnTo>
                <a:lnTo>
                  <a:pt x="136252" y="645198"/>
                </a:lnTo>
                <a:lnTo>
                  <a:pt x="104728" y="618233"/>
                </a:lnTo>
                <a:lnTo>
                  <a:pt x="77377" y="590246"/>
                </a:lnTo>
                <a:lnTo>
                  <a:pt x="35131" y="531798"/>
                </a:lnTo>
                <a:lnTo>
                  <a:pt x="9382" y="471028"/>
                </a:lnTo>
                <a:lnTo>
                  <a:pt x="0" y="409109"/>
                </a:lnTo>
                <a:lnTo>
                  <a:pt x="1405" y="378086"/>
                </a:lnTo>
                <a:lnTo>
                  <a:pt x="16326" y="316648"/>
                </a:lnTo>
                <a:lnTo>
                  <a:pt x="47285" y="256997"/>
                </a:lnTo>
                <a:lnTo>
                  <a:pt x="94152" y="200308"/>
                </a:lnTo>
                <a:lnTo>
                  <a:pt x="123510" y="173441"/>
                </a:lnTo>
                <a:lnTo>
                  <a:pt x="156796" y="147755"/>
                </a:lnTo>
                <a:lnTo>
                  <a:pt x="193993" y="123396"/>
                </a:lnTo>
                <a:lnTo>
                  <a:pt x="235085" y="100512"/>
                </a:lnTo>
                <a:lnTo>
                  <a:pt x="279183" y="79641"/>
                </a:lnTo>
                <a:lnTo>
                  <a:pt x="325283" y="61218"/>
                </a:lnTo>
                <a:lnTo>
                  <a:pt x="373132" y="45234"/>
                </a:lnTo>
                <a:lnTo>
                  <a:pt x="422479" y="31678"/>
                </a:lnTo>
                <a:lnTo>
                  <a:pt x="473073" y="20542"/>
                </a:lnTo>
                <a:lnTo>
                  <a:pt x="524662" y="11815"/>
                </a:lnTo>
                <a:lnTo>
                  <a:pt x="576997" y="5489"/>
                </a:lnTo>
                <a:lnTo>
                  <a:pt x="629825" y="1554"/>
                </a:lnTo>
                <a:lnTo>
                  <a:pt x="682895" y="0"/>
                </a:lnTo>
                <a:lnTo>
                  <a:pt x="735957" y="817"/>
                </a:lnTo>
                <a:lnTo>
                  <a:pt x="788758" y="3997"/>
                </a:lnTo>
                <a:lnTo>
                  <a:pt x="841048" y="9529"/>
                </a:lnTo>
                <a:lnTo>
                  <a:pt x="892576" y="17405"/>
                </a:lnTo>
                <a:lnTo>
                  <a:pt x="943090" y="27614"/>
                </a:lnTo>
                <a:lnTo>
                  <a:pt x="992340" y="40147"/>
                </a:lnTo>
                <a:lnTo>
                  <a:pt x="1040074" y="54995"/>
                </a:lnTo>
                <a:lnTo>
                  <a:pt x="1086040" y="72148"/>
                </a:lnTo>
                <a:lnTo>
                  <a:pt x="1129988" y="91597"/>
                </a:lnTo>
                <a:lnTo>
                  <a:pt x="1171667" y="113331"/>
                </a:lnTo>
                <a:lnTo>
                  <a:pt x="1210826" y="137342"/>
                </a:lnTo>
                <a:lnTo>
                  <a:pt x="1246540" y="163140"/>
                </a:lnTo>
                <a:lnTo>
                  <a:pt x="1278067" y="190105"/>
                </a:lnTo>
                <a:lnTo>
                  <a:pt x="1305422" y="218092"/>
                </a:lnTo>
                <a:lnTo>
                  <a:pt x="1347680" y="276540"/>
                </a:lnTo>
                <a:lnTo>
                  <a:pt x="1373445" y="337310"/>
                </a:lnTo>
                <a:lnTo>
                  <a:pt x="1382846" y="399229"/>
                </a:lnTo>
                <a:lnTo>
                  <a:pt x="1381450" y="430252"/>
                </a:lnTo>
                <a:lnTo>
                  <a:pt x="1366548" y="491690"/>
                </a:lnTo>
                <a:lnTo>
                  <a:pt x="1335606" y="551341"/>
                </a:lnTo>
                <a:lnTo>
                  <a:pt x="1288753" y="608030"/>
                </a:lnTo>
                <a:lnTo>
                  <a:pt x="1259400" y="634897"/>
                </a:lnTo>
                <a:lnTo>
                  <a:pt x="1226119" y="660583"/>
                </a:lnTo>
                <a:lnTo>
                  <a:pt x="1188925" y="684942"/>
                </a:lnTo>
                <a:lnTo>
                  <a:pt x="1147834" y="707826"/>
                </a:lnTo>
                <a:lnTo>
                  <a:pt x="1081710" y="737849"/>
                </a:lnTo>
                <a:lnTo>
                  <a:pt x="1010938" y="762649"/>
                </a:lnTo>
                <a:lnTo>
                  <a:pt x="974078" y="773070"/>
                </a:lnTo>
                <a:lnTo>
                  <a:pt x="936379" y="782161"/>
                </a:lnTo>
                <a:lnTo>
                  <a:pt x="897948" y="789914"/>
                </a:lnTo>
                <a:lnTo>
                  <a:pt x="858893" y="796320"/>
                </a:lnTo>
                <a:lnTo>
                  <a:pt x="819323" y="801371"/>
                </a:lnTo>
                <a:lnTo>
                  <a:pt x="779343" y="805060"/>
                </a:lnTo>
                <a:lnTo>
                  <a:pt x="739063" y="807379"/>
                </a:lnTo>
                <a:lnTo>
                  <a:pt x="698589" y="808319"/>
                </a:lnTo>
                <a:lnTo>
                  <a:pt x="658029" y="807872"/>
                </a:lnTo>
                <a:lnTo>
                  <a:pt x="617492" y="806029"/>
                </a:lnTo>
                <a:lnTo>
                  <a:pt x="577084" y="802784"/>
                </a:lnTo>
                <a:lnTo>
                  <a:pt x="536913" y="798128"/>
                </a:lnTo>
                <a:lnTo>
                  <a:pt x="497087" y="792053"/>
                </a:lnTo>
                <a:lnTo>
                  <a:pt x="457713" y="784550"/>
                </a:lnTo>
                <a:lnTo>
                  <a:pt x="418899" y="775612"/>
                </a:lnTo>
                <a:lnTo>
                  <a:pt x="380754" y="765230"/>
                </a:lnTo>
                <a:lnTo>
                  <a:pt x="46998" y="891595"/>
                </a:lnTo>
                <a:close/>
              </a:path>
            </a:pathLst>
          </a:custGeom>
          <a:ln w="12700">
            <a:solidFill>
              <a:srgbClr val="9D909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67867" y="343026"/>
            <a:ext cx="4042207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Anal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y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sis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/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Discuss</a:t>
            </a:r>
            <a:r>
              <a:rPr sz="6000" spc="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i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on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25314" y="343026"/>
            <a:ext cx="354254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–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91074" y="343026"/>
            <a:ext cx="820090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75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K</a:t>
            </a:r>
            <a:r>
              <a:rPr sz="6000" spc="-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y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22853" y="343026"/>
            <a:ext cx="1919667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3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P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ri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rities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7821" y="1441241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36421" y="1462658"/>
            <a:ext cx="4036132" cy="1916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D</a:t>
            </a:r>
            <a:r>
              <a:rPr sz="4200" spc="-9" baseline="2925" dirty="0" smtClean="0">
                <a:latin typeface="Calibri"/>
                <a:cs typeface="Calibri"/>
              </a:rPr>
              <a:t>i</a:t>
            </a:r>
            <a:r>
              <a:rPr sz="4200" spc="0" baseline="2925" dirty="0" smtClean="0">
                <a:latin typeface="Calibri"/>
                <a:cs typeface="Calibri"/>
              </a:rPr>
              <a:t>le</a:t>
            </a:r>
            <a:r>
              <a:rPr sz="4200" spc="-4" baseline="2925" dirty="0" smtClean="0">
                <a:latin typeface="Calibri"/>
                <a:cs typeface="Calibri"/>
              </a:rPr>
              <a:t>m</a:t>
            </a:r>
            <a:r>
              <a:rPr sz="4200" spc="0" baseline="2925" dirty="0" smtClean="0">
                <a:latin typeface="Calibri"/>
                <a:cs typeface="Calibri"/>
              </a:rPr>
              <a:t>ma</a:t>
            </a:r>
            <a:r>
              <a:rPr sz="4200" spc="-87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b</a:t>
            </a:r>
            <a:r>
              <a:rPr sz="4200" spc="-14" baseline="2925" dirty="0" smtClean="0">
                <a:latin typeface="Calibri"/>
                <a:cs typeface="Calibri"/>
              </a:rPr>
              <a:t>e</a:t>
            </a:r>
            <a:r>
              <a:rPr sz="4200" spc="0" baseline="2925" dirty="0" smtClean="0">
                <a:latin typeface="Calibri"/>
                <a:cs typeface="Calibri"/>
              </a:rPr>
              <a:t>t</a:t>
            </a:r>
            <a:r>
              <a:rPr sz="4200" spc="-19" baseline="2925" dirty="0" smtClean="0">
                <a:latin typeface="Calibri"/>
                <a:cs typeface="Calibri"/>
              </a:rPr>
              <a:t>w</a:t>
            </a:r>
            <a:r>
              <a:rPr sz="4200" spc="0" baseline="2925" dirty="0" smtClean="0">
                <a:latin typeface="Calibri"/>
                <a:cs typeface="Calibri"/>
              </a:rPr>
              <a:t>een</a:t>
            </a:r>
            <a:endParaRPr sz="2800">
              <a:latin typeface="Calibri"/>
              <a:cs typeface="Calibri"/>
            </a:endParaRPr>
          </a:p>
          <a:p>
            <a:pPr marL="12700" marR="53263">
              <a:lnSpc>
                <a:spcPts val="3025"/>
              </a:lnSpc>
              <a:spcBef>
                <a:spcPts val="3"/>
              </a:spcBef>
            </a:pPr>
            <a:r>
              <a:rPr sz="4200" spc="0" baseline="2925" dirty="0" smtClean="0">
                <a:latin typeface="Calibri"/>
                <a:cs typeface="Calibri"/>
              </a:rPr>
              <a:t>har</a:t>
            </a:r>
            <a:r>
              <a:rPr sz="4200" spc="-9" baseline="2925" dirty="0" smtClean="0">
                <a:latin typeface="Calibri"/>
                <a:cs typeface="Calibri"/>
              </a:rPr>
              <a:t>m</a:t>
            </a:r>
            <a:r>
              <a:rPr sz="4200" spc="0" baseline="2925" dirty="0" smtClean="0">
                <a:latin typeface="Calibri"/>
                <a:cs typeface="Calibri"/>
              </a:rPr>
              <a:t>on</a:t>
            </a:r>
            <a:r>
              <a:rPr sz="4200" spc="-9" baseline="2925" dirty="0" smtClean="0">
                <a:latin typeface="Calibri"/>
                <a:cs typeface="Calibri"/>
              </a:rPr>
              <a:t>i</a:t>
            </a:r>
            <a:r>
              <a:rPr sz="4200" spc="-59" baseline="2925" dirty="0" smtClean="0">
                <a:latin typeface="Calibri"/>
                <a:cs typeface="Calibri"/>
              </a:rPr>
              <a:t>z</a:t>
            </a:r>
            <a:r>
              <a:rPr sz="4200" spc="0" baseline="2925" dirty="0" smtClean="0">
                <a:latin typeface="Calibri"/>
                <a:cs typeface="Calibri"/>
              </a:rPr>
              <a:t>ed</a:t>
            </a:r>
            <a:r>
              <a:rPr sz="4200" spc="3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en</a:t>
            </a:r>
            <a:r>
              <a:rPr sz="4200" spc="-25" baseline="2925" dirty="0" smtClean="0">
                <a:latin typeface="Calibri"/>
                <a:cs typeface="Calibri"/>
              </a:rPr>
              <a:t>c</a:t>
            </a:r>
            <a:r>
              <a:rPr sz="4200" spc="0" baseline="2925" dirty="0" smtClean="0">
                <a:latin typeface="Calibri"/>
                <a:cs typeface="Calibri"/>
              </a:rPr>
              <a:t>od</a:t>
            </a:r>
            <a:r>
              <a:rPr sz="4200" spc="-9" baseline="2925" dirty="0" smtClean="0">
                <a:latin typeface="Calibri"/>
                <a:cs typeface="Calibri"/>
              </a:rPr>
              <a:t>i</a:t>
            </a:r>
            <a:r>
              <a:rPr sz="4200" spc="0" baseline="2925" dirty="0" smtClean="0">
                <a:latin typeface="Calibri"/>
                <a:cs typeface="Calibri"/>
              </a:rPr>
              <a:t>ng</a:t>
            </a:r>
            <a:r>
              <a:rPr sz="4200" spc="1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of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025"/>
              </a:lnSpc>
            </a:pPr>
            <a:r>
              <a:rPr sz="4200" spc="0" baseline="2925" dirty="0" smtClean="0">
                <a:latin typeface="Calibri"/>
                <a:cs typeface="Calibri"/>
              </a:rPr>
              <a:t>qua</a:t>
            </a:r>
            <a:r>
              <a:rPr sz="4200" spc="-9" baseline="2925" dirty="0" smtClean="0">
                <a:latin typeface="Calibri"/>
                <a:cs typeface="Calibri"/>
              </a:rPr>
              <a:t>l</a:t>
            </a:r>
            <a:r>
              <a:rPr sz="4200" spc="0" baseline="2925" dirty="0" smtClean="0">
                <a:latin typeface="Calibri"/>
                <a:cs typeface="Calibri"/>
              </a:rPr>
              <a:t>ity</a:t>
            </a:r>
            <a:r>
              <a:rPr sz="4200" spc="-3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i</a:t>
            </a:r>
            <a:r>
              <a:rPr sz="4200" spc="-19" baseline="2925" dirty="0" smtClean="0">
                <a:latin typeface="Calibri"/>
                <a:cs typeface="Calibri"/>
              </a:rPr>
              <a:t>n</a:t>
            </a:r>
            <a:r>
              <a:rPr sz="4200" spc="-59" baseline="2925" dirty="0" smtClean="0">
                <a:latin typeface="Calibri"/>
                <a:cs typeface="Calibri"/>
              </a:rPr>
              <a:t>f</a:t>
            </a:r>
            <a:r>
              <a:rPr sz="4200" spc="0" baseline="2925" dirty="0" smtClean="0">
                <a:latin typeface="Calibri"/>
                <a:cs typeface="Calibri"/>
              </a:rPr>
              <a:t>orm</a:t>
            </a:r>
            <a:r>
              <a:rPr sz="4200" spc="-19" baseline="2925" dirty="0" smtClean="0">
                <a:latin typeface="Calibri"/>
                <a:cs typeface="Calibri"/>
              </a:rPr>
              <a:t>a</a:t>
            </a:r>
            <a:r>
              <a:rPr sz="4200" spc="0" baseline="2925" dirty="0" smtClean="0">
                <a:latin typeface="Calibri"/>
                <a:cs typeface="Calibri"/>
              </a:rPr>
              <a:t>tion</a:t>
            </a:r>
            <a:r>
              <a:rPr sz="4200" spc="-120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and</a:t>
            </a:r>
            <a:r>
              <a:rPr sz="4200" spc="-32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the</a:t>
            </a:r>
            <a:endParaRPr sz="2800">
              <a:latin typeface="Calibri"/>
              <a:cs typeface="Calibri"/>
            </a:endParaRPr>
          </a:p>
          <a:p>
            <a:pPr marL="12700" marR="53263">
              <a:lnSpc>
                <a:spcPts val="3025"/>
              </a:lnSpc>
            </a:pPr>
            <a:r>
              <a:rPr sz="4200" spc="0" baseline="2925" dirty="0" smtClean="0">
                <a:latin typeface="Calibri"/>
                <a:cs typeface="Calibri"/>
              </a:rPr>
              <a:t>al</a:t>
            </a:r>
            <a:r>
              <a:rPr sz="4200" spc="-4" baseline="2925" dirty="0" smtClean="0">
                <a:latin typeface="Calibri"/>
                <a:cs typeface="Calibri"/>
              </a:rPr>
              <a:t>l</a:t>
            </a:r>
            <a:r>
              <a:rPr sz="4200" spc="-9" baseline="2925" dirty="0" smtClean="0">
                <a:latin typeface="Calibri"/>
                <a:cs typeface="Calibri"/>
              </a:rPr>
              <a:t>o</a:t>
            </a:r>
            <a:r>
              <a:rPr sz="4200" spc="-29" baseline="2925" dirty="0" smtClean="0">
                <a:latin typeface="Calibri"/>
                <a:cs typeface="Calibri"/>
              </a:rPr>
              <a:t>w</a:t>
            </a:r>
            <a:r>
              <a:rPr sz="4200" spc="0" baseline="2925" dirty="0" smtClean="0">
                <a:latin typeface="Calibri"/>
                <a:cs typeface="Calibri"/>
              </a:rPr>
              <a:t>able</a:t>
            </a:r>
            <a:r>
              <a:rPr sz="4200" spc="-109" baseline="2925" dirty="0" smtClean="0">
                <a:latin typeface="Calibri"/>
                <a:cs typeface="Calibri"/>
              </a:rPr>
              <a:t> </a:t>
            </a:r>
            <a:r>
              <a:rPr sz="4200" spc="-4" baseline="2925" dirty="0" smtClean="0">
                <a:latin typeface="Calibri"/>
                <a:cs typeface="Calibri"/>
              </a:rPr>
              <a:t>i</a:t>
            </a:r>
            <a:r>
              <a:rPr sz="4200" spc="0" baseline="2925" dirty="0" smtClean="0">
                <a:latin typeface="Calibri"/>
                <a:cs typeface="Calibri"/>
              </a:rPr>
              <a:t>np</a:t>
            </a:r>
            <a:r>
              <a:rPr sz="4200" spc="-14" baseline="2925" dirty="0" smtClean="0">
                <a:latin typeface="Calibri"/>
                <a:cs typeface="Calibri"/>
              </a:rPr>
              <a:t>u</a:t>
            </a:r>
            <a:r>
              <a:rPr sz="4200" spc="0" baseline="2925" dirty="0" smtClean="0">
                <a:latin typeface="Calibri"/>
                <a:cs typeface="Calibri"/>
              </a:rPr>
              <a:t>t</a:t>
            </a:r>
            <a:r>
              <a:rPr sz="4200" spc="-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i</a:t>
            </a:r>
            <a:r>
              <a:rPr sz="4200" spc="-34" baseline="2925" dirty="0" smtClean="0">
                <a:latin typeface="Calibri"/>
                <a:cs typeface="Calibri"/>
              </a:rPr>
              <a:t>n</a:t>
            </a:r>
            <a:r>
              <a:rPr sz="4200" spc="-25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o</a:t>
            </a:r>
            <a:r>
              <a:rPr sz="4200" spc="-20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13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d</a:t>
            </a:r>
            <a:r>
              <a:rPr sz="4200" spc="-25" baseline="2925" dirty="0" smtClean="0">
                <a:latin typeface="Calibri"/>
                <a:cs typeface="Calibri"/>
              </a:rPr>
              <a:t>a</a:t>
            </a:r>
            <a:r>
              <a:rPr sz="4200" spc="-34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  <a:p>
            <a:pPr marL="12700" marR="53263">
              <a:lnSpc>
                <a:spcPts val="3025"/>
              </a:lnSpc>
            </a:pPr>
            <a:r>
              <a:rPr sz="4200" spc="0" baseline="2925" dirty="0" smtClean="0">
                <a:latin typeface="Calibri"/>
                <a:cs typeface="Calibri"/>
              </a:rPr>
              <a:t>mode</a:t>
            </a:r>
            <a:r>
              <a:rPr sz="4200" spc="-9" baseline="2925" dirty="0" smtClean="0">
                <a:latin typeface="Calibri"/>
                <a:cs typeface="Calibri"/>
              </a:rPr>
              <a:t>l</a:t>
            </a:r>
            <a:r>
              <a:rPr sz="4200" spc="0" baseline="2925" dirty="0" smtClean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438892" y="1702587"/>
            <a:ext cx="803969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FU</a:t>
            </a:r>
            <a:r>
              <a:rPr sz="2700" spc="-4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U</a:t>
            </a:r>
            <a:r>
              <a:rPr sz="2700" spc="-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143115" y="2152777"/>
            <a:ext cx="1163816" cy="802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S</a:t>
            </a:r>
            <a:r>
              <a:rPr sz="2700" spc="4" baseline="3034" dirty="0" smtClean="0">
                <a:latin typeface="Calibri"/>
                <a:cs typeface="Calibri"/>
              </a:rPr>
              <a:t>-</a:t>
            </a:r>
            <a:r>
              <a:rPr sz="2700" spc="0" baseline="3034" dirty="0" smtClean="0">
                <a:latin typeface="Calibri"/>
                <a:cs typeface="Calibri"/>
              </a:rPr>
              <a:t>57,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  <a:spcBef>
                <a:spcPts val="11"/>
              </a:spcBef>
            </a:pP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oding</a:t>
            </a:r>
            <a:r>
              <a:rPr sz="2700" spc="24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harmo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-39" baseline="1517" dirty="0" smtClean="0">
                <a:latin typeface="Calibri"/>
                <a:cs typeface="Calibri"/>
              </a:rPr>
              <a:t>z</a:t>
            </a:r>
            <a:r>
              <a:rPr sz="2700" spc="0" baseline="1517" dirty="0" smtClean="0">
                <a:latin typeface="Calibri"/>
                <a:cs typeface="Calibri"/>
              </a:rPr>
              <a:t>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336405" y="2289937"/>
            <a:ext cx="1164189" cy="8029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335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S-101,</a:t>
            </a:r>
            <a:endParaRPr sz="1800">
              <a:latin typeface="Calibri"/>
              <a:cs typeface="Calibri"/>
            </a:endParaRPr>
          </a:p>
          <a:p>
            <a:pPr marL="12700" marR="34335">
              <a:lnSpc>
                <a:spcPts val="2160"/>
              </a:lnSpc>
              <a:spcBef>
                <a:spcPts val="11"/>
              </a:spcBef>
            </a:pP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oding</a:t>
            </a:r>
            <a:r>
              <a:rPr sz="2700" spc="24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harmon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-39" baseline="1517" dirty="0" smtClean="0">
                <a:latin typeface="Calibri"/>
                <a:cs typeface="Calibri"/>
              </a:rPr>
              <a:t>z</a:t>
            </a:r>
            <a:r>
              <a:rPr sz="2700" spc="0" baseline="1517" dirty="0" smtClean="0">
                <a:latin typeface="Calibri"/>
                <a:cs typeface="Calibri"/>
              </a:rPr>
              <a:t>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07821" y="3489758"/>
            <a:ext cx="20309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36421" y="3511194"/>
            <a:ext cx="3300736" cy="1275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HO</a:t>
            </a:r>
            <a:r>
              <a:rPr sz="4200" spc="-169" baseline="2925" dirty="0" smtClean="0">
                <a:latin typeface="Calibri"/>
                <a:cs typeface="Calibri"/>
              </a:rPr>
              <a:t>’</a:t>
            </a:r>
            <a:r>
              <a:rPr sz="4200" spc="0" baseline="2925" dirty="0" smtClean="0">
                <a:latin typeface="Calibri"/>
                <a:cs typeface="Calibri"/>
              </a:rPr>
              <a:t>s</a:t>
            </a:r>
            <a:r>
              <a:rPr sz="4200" spc="-26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use</a:t>
            </a:r>
            <a:r>
              <a:rPr sz="4200" spc="14" baseline="2925" dirty="0" smtClean="0">
                <a:latin typeface="Calibri"/>
                <a:cs typeface="Calibri"/>
              </a:rPr>
              <a:t> </a:t>
            </a:r>
            <a:r>
              <a:rPr sz="4200" spc="-19" baseline="2925" dirty="0" smtClean="0">
                <a:latin typeface="Calibri"/>
                <a:cs typeface="Calibri"/>
              </a:rPr>
              <a:t>w</a:t>
            </a:r>
            <a:r>
              <a:rPr sz="4200" spc="0" baseline="2925" dirty="0" smtClean="0">
                <a:latin typeface="Calibri"/>
                <a:cs typeface="Calibri"/>
              </a:rPr>
              <a:t>or</a:t>
            </a:r>
            <a:r>
              <a:rPr sz="4200" spc="-54" baseline="2925" dirty="0" smtClean="0">
                <a:latin typeface="Calibri"/>
                <a:cs typeface="Calibri"/>
              </a:rPr>
              <a:t>k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50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ou</a:t>
            </a:r>
            <a:r>
              <a:rPr sz="4200" spc="-9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ds</a:t>
            </a:r>
            <a:endParaRPr sz="2800">
              <a:latin typeface="Calibri"/>
              <a:cs typeface="Calibri"/>
            </a:endParaRPr>
          </a:p>
          <a:p>
            <a:pPr marL="12700" marR="53309">
              <a:lnSpc>
                <a:spcPts val="3025"/>
              </a:lnSpc>
              <a:spcBef>
                <a:spcPts val="3"/>
              </a:spcBef>
            </a:pPr>
            <a:r>
              <a:rPr sz="4200" spc="0" baseline="2925" dirty="0" smtClean="0">
                <a:latin typeface="Calibri"/>
                <a:cs typeface="Calibri"/>
              </a:rPr>
              <a:t>cur</a:t>
            </a:r>
            <a:r>
              <a:rPr sz="4200" spc="-39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29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t</a:t>
            </a:r>
            <a:r>
              <a:rPr sz="4200" spc="-3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S</a:t>
            </a:r>
            <a:r>
              <a:rPr sz="4200" spc="-4" baseline="2925" dirty="0" smtClean="0">
                <a:latin typeface="Calibri"/>
                <a:cs typeface="Calibri"/>
              </a:rPr>
              <a:t>-</a:t>
            </a:r>
            <a:r>
              <a:rPr sz="4200" spc="0" baseline="2925" dirty="0" smtClean="0">
                <a:latin typeface="Calibri"/>
                <a:cs typeface="Calibri"/>
              </a:rPr>
              <a:t>57</a:t>
            </a:r>
            <a:r>
              <a:rPr sz="4200" spc="13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mode</a:t>
            </a:r>
            <a:r>
              <a:rPr sz="4200" spc="-9" baseline="2925" dirty="0" smtClean="0">
                <a:latin typeface="Calibri"/>
                <a:cs typeface="Calibri"/>
              </a:rPr>
              <a:t>l</a:t>
            </a:r>
            <a:r>
              <a:rPr sz="4200" spc="0" baseline="2925" dirty="0" smtClean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 marR="53309">
              <a:lnSpc>
                <a:spcPct val="101725"/>
              </a:lnSpc>
              <a:spcBef>
                <a:spcPts val="450"/>
              </a:spcBef>
            </a:pPr>
            <a:r>
              <a:rPr sz="2800" spc="0" dirty="0" smtClean="0">
                <a:latin typeface="Calibri"/>
                <a:cs typeface="Calibri"/>
              </a:rPr>
              <a:t>Harmon</a:t>
            </a:r>
            <a:r>
              <a:rPr sz="2800" spc="-9" dirty="0" smtClean="0">
                <a:latin typeface="Calibri"/>
                <a:cs typeface="Calibri"/>
              </a:rPr>
              <a:t>i</a:t>
            </a:r>
            <a:r>
              <a:rPr sz="2800" spc="-59" dirty="0" smtClean="0">
                <a:latin typeface="Calibri"/>
                <a:cs typeface="Calibri"/>
              </a:rPr>
              <a:t>z</a:t>
            </a:r>
            <a:r>
              <a:rPr sz="2800" spc="0" dirty="0" smtClean="0">
                <a:latin typeface="Calibri"/>
                <a:cs typeface="Calibri"/>
              </a:rPr>
              <a:t>ed</a:t>
            </a:r>
            <a:r>
              <a:rPr sz="2800" spc="-118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en</a:t>
            </a:r>
            <a:r>
              <a:rPr sz="2800" spc="-19" dirty="0" smtClean="0">
                <a:latin typeface="Calibri"/>
                <a:cs typeface="Calibri"/>
              </a:rPr>
              <a:t>c</a:t>
            </a:r>
            <a:r>
              <a:rPr sz="2800" spc="0" dirty="0" smtClean="0">
                <a:latin typeface="Calibri"/>
                <a:cs typeface="Calibri"/>
              </a:rPr>
              <a:t>od</a:t>
            </a:r>
            <a:r>
              <a:rPr sz="2800" spc="-9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ng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42678" y="3511194"/>
            <a:ext cx="347034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in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43115" y="3955923"/>
            <a:ext cx="1282246" cy="8030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335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S</a:t>
            </a:r>
            <a:r>
              <a:rPr sz="2700" spc="4" baseline="3034" dirty="0" smtClean="0">
                <a:latin typeface="Calibri"/>
                <a:cs typeface="Calibri"/>
              </a:rPr>
              <a:t>-</a:t>
            </a:r>
            <a:r>
              <a:rPr sz="2700" spc="0" baseline="3034" dirty="0" smtClean="0">
                <a:latin typeface="Calibri"/>
                <a:cs typeface="Calibri"/>
              </a:rPr>
              <a:t>57,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5"/>
              </a:lnSpc>
              <a:spcBef>
                <a:spcPts val="11"/>
              </a:spcBef>
            </a:pPr>
            <a:r>
              <a:rPr sz="2700" spc="0" baseline="1517" dirty="0" smtClean="0">
                <a:latin typeface="Calibri"/>
                <a:cs typeface="Calibri"/>
              </a:rPr>
              <a:t>en</a:t>
            </a:r>
            <a:r>
              <a:rPr sz="2700" spc="-14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od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ng</a:t>
            </a:r>
            <a:r>
              <a:rPr sz="2700" spc="2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not</a:t>
            </a:r>
            <a:endParaRPr sz="1800">
              <a:latin typeface="Calibri"/>
              <a:cs typeface="Calibri"/>
            </a:endParaRPr>
          </a:p>
          <a:p>
            <a:pPr marL="12700" marR="34335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harmo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-39" baseline="1517" dirty="0" smtClean="0">
                <a:latin typeface="Calibri"/>
                <a:cs typeface="Calibri"/>
              </a:rPr>
              <a:t>z</a:t>
            </a:r>
            <a:r>
              <a:rPr sz="2700" spc="0" baseline="1517" dirty="0" smtClean="0">
                <a:latin typeface="Calibri"/>
                <a:cs typeface="Calibri"/>
              </a:rPr>
              <a:t>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336405" y="3957853"/>
            <a:ext cx="1281715" cy="8028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S-10</a:t>
            </a:r>
            <a:r>
              <a:rPr sz="2700" spc="-4" baseline="3034" dirty="0" smtClean="0">
                <a:latin typeface="Calibri"/>
                <a:cs typeface="Calibri"/>
              </a:rPr>
              <a:t>1</a:t>
            </a:r>
            <a:r>
              <a:rPr sz="2700" spc="0" baseline="3034" dirty="0" smtClean="0"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11"/>
              </a:spcBef>
            </a:pP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-19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oding</a:t>
            </a:r>
            <a:r>
              <a:rPr sz="2700" spc="2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not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harmoni</a:t>
            </a:r>
            <a:r>
              <a:rPr sz="2700" spc="-39" baseline="1517" dirty="0" smtClean="0">
                <a:latin typeface="Calibri"/>
                <a:cs typeface="Calibri"/>
              </a:rPr>
              <a:t>z</a:t>
            </a:r>
            <a:r>
              <a:rPr sz="2700" spc="0" baseline="1517" dirty="0" smtClean="0">
                <a:latin typeface="Calibri"/>
                <a:cs typeface="Calibri"/>
              </a:rPr>
              <a:t>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7821" y="4384593"/>
            <a:ext cx="20294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69889" y="4406011"/>
            <a:ext cx="54951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is</a:t>
            </a:r>
            <a:r>
              <a:rPr sz="4200" spc="-17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86653" y="4524756"/>
            <a:ext cx="55864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N</a:t>
            </a:r>
            <a:r>
              <a:rPr sz="2700" spc="-25" baseline="3034" dirty="0" smtClean="0">
                <a:latin typeface="Calibri"/>
                <a:cs typeface="Calibri"/>
              </a:rPr>
              <a:t>O</a:t>
            </a:r>
            <a:r>
              <a:rPr sz="2700" spc="0" baseline="3034" dirty="0" smtClean="0">
                <a:latin typeface="Calibri"/>
                <a:cs typeface="Calibri"/>
              </a:rPr>
              <a:t>W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6421" y="4790440"/>
            <a:ext cx="3170243" cy="764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19" baseline="2925" dirty="0" smtClean="0">
                <a:latin typeface="Calibri"/>
                <a:cs typeface="Calibri"/>
              </a:rPr>
              <a:t>c</a:t>
            </a:r>
            <a:r>
              <a:rPr sz="4200" spc="0" baseline="2925" dirty="0" smtClean="0">
                <a:latin typeface="Calibri"/>
                <a:cs typeface="Calibri"/>
              </a:rPr>
              <a:t>ommon</a:t>
            </a:r>
            <a:r>
              <a:rPr sz="4200" spc="-68" baseline="2925" dirty="0" smtClean="0">
                <a:latin typeface="Calibri"/>
                <a:cs typeface="Calibri"/>
              </a:rPr>
              <a:t> </a:t>
            </a:r>
            <a:r>
              <a:rPr sz="4200" spc="-25" baseline="2925" dirty="0" smtClean="0">
                <a:latin typeface="Calibri"/>
                <a:cs typeface="Calibri"/>
              </a:rPr>
              <a:t>ef</a:t>
            </a:r>
            <a:r>
              <a:rPr sz="4200" spc="-59" baseline="2925" dirty="0" smtClean="0">
                <a:latin typeface="Calibri"/>
                <a:cs typeface="Calibri"/>
              </a:rPr>
              <a:t>f</a:t>
            </a:r>
            <a:r>
              <a:rPr sz="4200" spc="0" baseline="2925" dirty="0" smtClean="0">
                <a:latin typeface="Calibri"/>
                <a:cs typeface="Calibri"/>
              </a:rPr>
              <a:t>ort</a:t>
            </a:r>
            <a:r>
              <a:rPr sz="4200" spc="-40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(HSSC</a:t>
            </a:r>
            <a:endParaRPr sz="2800">
              <a:latin typeface="Calibri"/>
              <a:cs typeface="Calibri"/>
            </a:endParaRPr>
          </a:p>
          <a:p>
            <a:pPr marL="12700" marR="53263">
              <a:lnSpc>
                <a:spcPts val="3025"/>
              </a:lnSpc>
              <a:spcBef>
                <a:spcPts val="3"/>
              </a:spcBef>
            </a:pPr>
            <a:r>
              <a:rPr sz="4200" spc="0" baseline="2925" dirty="0" smtClean="0">
                <a:latin typeface="Calibri"/>
                <a:cs typeface="Calibri"/>
              </a:rPr>
              <a:t>I</a:t>
            </a:r>
            <a:r>
              <a:rPr sz="4200" spc="-1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CC).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1299" y="4790440"/>
            <a:ext cx="621878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4255" y="6297650"/>
            <a:ext cx="2775767" cy="360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087" marR="130177" algn="ctr">
              <a:lnSpc>
                <a:spcPts val="1325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9" baseline="2275" dirty="0" smtClean="0">
                <a:latin typeface="Calibri"/>
                <a:cs typeface="Calibri"/>
              </a:rPr>
              <a:t>n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al</a:t>
            </a:r>
            <a:r>
              <a:rPr sz="1800" spc="-2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-14" baseline="2275" dirty="0" smtClean="0">
                <a:latin typeface="Calibri"/>
                <a:cs typeface="Calibri"/>
              </a:rPr>
              <a:t>y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og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ic</a:t>
            </a:r>
            <a:r>
              <a:rPr sz="1800" spc="-25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-25" baseline="2275" dirty="0" smtClean="0">
                <a:latin typeface="Calibri"/>
                <a:cs typeface="Calibri"/>
              </a:rPr>
              <a:t>g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19" baseline="2275" dirty="0" smtClean="0">
                <a:latin typeface="Calibri"/>
                <a:cs typeface="Calibri"/>
              </a:rPr>
              <a:t>z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440"/>
              </a:lnSpc>
              <a:spcBef>
                <a:spcPts val="5"/>
              </a:spcBef>
            </a:pP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g</a:t>
            </a:r>
            <a:r>
              <a:rPr sz="1800" i="1" spc="-4" baseline="2275" dirty="0" smtClean="0">
                <a:latin typeface="Calibri"/>
                <a:cs typeface="Calibri"/>
              </a:rPr>
              <a:t>an</a:t>
            </a:r>
            <a:r>
              <a:rPr sz="1800" i="1" spc="0" baseline="2275" dirty="0" smtClean="0">
                <a:latin typeface="Calibri"/>
                <a:cs typeface="Calibri"/>
              </a:rPr>
              <a:t>is</a:t>
            </a:r>
            <a:r>
              <a:rPr sz="1800" i="1" spc="-4" baseline="2275" dirty="0" smtClean="0">
                <a:latin typeface="Calibri"/>
                <a:cs typeface="Calibri"/>
              </a:rPr>
              <a:t>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n </a:t>
            </a:r>
            <a:r>
              <a:rPr sz="1800" i="1" spc="-4" baseline="2275" dirty="0" smtClean="0">
                <a:latin typeface="Calibri"/>
                <a:cs typeface="Calibri"/>
              </a:rPr>
              <a:t>H</a:t>
            </a:r>
            <a:r>
              <a:rPr sz="1800" i="1" spc="0" baseline="2275" dirty="0" smtClean="0">
                <a:latin typeface="Calibri"/>
                <a:cs typeface="Calibri"/>
              </a:rPr>
              <a:t>y</a:t>
            </a:r>
            <a:r>
              <a:rPr sz="1800" i="1" spc="-4" baseline="2275" dirty="0" smtClean="0">
                <a:latin typeface="Calibri"/>
                <a:cs typeface="Calibri"/>
              </a:rPr>
              <a:t>d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4" baseline="2275" dirty="0" smtClean="0">
                <a:latin typeface="Calibri"/>
                <a:cs typeface="Calibri"/>
              </a:rPr>
              <a:t>og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a</a:t>
            </a:r>
            <a:r>
              <a:rPr sz="1800" i="1" spc="-4" baseline="2275" dirty="0" smtClean="0">
                <a:latin typeface="Calibri"/>
                <a:cs typeface="Calibri"/>
              </a:rPr>
              <a:t>ph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qu</a:t>
            </a:r>
            <a:r>
              <a:rPr sz="1800" i="1" spc="0" baseline="2275" dirty="0" smtClean="0">
                <a:latin typeface="Calibri"/>
                <a:cs typeface="Calibri"/>
              </a:rPr>
              <a:t>e</a:t>
            </a:r>
            <a:r>
              <a:rPr sz="1800" i="1" spc="1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19" baseline="2275" dirty="0" smtClean="0">
                <a:latin typeface="Calibri"/>
                <a:cs typeface="Calibri"/>
              </a:rPr>
              <a:t>n</a:t>
            </a:r>
            <a:r>
              <a:rPr sz="1800" i="1" spc="-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er</a:t>
            </a:r>
            <a:r>
              <a:rPr sz="1800" i="1" spc="-4" baseline="2275" dirty="0" smtClean="0">
                <a:latin typeface="Calibri"/>
                <a:cs typeface="Calibri"/>
              </a:rPr>
              <a:t>na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ona</a:t>
            </a:r>
            <a:r>
              <a:rPr sz="1800" i="1" spc="0" baseline="2275" dirty="0" smtClean="0">
                <a:latin typeface="Calibri"/>
                <a:cs typeface="Calibri"/>
              </a:rPr>
              <a:t>le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1987" y="893826"/>
            <a:ext cx="10567974" cy="5207"/>
          </a:xfrm>
          <a:custGeom>
            <a:avLst/>
            <a:gdLst/>
            <a:ahLst/>
            <a:cxnLst/>
            <a:rect l="l" t="t" r="r" b="b"/>
            <a:pathLst>
              <a:path w="10567974" h="5207">
                <a:moveTo>
                  <a:pt x="0" y="5207"/>
                </a:moveTo>
                <a:lnTo>
                  <a:pt x="10567974" y="0"/>
                </a:lnTo>
              </a:path>
            </a:pathLst>
          </a:custGeom>
          <a:ln w="28575">
            <a:solidFill>
              <a:srgbClr val="0D57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6040079"/>
            <a:ext cx="12192000" cy="837209"/>
          </a:xfrm>
          <a:custGeom>
            <a:avLst/>
            <a:gdLst/>
            <a:ahLst/>
            <a:cxnLst/>
            <a:rect l="l" t="t" r="r" b="b"/>
            <a:pathLst>
              <a:path w="12192000" h="837209">
                <a:moveTo>
                  <a:pt x="12192000" y="0"/>
                </a:moveTo>
                <a:lnTo>
                  <a:pt x="0" y="0"/>
                </a:lnTo>
                <a:lnTo>
                  <a:pt x="0" y="817918"/>
                </a:lnTo>
                <a:lnTo>
                  <a:pt x="12192000" y="817918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4372" y="6040078"/>
            <a:ext cx="637590" cy="837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67867" y="343026"/>
            <a:ext cx="7174653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Anal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y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sis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/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Discuss</a:t>
            </a:r>
            <a:r>
              <a:rPr sz="6000" spc="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i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on</a:t>
            </a:r>
            <a:r>
              <a:rPr sz="6000" spc="-26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–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-75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K</a:t>
            </a:r>
            <a:r>
              <a:rPr sz="6000" spc="-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y</a:t>
            </a:r>
            <a:r>
              <a:rPr sz="6000" spc="-5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-3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P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ri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rities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3481" y="1375963"/>
            <a:ext cx="20294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2081" y="1397380"/>
            <a:ext cx="11122418" cy="764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D</a:t>
            </a:r>
            <a:r>
              <a:rPr sz="4200" spc="-14" baseline="2925" dirty="0" smtClean="0">
                <a:latin typeface="Calibri"/>
                <a:cs typeface="Calibri"/>
              </a:rPr>
              <a:t>Q</a:t>
            </a:r>
            <a:r>
              <a:rPr sz="4200" spc="-25" baseline="2925" dirty="0" smtClean="0">
                <a:latin typeface="Calibri"/>
                <a:cs typeface="Calibri"/>
              </a:rPr>
              <a:t>W</a:t>
            </a:r>
            <a:r>
              <a:rPr sz="4200" spc="0" baseline="2925" dirty="0" smtClean="0">
                <a:latin typeface="Calibri"/>
                <a:cs typeface="Calibri"/>
              </a:rPr>
              <a:t>G</a:t>
            </a:r>
            <a:r>
              <a:rPr sz="4200" spc="201" baseline="2925" dirty="0" smtClean="0">
                <a:latin typeface="Calibri"/>
                <a:cs typeface="Calibri"/>
              </a:rPr>
              <a:t> </a:t>
            </a:r>
            <a:r>
              <a:rPr sz="4200" spc="-39" baseline="2925" dirty="0" smtClean="0">
                <a:latin typeface="Calibri"/>
                <a:cs typeface="Calibri"/>
              </a:rPr>
              <a:t>R</a:t>
            </a:r>
            <a:r>
              <a:rPr sz="4200" spc="-25" baseline="2925" dirty="0" smtClean="0">
                <a:latin typeface="Calibri"/>
                <a:cs typeface="Calibri"/>
              </a:rPr>
              <a:t>e</a:t>
            </a:r>
            <a:r>
              <a:rPr sz="4200" spc="-75" baseline="2925" dirty="0" smtClean="0">
                <a:latin typeface="Calibri"/>
                <a:cs typeface="Calibri"/>
              </a:rPr>
              <a:t>f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3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ence</a:t>
            </a:r>
            <a:r>
              <a:rPr sz="4200" spc="179" baseline="2925" dirty="0" smtClean="0">
                <a:latin typeface="Calibri"/>
                <a:cs typeface="Calibri"/>
              </a:rPr>
              <a:t> </a:t>
            </a:r>
            <a:r>
              <a:rPr sz="4200" spc="4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ocum</a:t>
            </a:r>
            <a:r>
              <a:rPr sz="4200" spc="9" baseline="2925" dirty="0" smtClean="0">
                <a:latin typeface="Calibri"/>
                <a:cs typeface="Calibri"/>
              </a:rPr>
              <a:t>e</a:t>
            </a:r>
            <a:r>
              <a:rPr sz="4200" spc="-29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ts</a:t>
            </a:r>
            <a:r>
              <a:rPr sz="4200" spc="200" baseline="2925" dirty="0" smtClean="0">
                <a:latin typeface="Calibri"/>
                <a:cs typeface="Calibri"/>
              </a:rPr>
              <a:t> </a:t>
            </a:r>
            <a:r>
              <a:rPr sz="4200" spc="4" baseline="2925" dirty="0" smtClean="0">
                <a:latin typeface="Calibri"/>
                <a:cs typeface="Calibri"/>
              </a:rPr>
              <a:t>(</a:t>
            </a:r>
            <a:r>
              <a:rPr sz="4200" u="heavy" spc="14" baseline="2925" dirty="0" smtClean="0">
                <a:solidFill>
                  <a:srgbClr val="9353C3"/>
                </a:solidFill>
                <a:latin typeface="Calibri"/>
                <a:cs typeface="Calibri"/>
                <a:hlinkClick r:id="rId4"/>
              </a:rPr>
              <a:t>ww</a:t>
            </a:r>
            <a:r>
              <a:rPr sz="4200" u="heavy" spc="-175" baseline="2925" dirty="0" smtClean="0">
                <a:solidFill>
                  <a:srgbClr val="9353C3"/>
                </a:solidFill>
                <a:latin typeface="Calibri"/>
                <a:cs typeface="Calibri"/>
                <a:hlinkClick r:id="rId4"/>
              </a:rPr>
              <a:t>w</a:t>
            </a:r>
            <a:r>
              <a:rPr sz="4200" u="heavy" spc="0" baseline="2925" dirty="0" smtClean="0">
                <a:solidFill>
                  <a:srgbClr val="9353C3"/>
                </a:solidFill>
                <a:latin typeface="Calibri"/>
                <a:cs typeface="Calibri"/>
                <a:hlinkClick r:id="rId4"/>
              </a:rPr>
              <a:t>.i</a:t>
            </a:r>
            <a:r>
              <a:rPr sz="4200" u="heavy" spc="-9" baseline="2925" dirty="0" smtClean="0">
                <a:solidFill>
                  <a:srgbClr val="9353C3"/>
                </a:solidFill>
                <a:latin typeface="Calibri"/>
                <a:cs typeface="Calibri"/>
                <a:hlinkClick r:id="rId4"/>
              </a:rPr>
              <a:t>h</a:t>
            </a:r>
            <a:r>
              <a:rPr sz="4200" u="heavy" spc="4" baseline="2925" dirty="0" smtClean="0">
                <a:solidFill>
                  <a:srgbClr val="9353C3"/>
                </a:solidFill>
                <a:latin typeface="Calibri"/>
                <a:cs typeface="Calibri"/>
                <a:hlinkClick r:id="rId4"/>
              </a:rPr>
              <a:t>o</a:t>
            </a:r>
            <a:r>
              <a:rPr sz="4200" u="heavy" spc="0" baseline="2925" dirty="0" smtClean="0">
                <a:solidFill>
                  <a:srgbClr val="9353C3"/>
                </a:solidFill>
                <a:latin typeface="Calibri"/>
                <a:cs typeface="Calibri"/>
                <a:hlinkClick r:id="rId4"/>
              </a:rPr>
              <a:t>.i</a:t>
            </a:r>
            <a:r>
              <a:rPr sz="4200" u="heavy" spc="-34" baseline="2925" dirty="0" smtClean="0">
                <a:solidFill>
                  <a:srgbClr val="9353C3"/>
                </a:solidFill>
                <a:latin typeface="Calibri"/>
                <a:cs typeface="Calibri"/>
                <a:hlinkClick r:id="rId4"/>
              </a:rPr>
              <a:t>n</a:t>
            </a:r>
            <a:r>
              <a:rPr sz="4200" u="heavy" spc="0" baseline="2925" dirty="0" smtClean="0">
                <a:solidFill>
                  <a:srgbClr val="9353C3"/>
                </a:solidFill>
                <a:latin typeface="Calibri"/>
                <a:cs typeface="Calibri"/>
                <a:hlinkClick r:id="rId4"/>
              </a:rPr>
              <a:t>t</a:t>
            </a:r>
            <a:r>
              <a:rPr sz="4200" spc="164" baseline="2925" dirty="0" smtClean="0">
                <a:solidFill>
                  <a:srgbClr val="9353C3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4200" spc="9" baseline="2925" dirty="0" smtClean="0">
                <a:latin typeface="Calibri"/>
                <a:cs typeface="Calibri"/>
                <a:hlinkClick r:id="rId4"/>
              </a:rPr>
              <a:t>-</a:t>
            </a:r>
            <a:r>
              <a:rPr sz="4200" spc="0" baseline="2925" dirty="0" smtClean="0">
                <a:latin typeface="Calibri"/>
                <a:cs typeface="Calibri"/>
              </a:rPr>
              <a:t>&gt;</a:t>
            </a:r>
            <a:r>
              <a:rPr sz="4200" spc="267" baseline="2925" dirty="0" smtClean="0">
                <a:latin typeface="Calibri"/>
                <a:cs typeface="Calibri"/>
              </a:rPr>
              <a:t> </a:t>
            </a:r>
            <a:r>
              <a:rPr sz="4200" spc="9" baseline="2925" dirty="0" smtClean="0">
                <a:latin typeface="Calibri"/>
                <a:cs typeface="Calibri"/>
              </a:rPr>
              <a:t>H</a:t>
            </a:r>
            <a:r>
              <a:rPr sz="4200" spc="0" baseline="2925" dirty="0" smtClean="0">
                <a:latin typeface="Calibri"/>
                <a:cs typeface="Calibri"/>
              </a:rPr>
              <a:t>S</a:t>
            </a:r>
            <a:r>
              <a:rPr sz="4200" spc="9" baseline="2925" dirty="0" smtClean="0">
                <a:latin typeface="Calibri"/>
                <a:cs typeface="Calibri"/>
              </a:rPr>
              <a:t>S</a:t>
            </a:r>
            <a:r>
              <a:rPr sz="4200" spc="0" baseline="2925" dirty="0" smtClean="0">
                <a:latin typeface="Calibri"/>
                <a:cs typeface="Calibri"/>
              </a:rPr>
              <a:t>C</a:t>
            </a:r>
            <a:r>
              <a:rPr sz="4200" spc="221" baseline="2925" dirty="0" smtClean="0">
                <a:latin typeface="Calibri"/>
                <a:cs typeface="Calibri"/>
              </a:rPr>
              <a:t> </a:t>
            </a:r>
            <a:r>
              <a:rPr sz="4200" spc="9" baseline="2925" dirty="0" smtClean="0">
                <a:latin typeface="Calibri"/>
                <a:cs typeface="Calibri"/>
              </a:rPr>
              <a:t>-</a:t>
            </a:r>
            <a:r>
              <a:rPr sz="4200" spc="0" baseline="2925" dirty="0" smtClean="0">
                <a:latin typeface="Calibri"/>
                <a:cs typeface="Calibri"/>
              </a:rPr>
              <a:t>&gt;</a:t>
            </a:r>
            <a:r>
              <a:rPr sz="4200" spc="267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D</a:t>
            </a:r>
            <a:r>
              <a:rPr sz="4200" spc="-14" baseline="2925" dirty="0" smtClean="0">
                <a:latin typeface="Calibri"/>
                <a:cs typeface="Calibri"/>
              </a:rPr>
              <a:t>QW</a:t>
            </a:r>
            <a:r>
              <a:rPr sz="4200" spc="0" baseline="2925" dirty="0" smtClean="0">
                <a:latin typeface="Calibri"/>
                <a:cs typeface="Calibri"/>
              </a:rPr>
              <a:t>G</a:t>
            </a:r>
            <a:r>
              <a:rPr sz="4200" spc="201" baseline="2925" dirty="0" smtClean="0">
                <a:latin typeface="Calibri"/>
                <a:cs typeface="Calibri"/>
              </a:rPr>
              <a:t> </a:t>
            </a:r>
            <a:r>
              <a:rPr sz="4200" spc="9" baseline="2925" dirty="0" smtClean="0">
                <a:latin typeface="Calibri"/>
                <a:cs typeface="Calibri"/>
              </a:rPr>
              <a:t>-</a:t>
            </a:r>
            <a:r>
              <a:rPr sz="4200" spc="0" baseline="2925" dirty="0" smtClean="0">
                <a:latin typeface="Calibri"/>
                <a:cs typeface="Calibri"/>
              </a:rPr>
              <a:t>&gt;</a:t>
            </a:r>
            <a:r>
              <a:rPr sz="4200" spc="257" baseline="2925" dirty="0" smtClean="0">
                <a:latin typeface="Calibri"/>
                <a:cs typeface="Calibri"/>
              </a:rPr>
              <a:t> </a:t>
            </a:r>
            <a:r>
              <a:rPr sz="4200" spc="-39" baseline="2925" dirty="0" smtClean="0">
                <a:latin typeface="Calibri"/>
                <a:cs typeface="Calibri"/>
              </a:rPr>
              <a:t>R</a:t>
            </a:r>
            <a:r>
              <a:rPr sz="4200" spc="-25" baseline="2925" dirty="0" smtClean="0">
                <a:latin typeface="Calibri"/>
                <a:cs typeface="Calibri"/>
              </a:rPr>
              <a:t>e</a:t>
            </a:r>
            <a:r>
              <a:rPr sz="4200" spc="-75" baseline="2925" dirty="0" smtClean="0">
                <a:latin typeface="Calibri"/>
                <a:cs typeface="Calibri"/>
              </a:rPr>
              <a:t>f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25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ence</a:t>
            </a:r>
            <a:endParaRPr sz="2800">
              <a:latin typeface="Calibri"/>
              <a:cs typeface="Calibri"/>
            </a:endParaRPr>
          </a:p>
          <a:p>
            <a:pPr marL="12700" marR="53263">
              <a:lnSpc>
                <a:spcPts val="3025"/>
              </a:lnSpc>
              <a:spcBef>
                <a:spcPts val="3"/>
              </a:spcBef>
            </a:pPr>
            <a:r>
              <a:rPr sz="4200" spc="0" baseline="2925" dirty="0" smtClean="0">
                <a:latin typeface="Calibri"/>
                <a:cs typeface="Calibri"/>
              </a:rPr>
              <a:t>Docume</a:t>
            </a:r>
            <a:r>
              <a:rPr sz="4200" spc="-29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ts</a:t>
            </a:r>
            <a:r>
              <a:rPr sz="4200" spc="4" baseline="2925" dirty="0" smtClean="0">
                <a:latin typeface="Calibri"/>
                <a:cs typeface="Calibri"/>
              </a:rPr>
              <a:t>)</a:t>
            </a:r>
            <a:r>
              <a:rPr sz="4200" spc="0" baseline="2925" dirty="0" smtClean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4753" y="2373045"/>
            <a:ext cx="357766" cy="993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2800" spc="0" dirty="0" smtClean="0">
                <a:latin typeface="Wingdings"/>
                <a:cs typeface="Wingdings"/>
              </a:rPr>
              <a:t></a:t>
            </a:r>
            <a:endParaRPr sz="2800">
              <a:latin typeface="Wingdings"/>
              <a:cs typeface="Wingdings"/>
            </a:endParaRPr>
          </a:p>
          <a:p>
            <a:pPr marL="12700">
              <a:lnSpc>
                <a:spcPct val="92488"/>
              </a:lnSpc>
              <a:spcBef>
                <a:spcPts val="1568"/>
              </a:spcBef>
            </a:pPr>
            <a:r>
              <a:rPr sz="2800" spc="0" dirty="0" smtClean="0">
                <a:latin typeface="Wingdings"/>
                <a:cs typeface="Wingdings"/>
              </a:rPr>
              <a:t></a:t>
            </a:r>
            <a:endParaRPr sz="28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1285" y="2394330"/>
            <a:ext cx="10545832" cy="13776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5112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N</a:t>
            </a:r>
            <a:r>
              <a:rPr sz="4200" spc="-25" baseline="2925" dirty="0" smtClean="0">
                <a:latin typeface="Calibri"/>
                <a:cs typeface="Calibri"/>
              </a:rPr>
              <a:t>a</a:t>
            </a:r>
            <a:r>
              <a:rPr sz="4200" spc="0" baseline="2925" dirty="0" smtClean="0">
                <a:latin typeface="Calibri"/>
                <a:cs typeface="Calibri"/>
              </a:rPr>
              <a:t>tio</a:t>
            </a:r>
            <a:r>
              <a:rPr sz="4200" spc="-9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al</a:t>
            </a:r>
            <a:r>
              <a:rPr sz="4200" spc="-81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M</a:t>
            </a:r>
            <a:r>
              <a:rPr sz="4200" spc="-14" baseline="2925" dirty="0" smtClean="0">
                <a:latin typeface="Calibri"/>
                <a:cs typeface="Calibri"/>
              </a:rPr>
              <a:t>e</a:t>
            </a:r>
            <a:r>
              <a:rPr sz="4200" spc="0" baseline="2925" dirty="0" smtClean="0">
                <a:latin typeface="Calibri"/>
                <a:cs typeface="Calibri"/>
              </a:rPr>
              <a:t>thodo</a:t>
            </a:r>
            <a:r>
              <a:rPr sz="4200" spc="-14" baseline="2925" dirty="0" smtClean="0">
                <a:latin typeface="Calibri"/>
                <a:cs typeface="Calibri"/>
              </a:rPr>
              <a:t>l</a:t>
            </a:r>
            <a:r>
              <a:rPr sz="4200" spc="0" baseline="2925" dirty="0" smtClean="0">
                <a:latin typeface="Calibri"/>
                <a:cs typeface="Calibri"/>
              </a:rPr>
              <a:t>ogies</a:t>
            </a:r>
            <a:r>
              <a:rPr sz="4200" spc="-141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f</a:t>
            </a:r>
            <a:r>
              <a:rPr sz="4200" spc="-5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om</a:t>
            </a:r>
            <a:r>
              <a:rPr sz="4200" spc="-40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su</a:t>
            </a:r>
            <a:r>
              <a:rPr sz="4200" spc="9" baseline="2925" dirty="0" smtClean="0">
                <a:latin typeface="Calibri"/>
                <a:cs typeface="Calibri"/>
              </a:rPr>
              <a:t>r</a:t>
            </a:r>
            <a:r>
              <a:rPr sz="4200" spc="-25" baseline="2925" dirty="0" smtClean="0">
                <a:latin typeface="Calibri"/>
                <a:cs typeface="Calibri"/>
              </a:rPr>
              <a:t>v</a:t>
            </a:r>
            <a:r>
              <a:rPr sz="4200" spc="-9" baseline="2925" dirty="0" smtClean="0">
                <a:latin typeface="Calibri"/>
                <a:cs typeface="Calibri"/>
              </a:rPr>
              <a:t>e</a:t>
            </a:r>
            <a:r>
              <a:rPr sz="4200" spc="0" baseline="2925" dirty="0" smtClean="0">
                <a:latin typeface="Calibri"/>
                <a:cs typeface="Calibri"/>
              </a:rPr>
              <a:t>y</a:t>
            </a:r>
            <a:r>
              <a:rPr sz="4200" spc="-46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d</a:t>
            </a:r>
            <a:r>
              <a:rPr sz="4200" spc="-25" baseline="2925" dirty="0" smtClean="0">
                <a:latin typeface="Calibri"/>
                <a:cs typeface="Calibri"/>
              </a:rPr>
              <a:t>a</a:t>
            </a:r>
            <a:r>
              <a:rPr sz="4200" spc="-34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21" baseline="2925" dirty="0" smtClean="0">
                <a:latin typeface="Calibri"/>
                <a:cs typeface="Calibri"/>
              </a:rPr>
              <a:t> </a:t>
            </a:r>
            <a:r>
              <a:rPr sz="4200" spc="-25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o</a:t>
            </a:r>
            <a:r>
              <a:rPr sz="4200" spc="-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C</a:t>
            </a:r>
            <a:r>
              <a:rPr sz="4200" spc="-219" baseline="2925" dirty="0" smtClean="0">
                <a:latin typeface="Calibri"/>
                <a:cs typeface="Calibri"/>
              </a:rPr>
              <a:t>A</a:t>
            </a:r>
            <a:r>
              <a:rPr sz="4200" spc="0" baseline="2925" dirty="0" smtClean="0">
                <a:latin typeface="Calibri"/>
                <a:cs typeface="Calibri"/>
              </a:rPr>
              <a:t>T</a:t>
            </a:r>
            <a:r>
              <a:rPr sz="4200" spc="-29" baseline="2925" dirty="0" smtClean="0">
                <a:latin typeface="Calibri"/>
                <a:cs typeface="Calibri"/>
              </a:rPr>
              <a:t>Z</a:t>
            </a:r>
            <a:r>
              <a:rPr sz="4200" spc="0" baseline="2925" dirty="0" smtClean="0">
                <a:latin typeface="Calibri"/>
                <a:cs typeface="Calibri"/>
              </a:rPr>
              <a:t>OC</a:t>
            </a:r>
            <a:r>
              <a:rPr sz="4200" spc="-81" baseline="2925" dirty="0" smtClean="0">
                <a:latin typeface="Calibri"/>
                <a:cs typeface="Calibri"/>
              </a:rPr>
              <a:t> </a:t>
            </a:r>
            <a:r>
              <a:rPr sz="4200" spc="-39" baseline="2925" dirty="0" smtClean="0">
                <a:latin typeface="Calibri"/>
                <a:cs typeface="Calibri"/>
              </a:rPr>
              <a:t>v</a:t>
            </a:r>
            <a:r>
              <a:rPr sz="4200" spc="0" baseline="2925" dirty="0" smtClean="0">
                <a:latin typeface="Calibri"/>
                <a:cs typeface="Calibri"/>
              </a:rPr>
              <a:t>alues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258"/>
              </a:spcBef>
            </a:pPr>
            <a:r>
              <a:rPr sz="2800" spc="0" dirty="0" smtClean="0">
                <a:latin typeface="Calibri"/>
                <a:cs typeface="Calibri"/>
              </a:rPr>
              <a:t>N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tio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al</a:t>
            </a:r>
            <a:r>
              <a:rPr sz="2800" spc="-86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M</a:t>
            </a:r>
            <a:r>
              <a:rPr sz="2800" spc="-14" dirty="0" smtClean="0">
                <a:latin typeface="Calibri"/>
                <a:cs typeface="Calibri"/>
              </a:rPr>
              <a:t>e</a:t>
            </a:r>
            <a:r>
              <a:rPr sz="2800" spc="0" dirty="0" smtClean="0">
                <a:latin typeface="Calibri"/>
                <a:cs typeface="Calibri"/>
              </a:rPr>
              <a:t>thodo</a:t>
            </a:r>
            <a:r>
              <a:rPr sz="2800" spc="-14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ogies</a:t>
            </a:r>
            <a:r>
              <a:rPr sz="2800" spc="-146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h</a:t>
            </a:r>
            <a:r>
              <a:rPr sz="2800" spc="-14" dirty="0" smtClean="0">
                <a:latin typeface="Calibri"/>
                <a:cs typeface="Calibri"/>
              </a:rPr>
              <a:t>o</a:t>
            </a:r>
            <a:r>
              <a:rPr sz="2800" spc="0" dirty="0" smtClean="0">
                <a:latin typeface="Calibri"/>
                <a:cs typeface="Calibri"/>
              </a:rPr>
              <a:t>w</a:t>
            </a:r>
            <a:r>
              <a:rPr sz="2800" spc="-34" dirty="0" smtClean="0">
                <a:latin typeface="Calibri"/>
                <a:cs typeface="Calibri"/>
              </a:rPr>
              <a:t> </a:t>
            </a:r>
            <a:r>
              <a:rPr sz="2800" spc="-25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-14" dirty="0" smtClean="0">
                <a:latin typeface="Calibri"/>
                <a:cs typeface="Calibri"/>
              </a:rPr>
              <a:t> g</a:t>
            </a:r>
            <a:r>
              <a:rPr sz="2800" spc="0" dirty="0" smtClean="0">
                <a:latin typeface="Calibri"/>
                <a:cs typeface="Calibri"/>
              </a:rPr>
              <a:t>ene</a:t>
            </a:r>
            <a:r>
              <a:rPr sz="2800" spc="-6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al</a:t>
            </a:r>
            <a:r>
              <a:rPr sz="2800" spc="-4" dirty="0" smtClean="0">
                <a:latin typeface="Calibri"/>
                <a:cs typeface="Calibri"/>
              </a:rPr>
              <a:t>i</a:t>
            </a:r>
            <a:r>
              <a:rPr sz="2800" spc="-59" dirty="0" smtClean="0">
                <a:latin typeface="Calibri"/>
                <a:cs typeface="Calibri"/>
              </a:rPr>
              <a:t>z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03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q</a:t>
            </a:r>
            <a:r>
              <a:rPr sz="2800" spc="0" dirty="0" smtClean="0">
                <a:latin typeface="Calibri"/>
                <a:cs typeface="Calibri"/>
              </a:rPr>
              <a:t>ual</a:t>
            </a:r>
            <a:r>
              <a:rPr sz="2800" spc="-9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ty</a:t>
            </a:r>
            <a:r>
              <a:rPr sz="2800" spc="-40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19" dirty="0" smtClean="0">
                <a:latin typeface="Calibri"/>
                <a:cs typeface="Calibri"/>
              </a:rPr>
              <a:t>n</a:t>
            </a:r>
            <a:r>
              <a:rPr sz="2800" spc="-59" dirty="0" smtClean="0">
                <a:latin typeface="Calibri"/>
                <a:cs typeface="Calibri"/>
              </a:rPr>
              <a:t>f</a:t>
            </a:r>
            <a:r>
              <a:rPr sz="2800" spc="0" dirty="0" smtClean="0">
                <a:latin typeface="Calibri"/>
                <a:cs typeface="Calibri"/>
              </a:rPr>
              <a:t>orm</a:t>
            </a:r>
            <a:r>
              <a:rPr sz="2800" spc="-19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tion</a:t>
            </a:r>
            <a:r>
              <a:rPr sz="2800" spc="-120" dirty="0" smtClean="0">
                <a:latin typeface="Calibri"/>
                <a:cs typeface="Calibri"/>
              </a:rPr>
              <a:t> </a:t>
            </a:r>
            <a:r>
              <a:rPr sz="2800" spc="-19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23" dirty="0" smtClean="0">
                <a:latin typeface="Calibri"/>
                <a:cs typeface="Calibri"/>
              </a:rPr>
              <a:t> </a:t>
            </a:r>
            <a:r>
              <a:rPr sz="2800" spc="-39" dirty="0" smtClean="0">
                <a:latin typeface="Calibri"/>
                <a:cs typeface="Calibri"/>
              </a:rPr>
              <a:t>v</a:t>
            </a:r>
            <a:r>
              <a:rPr sz="2800" spc="0" dirty="0" smtClean="0">
                <a:latin typeface="Calibri"/>
                <a:cs typeface="Calibri"/>
              </a:rPr>
              <a:t>arious</a:t>
            </a:r>
            <a:endParaRPr sz="2800">
              <a:latin typeface="Calibri"/>
              <a:cs typeface="Calibri"/>
            </a:endParaRPr>
          </a:p>
          <a:p>
            <a:pPr marL="12700" marR="65112">
              <a:lnSpc>
                <a:spcPts val="3025"/>
              </a:lnSpc>
              <a:spcBef>
                <a:spcPts val="151"/>
              </a:spcBef>
            </a:pPr>
            <a:r>
              <a:rPr sz="4200" spc="0" baseline="2925" dirty="0" smtClean="0">
                <a:latin typeface="Calibri"/>
                <a:cs typeface="Calibri"/>
              </a:rPr>
              <a:t>s</a:t>
            </a:r>
            <a:r>
              <a:rPr sz="4200" spc="-19" baseline="2925" dirty="0" smtClean="0">
                <a:latin typeface="Calibri"/>
                <a:cs typeface="Calibri"/>
              </a:rPr>
              <a:t>c</a:t>
            </a:r>
            <a:r>
              <a:rPr sz="4200" spc="0" baseline="2925" dirty="0" smtClean="0">
                <a:latin typeface="Calibri"/>
                <a:cs typeface="Calibri"/>
              </a:rPr>
              <a:t>ales </a:t>
            </a:r>
            <a:r>
              <a:rPr sz="4200" spc="9" baseline="2925" dirty="0" smtClean="0">
                <a:latin typeface="Calibri"/>
                <a:cs typeface="Calibri"/>
              </a:rPr>
              <a:t>(</a:t>
            </a:r>
            <a:r>
              <a:rPr sz="4200" spc="0" baseline="2925" dirty="0" smtClean="0">
                <a:latin typeface="Calibri"/>
                <a:cs typeface="Calibri"/>
              </a:rPr>
              <a:t>p</a:t>
            </a:r>
            <a:r>
              <a:rPr sz="4200" spc="-14" baseline="2925" dirty="0" smtClean="0">
                <a:latin typeface="Calibri"/>
                <a:cs typeface="Calibri"/>
              </a:rPr>
              <a:t>l</a:t>
            </a:r>
            <a:r>
              <a:rPr sz="4200" spc="0" baseline="2925" dirty="0" smtClean="0">
                <a:latin typeface="Calibri"/>
                <a:cs typeface="Calibri"/>
              </a:rPr>
              <a:t>anne</a:t>
            </a:r>
            <a:r>
              <a:rPr sz="4200" spc="-14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5673" y="3982638"/>
            <a:ext cx="20294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4273" y="4004055"/>
            <a:ext cx="4239978" cy="11489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3835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HOs</a:t>
            </a:r>
            <a:r>
              <a:rPr sz="4200" spc="-26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/ </a:t>
            </a:r>
            <a:r>
              <a:rPr sz="4200" spc="-39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egional</a:t>
            </a:r>
            <a:r>
              <a:rPr sz="4200" spc="-97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H</a:t>
            </a:r>
            <a:r>
              <a:rPr sz="4200" spc="-44" baseline="2925" dirty="0" smtClean="0">
                <a:latin typeface="Calibri"/>
                <a:cs typeface="Calibri"/>
              </a:rPr>
              <a:t>y</a:t>
            </a:r>
            <a:r>
              <a:rPr sz="4200" spc="0" baseline="2925" dirty="0" smtClean="0">
                <a:latin typeface="Calibri"/>
                <a:cs typeface="Calibri"/>
              </a:rPr>
              <a:t>d</a:t>
            </a:r>
            <a:r>
              <a:rPr sz="4200" spc="-5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og</a:t>
            </a:r>
            <a:r>
              <a:rPr sz="4200" spc="-59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aph</a:t>
            </a:r>
            <a:r>
              <a:rPr sz="4200" spc="-9" baseline="2925" dirty="0" smtClean="0">
                <a:latin typeface="Calibri"/>
                <a:cs typeface="Calibri"/>
              </a:rPr>
              <a:t>i</a:t>
            </a:r>
            <a:r>
              <a:rPr sz="4200" spc="0" baseline="2925" dirty="0" smtClean="0">
                <a:latin typeface="Calibri"/>
                <a:cs typeface="Calibri"/>
              </a:rPr>
              <a:t>c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025"/>
              </a:lnSpc>
              <a:spcBef>
                <a:spcPts val="3"/>
              </a:spcBef>
            </a:pPr>
            <a:r>
              <a:rPr sz="4200" spc="0" baseline="2925" dirty="0" smtClean="0">
                <a:latin typeface="Calibri"/>
                <a:cs typeface="Calibri"/>
              </a:rPr>
              <a:t>gui</a:t>
            </a:r>
            <a:r>
              <a:rPr sz="4200" spc="-9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el</a:t>
            </a:r>
            <a:r>
              <a:rPr sz="4200" spc="-9" baseline="2925" dirty="0" smtClean="0">
                <a:latin typeface="Calibri"/>
                <a:cs typeface="Calibri"/>
              </a:rPr>
              <a:t>i</a:t>
            </a:r>
            <a:r>
              <a:rPr sz="4200" spc="0" baseline="2925" dirty="0" smtClean="0">
                <a:latin typeface="Calibri"/>
                <a:cs typeface="Calibri"/>
              </a:rPr>
              <a:t>nes</a:t>
            </a:r>
            <a:r>
              <a:rPr sz="4200" spc="-58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and</a:t>
            </a:r>
            <a:r>
              <a:rPr sz="4200" spc="-32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Be</a:t>
            </a:r>
            <a:r>
              <a:rPr sz="4200" spc="-29" baseline="2925" dirty="0" smtClean="0">
                <a:latin typeface="Calibri"/>
                <a:cs typeface="Calibri"/>
              </a:rPr>
              <a:t>s</a:t>
            </a:r>
            <a:r>
              <a:rPr sz="4200" spc="0" baseline="2925" dirty="0" smtClean="0">
                <a:latin typeface="Calibri"/>
                <a:cs typeface="Calibri"/>
              </a:rPr>
              <a:t>t</a:t>
            </a:r>
            <a:r>
              <a:rPr sz="4200" spc="-25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P</a:t>
            </a:r>
            <a:r>
              <a:rPr sz="4200" spc="-69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9" baseline="2925" dirty="0" smtClean="0">
                <a:latin typeface="Calibri"/>
                <a:cs typeface="Calibri"/>
              </a:rPr>
              <a:t>c</a:t>
            </a:r>
            <a:r>
              <a:rPr sz="4200" spc="0" baseline="2925" dirty="0" smtClean="0">
                <a:latin typeface="Calibri"/>
                <a:cs typeface="Calibri"/>
              </a:rPr>
              <a:t>tices</a:t>
            </a:r>
            <a:endParaRPr sz="2800">
              <a:latin typeface="Calibri"/>
              <a:cs typeface="Calibri"/>
            </a:endParaRPr>
          </a:p>
          <a:p>
            <a:pPr marL="12700" marR="53263">
              <a:lnSpc>
                <a:spcPts val="3025"/>
              </a:lnSpc>
            </a:pPr>
            <a:r>
              <a:rPr sz="4200" spc="0" baseline="2925" dirty="0" smtClean="0">
                <a:latin typeface="Calibri"/>
                <a:cs typeface="Calibri"/>
              </a:rPr>
              <a:t>the D</a:t>
            </a:r>
            <a:r>
              <a:rPr sz="4200" spc="-9" baseline="2925" dirty="0" smtClean="0">
                <a:latin typeface="Calibri"/>
                <a:cs typeface="Calibri"/>
              </a:rPr>
              <a:t>Q</a:t>
            </a:r>
            <a:r>
              <a:rPr sz="4200" spc="-29" baseline="2925" dirty="0" smtClean="0">
                <a:latin typeface="Calibri"/>
                <a:cs typeface="Calibri"/>
              </a:rPr>
              <a:t>W</a:t>
            </a:r>
            <a:r>
              <a:rPr sz="4200" spc="0" baseline="2925" dirty="0" smtClean="0">
                <a:latin typeface="Calibri"/>
                <a:cs typeface="Calibri"/>
              </a:rPr>
              <a:t>G.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39158" y="4004055"/>
            <a:ext cx="6810880" cy="764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alibri"/>
                <a:cs typeface="Calibri"/>
              </a:rPr>
              <a:t>Comm</a:t>
            </a:r>
            <a:r>
              <a:rPr sz="4200" spc="-9" baseline="2925" dirty="0" smtClean="0">
                <a:latin typeface="Calibri"/>
                <a:cs typeface="Calibri"/>
              </a:rPr>
              <a:t>i</a:t>
            </a:r>
            <a:r>
              <a:rPr sz="4200" spc="0" baseline="2925" dirty="0" smtClean="0">
                <a:latin typeface="Calibri"/>
                <a:cs typeface="Calibri"/>
              </a:rPr>
              <a:t>ss</a:t>
            </a:r>
            <a:r>
              <a:rPr sz="4200" spc="-9" baseline="2925" dirty="0" smtClean="0">
                <a:latin typeface="Calibri"/>
                <a:cs typeface="Calibri"/>
              </a:rPr>
              <a:t>i</a:t>
            </a:r>
            <a:r>
              <a:rPr sz="4200" spc="0" baseline="2925" dirty="0" smtClean="0">
                <a:latin typeface="Calibri"/>
                <a:cs typeface="Calibri"/>
              </a:rPr>
              <a:t>ons</a:t>
            </a:r>
            <a:r>
              <a:rPr sz="4200" spc="-10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3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37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i</a:t>
            </a:r>
            <a:r>
              <a:rPr sz="4200" spc="-54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v</a:t>
            </a:r>
            <a:r>
              <a:rPr sz="4200" spc="-9" baseline="2925" dirty="0" smtClean="0">
                <a:latin typeface="Calibri"/>
                <a:cs typeface="Calibri"/>
              </a:rPr>
              <a:t>i</a:t>
            </a:r>
            <a:r>
              <a:rPr sz="4200" spc="-25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ed</a:t>
            </a:r>
            <a:r>
              <a:rPr sz="4200" spc="-39" baseline="2925" dirty="0" smtClean="0">
                <a:latin typeface="Calibri"/>
                <a:cs typeface="Calibri"/>
              </a:rPr>
              <a:t> </a:t>
            </a:r>
            <a:r>
              <a:rPr sz="4200" spc="-25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o</a:t>
            </a:r>
            <a:r>
              <a:rPr sz="4200" spc="-1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sha</a:t>
            </a:r>
            <a:r>
              <a:rPr sz="4200" spc="-3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47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the</a:t>
            </a:r>
            <a:r>
              <a:rPr sz="4200" spc="-9" baseline="2925" dirty="0" smtClean="0">
                <a:latin typeface="Calibri"/>
                <a:cs typeface="Calibri"/>
              </a:rPr>
              <a:t>i</a:t>
            </a:r>
            <a:r>
              <a:rPr sz="4200" spc="0" baseline="2925" dirty="0" smtClean="0">
                <a:latin typeface="Calibri"/>
                <a:cs typeface="Calibri"/>
              </a:rPr>
              <a:t>r</a:t>
            </a:r>
            <a:r>
              <a:rPr sz="4200" spc="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i</a:t>
            </a:r>
            <a:r>
              <a:rPr sz="4200" spc="-34" baseline="2925" dirty="0" smtClean="0">
                <a:latin typeface="Calibri"/>
                <a:cs typeface="Calibri"/>
              </a:rPr>
              <a:t>n</a:t>
            </a:r>
            <a:r>
              <a:rPr sz="4200" spc="-25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ernal</a:t>
            </a:r>
            <a:endParaRPr sz="2800">
              <a:latin typeface="Calibri"/>
              <a:cs typeface="Calibri"/>
            </a:endParaRPr>
          </a:p>
          <a:p>
            <a:pPr marL="30809" marR="53263">
              <a:lnSpc>
                <a:spcPts val="3025"/>
              </a:lnSpc>
              <a:spcBef>
                <a:spcPts val="3"/>
              </a:spcBef>
            </a:pPr>
            <a:r>
              <a:rPr sz="4200" spc="0" baseline="2925" dirty="0" smtClean="0">
                <a:latin typeface="Calibri"/>
                <a:cs typeface="Calibri"/>
              </a:rPr>
              <a:t>on the</a:t>
            </a:r>
            <a:r>
              <a:rPr sz="4200" spc="-27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pop</a:t>
            </a:r>
            <a:r>
              <a:rPr sz="4200" spc="-14" baseline="2925" dirty="0" smtClean="0">
                <a:latin typeface="Calibri"/>
                <a:cs typeface="Calibri"/>
              </a:rPr>
              <a:t>u</a:t>
            </a:r>
            <a:r>
              <a:rPr sz="4200" spc="0" baseline="2925" dirty="0" smtClean="0">
                <a:latin typeface="Calibri"/>
                <a:cs typeface="Calibri"/>
              </a:rPr>
              <a:t>l</a:t>
            </a:r>
            <a:r>
              <a:rPr sz="4200" spc="-25" baseline="2925" dirty="0" smtClean="0">
                <a:latin typeface="Calibri"/>
                <a:cs typeface="Calibri"/>
              </a:rPr>
              <a:t>a</a:t>
            </a:r>
            <a:r>
              <a:rPr sz="4200" spc="0" baseline="2925" dirty="0" smtClean="0">
                <a:latin typeface="Calibri"/>
                <a:cs typeface="Calibri"/>
              </a:rPr>
              <a:t>tion</a:t>
            </a:r>
            <a:r>
              <a:rPr sz="4200" spc="-98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of</a:t>
            </a:r>
            <a:r>
              <a:rPr sz="4200" spc="-23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C</a:t>
            </a:r>
            <a:r>
              <a:rPr sz="4200" spc="-209" baseline="2925" dirty="0" smtClean="0">
                <a:latin typeface="Calibri"/>
                <a:cs typeface="Calibri"/>
              </a:rPr>
              <a:t>A</a:t>
            </a:r>
            <a:r>
              <a:rPr sz="4200" spc="0" baseline="2925" dirty="0" smtClean="0">
                <a:latin typeface="Calibri"/>
                <a:cs typeface="Calibri"/>
              </a:rPr>
              <a:t>T</a:t>
            </a:r>
            <a:r>
              <a:rPr sz="4200" spc="-29" baseline="2925" dirty="0" smtClean="0">
                <a:latin typeface="Calibri"/>
                <a:cs typeface="Calibri"/>
              </a:rPr>
              <a:t>Z</a:t>
            </a:r>
            <a:r>
              <a:rPr sz="4200" spc="0" baseline="2925" dirty="0" smtClean="0">
                <a:latin typeface="Calibri"/>
                <a:cs typeface="Calibri"/>
              </a:rPr>
              <a:t>OC</a:t>
            </a:r>
            <a:r>
              <a:rPr sz="4200" spc="-86" baseline="2925" dirty="0" smtClean="0">
                <a:latin typeface="Calibri"/>
                <a:cs typeface="Calibri"/>
              </a:rPr>
              <a:t> </a:t>
            </a:r>
            <a:r>
              <a:rPr sz="4200" spc="-39" baseline="2925" dirty="0" smtClean="0">
                <a:latin typeface="Calibri"/>
                <a:cs typeface="Calibri"/>
              </a:rPr>
              <a:t>v</a:t>
            </a:r>
            <a:r>
              <a:rPr sz="4200" spc="0" baseline="2925" dirty="0" smtClean="0">
                <a:latin typeface="Calibri"/>
                <a:cs typeface="Calibri"/>
              </a:rPr>
              <a:t>alues</a:t>
            </a:r>
            <a:r>
              <a:rPr sz="4200" spc="-5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th</a:t>
            </a:r>
            <a:r>
              <a:rPr sz="4200" spc="-59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ough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4255" y="6297650"/>
            <a:ext cx="2775767" cy="360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087" marR="130177" algn="ctr">
              <a:lnSpc>
                <a:spcPts val="1325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9" baseline="2275" dirty="0" smtClean="0">
                <a:latin typeface="Calibri"/>
                <a:cs typeface="Calibri"/>
              </a:rPr>
              <a:t>n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al</a:t>
            </a:r>
            <a:r>
              <a:rPr sz="1800" spc="-2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-14" baseline="2275" dirty="0" smtClean="0">
                <a:latin typeface="Calibri"/>
                <a:cs typeface="Calibri"/>
              </a:rPr>
              <a:t>y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og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ic</a:t>
            </a:r>
            <a:r>
              <a:rPr sz="1800" spc="-25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-25" baseline="2275" dirty="0" smtClean="0">
                <a:latin typeface="Calibri"/>
                <a:cs typeface="Calibri"/>
              </a:rPr>
              <a:t>g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19" baseline="2275" dirty="0" smtClean="0">
                <a:latin typeface="Calibri"/>
                <a:cs typeface="Calibri"/>
              </a:rPr>
              <a:t>z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440"/>
              </a:lnSpc>
              <a:spcBef>
                <a:spcPts val="5"/>
              </a:spcBef>
            </a:pP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g</a:t>
            </a:r>
            <a:r>
              <a:rPr sz="1800" i="1" spc="-4" baseline="2275" dirty="0" smtClean="0">
                <a:latin typeface="Calibri"/>
                <a:cs typeface="Calibri"/>
              </a:rPr>
              <a:t>an</a:t>
            </a:r>
            <a:r>
              <a:rPr sz="1800" i="1" spc="0" baseline="2275" dirty="0" smtClean="0">
                <a:latin typeface="Calibri"/>
                <a:cs typeface="Calibri"/>
              </a:rPr>
              <a:t>is</a:t>
            </a:r>
            <a:r>
              <a:rPr sz="1800" i="1" spc="-4" baseline="2275" dirty="0" smtClean="0">
                <a:latin typeface="Calibri"/>
                <a:cs typeface="Calibri"/>
              </a:rPr>
              <a:t>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n </a:t>
            </a:r>
            <a:r>
              <a:rPr sz="1800" i="1" spc="-4" baseline="2275" dirty="0" smtClean="0">
                <a:latin typeface="Calibri"/>
                <a:cs typeface="Calibri"/>
              </a:rPr>
              <a:t>H</a:t>
            </a:r>
            <a:r>
              <a:rPr sz="1800" i="1" spc="0" baseline="2275" dirty="0" smtClean="0">
                <a:latin typeface="Calibri"/>
                <a:cs typeface="Calibri"/>
              </a:rPr>
              <a:t>y</a:t>
            </a:r>
            <a:r>
              <a:rPr sz="1800" i="1" spc="-4" baseline="2275" dirty="0" smtClean="0">
                <a:latin typeface="Calibri"/>
                <a:cs typeface="Calibri"/>
              </a:rPr>
              <a:t>d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4" baseline="2275" dirty="0" smtClean="0">
                <a:latin typeface="Calibri"/>
                <a:cs typeface="Calibri"/>
              </a:rPr>
              <a:t>og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a</a:t>
            </a:r>
            <a:r>
              <a:rPr sz="1800" i="1" spc="-4" baseline="2275" dirty="0" smtClean="0">
                <a:latin typeface="Calibri"/>
                <a:cs typeface="Calibri"/>
              </a:rPr>
              <a:t>ph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qu</a:t>
            </a:r>
            <a:r>
              <a:rPr sz="1800" i="1" spc="0" baseline="2275" dirty="0" smtClean="0">
                <a:latin typeface="Calibri"/>
                <a:cs typeface="Calibri"/>
              </a:rPr>
              <a:t>e</a:t>
            </a:r>
            <a:r>
              <a:rPr sz="1800" i="1" spc="1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19" baseline="2275" dirty="0" smtClean="0">
                <a:latin typeface="Calibri"/>
                <a:cs typeface="Calibri"/>
              </a:rPr>
              <a:t>n</a:t>
            </a:r>
            <a:r>
              <a:rPr sz="1800" i="1" spc="-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er</a:t>
            </a:r>
            <a:r>
              <a:rPr sz="1800" i="1" spc="-4" baseline="2275" dirty="0" smtClean="0">
                <a:latin typeface="Calibri"/>
                <a:cs typeface="Calibri"/>
              </a:rPr>
              <a:t>na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ona</a:t>
            </a:r>
            <a:r>
              <a:rPr sz="1800" i="1" spc="0" baseline="2275" dirty="0" smtClean="0">
                <a:latin typeface="Calibri"/>
                <a:cs typeface="Calibri"/>
              </a:rPr>
              <a:t>le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11987" y="893826"/>
            <a:ext cx="10567974" cy="5207"/>
          </a:xfrm>
          <a:custGeom>
            <a:avLst/>
            <a:gdLst/>
            <a:ahLst/>
            <a:cxnLst/>
            <a:rect l="l" t="t" r="r" b="b"/>
            <a:pathLst>
              <a:path w="10567974" h="5207">
                <a:moveTo>
                  <a:pt x="0" y="5207"/>
                </a:moveTo>
                <a:lnTo>
                  <a:pt x="10567974" y="0"/>
                </a:lnTo>
              </a:path>
            </a:pathLst>
          </a:custGeom>
          <a:ln w="28575">
            <a:solidFill>
              <a:srgbClr val="0D57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6040079"/>
            <a:ext cx="12192000" cy="837209"/>
          </a:xfrm>
          <a:custGeom>
            <a:avLst/>
            <a:gdLst/>
            <a:ahLst/>
            <a:cxnLst/>
            <a:rect l="l" t="t" r="r" b="b"/>
            <a:pathLst>
              <a:path w="12192000" h="837209">
                <a:moveTo>
                  <a:pt x="12192000" y="0"/>
                </a:moveTo>
                <a:lnTo>
                  <a:pt x="0" y="0"/>
                </a:lnTo>
                <a:lnTo>
                  <a:pt x="0" y="817918"/>
                </a:lnTo>
                <a:lnTo>
                  <a:pt x="12192000" y="817918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4372" y="6040078"/>
            <a:ext cx="637590" cy="837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70764" y="343026"/>
            <a:ext cx="11200153" cy="11159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09803" marR="4572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Anal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y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sis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/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Discuss</a:t>
            </a:r>
            <a:r>
              <a:rPr sz="6000" spc="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i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on</a:t>
            </a:r>
            <a:r>
              <a:rPr sz="6000" spc="-26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–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-75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K</a:t>
            </a:r>
            <a:r>
              <a:rPr sz="6000" spc="-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y</a:t>
            </a:r>
            <a:r>
              <a:rPr sz="6000" spc="-5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-3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P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ri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rities</a:t>
            </a:r>
            <a:endParaRPr sz="4000">
              <a:latin typeface="Calibri Light"/>
              <a:cs typeface="Calibri Light"/>
            </a:endParaRPr>
          </a:p>
          <a:p>
            <a:pPr marL="12700">
              <a:lnSpc>
                <a:spcPct val="101725"/>
              </a:lnSpc>
              <a:spcBef>
                <a:spcPts val="1422"/>
              </a:spcBef>
            </a:pPr>
            <a:r>
              <a:rPr sz="2400" b="1" spc="0" dirty="0" smtClean="0">
                <a:latin typeface="Calibri"/>
                <a:cs typeface="Calibri"/>
              </a:rPr>
              <a:t>D</a:t>
            </a:r>
            <a:r>
              <a:rPr sz="2400" b="1" spc="-9" dirty="0" smtClean="0">
                <a:latin typeface="Calibri"/>
                <a:cs typeface="Calibri"/>
              </a:rPr>
              <a:t>e</a:t>
            </a:r>
            <a:r>
              <a:rPr sz="2400" b="1" spc="-19" dirty="0" smtClean="0">
                <a:latin typeface="Calibri"/>
                <a:cs typeface="Calibri"/>
              </a:rPr>
              <a:t>v</a:t>
            </a:r>
            <a:r>
              <a:rPr sz="2400" b="1" spc="0" dirty="0" smtClean="0">
                <a:latin typeface="Calibri"/>
                <a:cs typeface="Calibri"/>
              </a:rPr>
              <a:t>el</a:t>
            </a:r>
            <a:r>
              <a:rPr sz="2400" b="1" spc="4" dirty="0" smtClean="0">
                <a:latin typeface="Calibri"/>
                <a:cs typeface="Calibri"/>
              </a:rPr>
              <a:t>o</a:t>
            </a:r>
            <a:r>
              <a:rPr sz="2400" b="1" spc="0" dirty="0" smtClean="0">
                <a:latin typeface="Calibri"/>
                <a:cs typeface="Calibri"/>
              </a:rPr>
              <a:t>p</a:t>
            </a:r>
            <a:r>
              <a:rPr sz="2400" b="1" spc="-19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in</a:t>
            </a:r>
            <a:r>
              <a:rPr sz="2400" b="1" spc="-4" dirty="0" smtClean="0">
                <a:latin typeface="Calibri"/>
                <a:cs typeface="Calibri"/>
              </a:rPr>
              <a:t>i</a:t>
            </a:r>
            <a:r>
              <a:rPr sz="2400" b="1" spc="0" dirty="0" smtClean="0">
                <a:latin typeface="Calibri"/>
                <a:cs typeface="Calibri"/>
              </a:rPr>
              <a:t>tial gui</a:t>
            </a:r>
            <a:r>
              <a:rPr sz="2400" b="1" spc="-4" dirty="0" smtClean="0">
                <a:latin typeface="Calibri"/>
                <a:cs typeface="Calibri"/>
              </a:rPr>
              <a:t>d</a:t>
            </a:r>
            <a:r>
              <a:rPr sz="2400" b="1" spc="0" dirty="0" smtClean="0">
                <a:latin typeface="Calibri"/>
                <a:cs typeface="Calibri"/>
              </a:rPr>
              <a:t>ance </a:t>
            </a:r>
            <a:r>
              <a:rPr sz="2400" b="1" spc="9" dirty="0" smtClean="0">
                <a:latin typeface="Calibri"/>
                <a:cs typeface="Calibri"/>
              </a:rPr>
              <a:t>o</a:t>
            </a:r>
            <a:r>
              <a:rPr sz="2400" b="1" spc="0" dirty="0" smtClean="0">
                <a:latin typeface="Calibri"/>
                <a:cs typeface="Calibri"/>
              </a:rPr>
              <a:t>n</a:t>
            </a:r>
            <a:r>
              <a:rPr sz="2400" b="1" spc="-19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d</a:t>
            </a:r>
            <a:r>
              <a:rPr sz="2400" b="1" spc="-9" dirty="0" smtClean="0">
                <a:latin typeface="Calibri"/>
                <a:cs typeface="Calibri"/>
              </a:rPr>
              <a:t>e</a:t>
            </a:r>
            <a:r>
              <a:rPr sz="2400" b="1" spc="0" dirty="0" smtClean="0">
                <a:latin typeface="Calibri"/>
                <a:cs typeface="Calibri"/>
              </a:rPr>
              <a:t>fi</a:t>
            </a:r>
            <a:r>
              <a:rPr sz="2400" b="1" spc="-9" dirty="0" smtClean="0">
                <a:latin typeface="Calibri"/>
                <a:cs typeface="Calibri"/>
              </a:rPr>
              <a:t>n</a:t>
            </a:r>
            <a:r>
              <a:rPr sz="2400" b="1" spc="0" dirty="0" smtClean="0">
                <a:latin typeface="Calibri"/>
                <a:cs typeface="Calibri"/>
              </a:rPr>
              <a:t>i</a:t>
            </a:r>
            <a:r>
              <a:rPr sz="2400" b="1" spc="-4" dirty="0" smtClean="0">
                <a:latin typeface="Calibri"/>
                <a:cs typeface="Calibri"/>
              </a:rPr>
              <a:t>t</a:t>
            </a:r>
            <a:r>
              <a:rPr sz="2400" b="1" spc="0" dirty="0" smtClean="0">
                <a:latin typeface="Calibri"/>
                <a:cs typeface="Calibri"/>
              </a:rPr>
              <a:t>ion</a:t>
            </a:r>
            <a:r>
              <a:rPr sz="2400" b="1" spc="9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and </a:t>
            </a:r>
            <a:r>
              <a:rPr sz="2400" b="1" spc="-4" dirty="0" smtClean="0">
                <a:latin typeface="Calibri"/>
                <a:cs typeface="Calibri"/>
              </a:rPr>
              <a:t>h</a:t>
            </a:r>
            <a:r>
              <a:rPr sz="2400" b="1" spc="0" dirty="0" smtClean="0">
                <a:latin typeface="Calibri"/>
                <a:cs typeface="Calibri"/>
              </a:rPr>
              <a:t>ar</a:t>
            </a:r>
            <a:r>
              <a:rPr sz="2400" b="1" spc="4" dirty="0" smtClean="0">
                <a:latin typeface="Calibri"/>
                <a:cs typeface="Calibri"/>
              </a:rPr>
              <a:t>m</a:t>
            </a:r>
            <a:r>
              <a:rPr sz="2400" b="1" spc="0" dirty="0" smtClean="0">
                <a:latin typeface="Calibri"/>
                <a:cs typeface="Calibri"/>
              </a:rPr>
              <a:t>oni</a:t>
            </a:r>
            <a:r>
              <a:rPr sz="2400" b="1" spc="-29" dirty="0" smtClean="0">
                <a:latin typeface="Calibri"/>
                <a:cs typeface="Calibri"/>
              </a:rPr>
              <a:t>z</a:t>
            </a:r>
            <a:r>
              <a:rPr sz="2400" b="1" spc="-19" dirty="0" smtClean="0">
                <a:latin typeface="Calibri"/>
                <a:cs typeface="Calibri"/>
              </a:rPr>
              <a:t>a</a:t>
            </a:r>
            <a:r>
              <a:rPr sz="2400" b="1" spc="0" dirty="0" smtClean="0">
                <a:latin typeface="Calibri"/>
                <a:cs typeface="Calibri"/>
              </a:rPr>
              <a:t>tion</a:t>
            </a:r>
            <a:r>
              <a:rPr sz="2400" b="1" spc="-19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of Maritime </a:t>
            </a:r>
            <a:r>
              <a:rPr sz="2400" b="1" spc="4" dirty="0" smtClean="0">
                <a:latin typeface="Calibri"/>
                <a:cs typeface="Calibri"/>
              </a:rPr>
              <a:t>S</a:t>
            </a:r>
            <a:r>
              <a:rPr sz="2400" b="1" spc="0" dirty="0" smtClean="0">
                <a:latin typeface="Calibri"/>
                <a:cs typeface="Calibri"/>
              </a:rPr>
              <a:t>e</a:t>
            </a:r>
            <a:r>
              <a:rPr sz="2400" b="1" spc="25" dirty="0" smtClean="0">
                <a:latin typeface="Calibri"/>
                <a:cs typeface="Calibri"/>
              </a:rPr>
              <a:t>r</a:t>
            </a:r>
            <a:r>
              <a:rPr sz="2400" b="1" spc="0" dirty="0" smtClean="0">
                <a:latin typeface="Calibri"/>
                <a:cs typeface="Calibri"/>
              </a:rPr>
              <a:t>vi</a:t>
            </a:r>
            <a:r>
              <a:rPr sz="2400" b="1" spc="4" dirty="0" smtClean="0">
                <a:latin typeface="Calibri"/>
                <a:cs typeface="Calibri"/>
              </a:rPr>
              <a:t>c</a:t>
            </a:r>
            <a:r>
              <a:rPr sz="2400" b="1" spc="0" dirty="0" smtClean="0">
                <a:latin typeface="Calibri"/>
                <a:cs typeface="Calibri"/>
              </a:rPr>
              <a:t>e</a:t>
            </a:r>
            <a:r>
              <a:rPr sz="2400" b="1" spc="-25" dirty="0" smtClean="0">
                <a:latin typeface="Calibri"/>
                <a:cs typeface="Calibri"/>
              </a:rPr>
              <a:t> </a:t>
            </a:r>
            <a:r>
              <a:rPr sz="2400" b="1" spc="-39" dirty="0" smtClean="0">
                <a:latin typeface="Calibri"/>
                <a:cs typeface="Calibri"/>
              </a:rPr>
              <a:t>P</a:t>
            </a:r>
            <a:r>
              <a:rPr sz="2400" b="1" spc="0" dirty="0" smtClean="0">
                <a:latin typeface="Calibri"/>
                <a:cs typeface="Calibri"/>
              </a:rPr>
              <a:t>ort</a:t>
            </a:r>
            <a:r>
              <a:rPr sz="2400" b="1" spc="-39" dirty="0" smtClean="0">
                <a:latin typeface="Calibri"/>
                <a:cs typeface="Calibri"/>
              </a:rPr>
              <a:t>f</a:t>
            </a:r>
            <a:r>
              <a:rPr sz="2400" b="1" spc="0" dirty="0" smtClean="0">
                <a:latin typeface="Calibri"/>
                <a:cs typeface="Calibri"/>
              </a:rPr>
              <a:t>olio</a:t>
            </a:r>
            <a:r>
              <a:rPr sz="2400" b="1" spc="3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0764" y="155235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3664" y="1570736"/>
            <a:ext cx="9095063" cy="1290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fi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HGDM meeting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op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sed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me M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ritime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vice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ort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oli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Se</a:t>
            </a:r>
            <a:r>
              <a:rPr sz="3600" spc="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vices;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ct val="101725"/>
              </a:lnSpc>
              <a:spcBef>
                <a:spcPts val="1606"/>
              </a:spcBef>
            </a:pPr>
            <a:r>
              <a:rPr sz="2400" spc="-34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oll</a:t>
            </a:r>
            <a:r>
              <a:rPr sz="2400" spc="-19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wing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Marine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Se</a:t>
            </a:r>
            <a:r>
              <a:rPr sz="2400" spc="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vices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h</a:t>
            </a:r>
            <a:r>
              <a:rPr sz="2400" spc="-34" dirty="0" smtClean="0">
                <a:latin typeface="Calibri"/>
                <a:cs typeface="Calibri"/>
              </a:rPr>
              <a:t>a</a:t>
            </a:r>
            <a:r>
              <a:rPr sz="2400" spc="-2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 b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en id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-25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tified as 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ele</a:t>
            </a:r>
            <a:r>
              <a:rPr sz="2400" spc="-3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 the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IHO: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706457" y="1570736"/>
            <a:ext cx="5573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29" baseline="3413" dirty="0" smtClean="0">
                <a:latin typeface="Calibri"/>
                <a:cs typeface="Calibri"/>
              </a:rPr>
              <a:t>n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261498" y="1570736"/>
            <a:ext cx="9648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arine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0764" y="2512726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7964" y="2954799"/>
            <a:ext cx="310978" cy="1656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85">
              <a:lnSpc>
                <a:spcPts val="2550"/>
              </a:lnSpc>
              <a:spcBef>
                <a:spcPts val="127"/>
              </a:spcBef>
            </a:pPr>
            <a:r>
              <a:rPr sz="2400" spc="0" dirty="0" smtClean="0">
                <a:latin typeface="Wingdings"/>
                <a:cs typeface="Wingdings"/>
              </a:rPr>
              <a:t></a:t>
            </a:r>
            <a:endParaRPr sz="2400">
              <a:latin typeface="Wingdings"/>
              <a:cs typeface="Wingdings"/>
            </a:endParaRPr>
          </a:p>
          <a:p>
            <a:pPr marL="12700">
              <a:lnSpc>
                <a:spcPct val="92488"/>
              </a:lnSpc>
              <a:spcBef>
                <a:spcPts val="691"/>
              </a:spcBef>
            </a:pPr>
            <a:r>
              <a:rPr sz="2400" spc="0" dirty="0" smtClean="0">
                <a:latin typeface="Wingdings"/>
                <a:cs typeface="Wingdings"/>
              </a:rPr>
              <a:t></a:t>
            </a:r>
            <a:endParaRPr sz="2400">
              <a:latin typeface="Wingdings"/>
              <a:cs typeface="Wingdings"/>
            </a:endParaRPr>
          </a:p>
          <a:p>
            <a:pPr marL="12700" marR="285">
              <a:lnSpc>
                <a:spcPct val="92488"/>
              </a:lnSpc>
              <a:spcBef>
                <a:spcPts val="816"/>
              </a:spcBef>
            </a:pPr>
            <a:r>
              <a:rPr sz="2400" spc="0" dirty="0" smtClean="0">
                <a:latin typeface="Wingdings"/>
                <a:cs typeface="Wingdings"/>
              </a:rPr>
              <a:t></a:t>
            </a:r>
            <a:endParaRPr sz="2400">
              <a:latin typeface="Wingdings"/>
              <a:cs typeface="Wingdings"/>
            </a:endParaRPr>
          </a:p>
          <a:p>
            <a:pPr marL="12700" marR="285">
              <a:lnSpc>
                <a:spcPct val="92488"/>
              </a:lnSpc>
              <a:spcBef>
                <a:spcPts val="816"/>
              </a:spcBef>
            </a:pPr>
            <a:r>
              <a:rPr sz="2400" spc="0" dirty="0" smtClean="0">
                <a:latin typeface="Wingdings"/>
                <a:cs typeface="Wingdings"/>
              </a:rPr>
              <a:t>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71168" y="2973070"/>
            <a:ext cx="502096" cy="1656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167" algn="just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12700" algn="just">
              <a:lnSpc>
                <a:spcPct val="119791"/>
              </a:lnSpc>
              <a:spcBef>
                <a:spcPts val="585"/>
              </a:spcBef>
            </a:pPr>
            <a:r>
              <a:rPr sz="2400" spc="-4" dirty="0" smtClean="0">
                <a:latin typeface="Calibri"/>
                <a:cs typeface="Calibri"/>
              </a:rPr>
              <a:t>No</a:t>
            </a:r>
            <a:r>
              <a:rPr sz="2400" spc="0" dirty="0" smtClean="0">
                <a:latin typeface="Calibri"/>
                <a:cs typeface="Calibri"/>
              </a:rPr>
              <a:t>. N</a:t>
            </a:r>
            <a:r>
              <a:rPr sz="2400" spc="-4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. N</a:t>
            </a:r>
            <a:r>
              <a:rPr sz="2400" spc="-4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73428" y="2973070"/>
            <a:ext cx="57320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5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- Mariti</a:t>
            </a:r>
            <a:r>
              <a:rPr sz="3600" spc="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Sa</a:t>
            </a:r>
            <a:r>
              <a:rPr sz="3600" spc="-6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orm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vice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(M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I),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72658" y="3415182"/>
            <a:ext cx="380441" cy="12143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11</a:t>
            </a:r>
            <a:endParaRPr sz="2400">
              <a:latin typeface="Calibri"/>
              <a:cs typeface="Calibri"/>
            </a:endParaRPr>
          </a:p>
          <a:p>
            <a:pPr marL="13469" marR="1059">
              <a:lnSpc>
                <a:spcPct val="101725"/>
              </a:lnSpc>
              <a:spcBef>
                <a:spcPts val="423"/>
              </a:spcBef>
            </a:pPr>
            <a:r>
              <a:rPr sz="2400" spc="-9" dirty="0" smtClean="0">
                <a:latin typeface="Calibri"/>
                <a:cs typeface="Calibri"/>
              </a:rPr>
              <a:t>1</a:t>
            </a:r>
            <a:r>
              <a:rPr sz="2400" spc="0" dirty="0" smtClean="0"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  <a:p>
            <a:pPr marL="13469" marR="1059">
              <a:lnSpc>
                <a:spcPct val="101725"/>
              </a:lnSpc>
              <a:spcBef>
                <a:spcPts val="550"/>
              </a:spcBef>
            </a:pPr>
            <a:r>
              <a:rPr sz="2400" spc="-9" dirty="0" smtClean="0">
                <a:latin typeface="Calibri"/>
                <a:cs typeface="Calibri"/>
              </a:rPr>
              <a:t>1</a:t>
            </a:r>
            <a:r>
              <a:rPr sz="2400" spc="0" dirty="0" smtClean="0">
                <a:latin typeface="Calibri"/>
                <a:cs typeface="Calibri"/>
              </a:rPr>
              <a:t>5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48942" y="3415182"/>
            <a:ext cx="164574" cy="12143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-</a:t>
            </a:r>
            <a:endParaRPr sz="2400">
              <a:latin typeface="Calibri"/>
              <a:cs typeface="Calibri"/>
            </a:endParaRPr>
          </a:p>
          <a:p>
            <a:pPr marL="12700" marR="139">
              <a:lnSpc>
                <a:spcPct val="101725"/>
              </a:lnSpc>
              <a:spcBef>
                <a:spcPts val="423"/>
              </a:spcBef>
            </a:pPr>
            <a:r>
              <a:rPr sz="2400" spc="0" dirty="0" smtClean="0">
                <a:latin typeface="Calibri"/>
                <a:cs typeface="Calibri"/>
              </a:rPr>
              <a:t>-</a:t>
            </a:r>
            <a:endParaRPr sz="2400">
              <a:latin typeface="Calibri"/>
              <a:cs typeface="Calibri"/>
            </a:endParaRPr>
          </a:p>
          <a:p>
            <a:pPr marL="12700" marR="139">
              <a:lnSpc>
                <a:spcPct val="101725"/>
              </a:lnSpc>
              <a:spcBef>
                <a:spcPts val="550"/>
              </a:spcBef>
            </a:pPr>
            <a:r>
              <a:rPr sz="2400" spc="0" dirty="0" smtClean="0">
                <a:latin typeface="Calibri"/>
                <a:cs typeface="Calibri"/>
              </a:rPr>
              <a:t>-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10486" y="3415182"/>
            <a:ext cx="7919822" cy="12143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Nauti</a:t>
            </a:r>
            <a:r>
              <a:rPr sz="3600" spc="-25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al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Chart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Se</a:t>
            </a:r>
            <a:r>
              <a:rPr sz="3600" spc="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vice,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ct val="101725"/>
              </a:lnSpc>
              <a:spcBef>
                <a:spcPts val="423"/>
              </a:spcBef>
            </a:pPr>
            <a:r>
              <a:rPr sz="2400" spc="0" dirty="0" smtClean="0">
                <a:latin typeface="Calibri"/>
                <a:cs typeface="Calibri"/>
              </a:rPr>
              <a:t>Nauti</a:t>
            </a:r>
            <a:r>
              <a:rPr sz="2400" spc="-1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al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Publi</a:t>
            </a:r>
            <a:r>
              <a:rPr sz="2400" spc="-19" dirty="0" smtClean="0">
                <a:latin typeface="Calibri"/>
                <a:cs typeface="Calibri"/>
              </a:rPr>
              <a:t>ca</a:t>
            </a:r>
            <a:r>
              <a:rPr sz="2400" spc="0" dirty="0" smtClean="0">
                <a:latin typeface="Calibri"/>
                <a:cs typeface="Calibri"/>
              </a:rPr>
              <a:t>tions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2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vice, and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50"/>
              </a:spcBef>
            </a:pP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4" dirty="0" smtClean="0">
                <a:latin typeface="Calibri"/>
                <a:cs typeface="Calibri"/>
              </a:rPr>
              <a:t>al</a:t>
            </a:r>
            <a:r>
              <a:rPr sz="2400" spc="-4" dirty="0" smtClean="0">
                <a:latin typeface="Calibri"/>
                <a:cs typeface="Calibri"/>
              </a:rPr>
              <a:t>-</a:t>
            </a:r>
            <a:r>
              <a:rPr sz="2400" spc="0" dirty="0" smtClean="0">
                <a:latin typeface="Calibri"/>
                <a:cs typeface="Calibri"/>
              </a:rPr>
              <a:t>time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h</a:t>
            </a:r>
            <a:r>
              <a:rPr sz="2400" spc="-19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d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4" dirty="0" smtClean="0">
                <a:latin typeface="Calibri"/>
                <a:cs typeface="Calibri"/>
              </a:rPr>
              <a:t>g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aphic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and e</a:t>
            </a:r>
            <a:r>
              <a:rPr sz="2400" spc="-2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vi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onme</a:t>
            </a:r>
            <a:r>
              <a:rPr sz="2400" spc="-25" dirty="0" smtClean="0">
                <a:latin typeface="Calibri"/>
                <a:cs typeface="Calibri"/>
              </a:rPr>
              <a:t>nt</a:t>
            </a:r>
            <a:r>
              <a:rPr sz="2400" spc="0" dirty="0" smtClean="0">
                <a:latin typeface="Calibri"/>
                <a:cs typeface="Calibri"/>
              </a:rPr>
              <a:t>al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-9" dirty="0" smtClean="0">
                <a:latin typeface="Calibri"/>
                <a:cs typeface="Calibri"/>
              </a:rPr>
              <a:t>n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orm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tion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2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vice.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0764" y="4875561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3664" y="4893945"/>
            <a:ext cx="1005994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SC</a:t>
            </a:r>
            <a:r>
              <a:rPr sz="3600" spc="-25" baseline="3413" dirty="0" smtClean="0">
                <a:latin typeface="Calibri"/>
                <a:cs typeface="Calibri"/>
              </a:rPr>
              <a:t> t</a:t>
            </a:r>
            <a:r>
              <a:rPr sz="3600" spc="0" baseline="3413" dirty="0" smtClean="0">
                <a:latin typeface="Calibri"/>
                <a:cs typeface="Calibri"/>
              </a:rPr>
              <a:t>as</a:t>
            </a:r>
            <a:r>
              <a:rPr sz="3600" spc="-69" baseline="3413" dirty="0" smtClean="0">
                <a:latin typeface="Calibri"/>
                <a:cs typeface="Calibri"/>
              </a:rPr>
              <a:t>k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4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G </a:t>
            </a:r>
            <a:r>
              <a:rPr sz="3600" spc="-2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 </a:t>
            </a:r>
            <a:r>
              <a:rPr sz="3600" spc="-25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din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p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vi</a:t>
            </a:r>
            <a:r>
              <a:rPr sz="3600" spc="-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ion of the Marine S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vices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1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finition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71454" y="4893945"/>
            <a:ext cx="81014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und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3664" y="5259705"/>
            <a:ext cx="3261748" cy="6959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IHO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it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and i</a:t>
            </a:r>
            <a:r>
              <a:rPr sz="3600" spc="-3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vi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 IHO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HGDM meetin</a:t>
            </a:r>
            <a:r>
              <a:rPr sz="3600" spc="4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73144" y="5259705"/>
            <a:ext cx="793610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ber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 </a:t>
            </a:r>
            <a:r>
              <a:rPr sz="3600" spc="-25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on</a:t>
            </a:r>
            <a:r>
              <a:rPr sz="3600" spc="-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ider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their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34" baseline="3413" dirty="0" smtClean="0">
                <a:latin typeface="Calibri"/>
                <a:cs typeface="Calibri"/>
              </a:rPr>
              <a:t>t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end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nce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</a:t>
            </a:r>
            <a:r>
              <a:rPr sz="3600" spc="-44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orth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oming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4255" y="6297650"/>
            <a:ext cx="2775767" cy="360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087" marR="130177" algn="ctr">
              <a:lnSpc>
                <a:spcPts val="1325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9" baseline="2275" dirty="0" smtClean="0">
                <a:latin typeface="Calibri"/>
                <a:cs typeface="Calibri"/>
              </a:rPr>
              <a:t>n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al</a:t>
            </a:r>
            <a:r>
              <a:rPr sz="1800" spc="-2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-14" baseline="2275" dirty="0" smtClean="0">
                <a:latin typeface="Calibri"/>
                <a:cs typeface="Calibri"/>
              </a:rPr>
              <a:t>y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og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ic</a:t>
            </a:r>
            <a:r>
              <a:rPr sz="1800" spc="-25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-25" baseline="2275" dirty="0" smtClean="0">
                <a:latin typeface="Calibri"/>
                <a:cs typeface="Calibri"/>
              </a:rPr>
              <a:t>g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19" baseline="2275" dirty="0" smtClean="0">
                <a:latin typeface="Calibri"/>
                <a:cs typeface="Calibri"/>
              </a:rPr>
              <a:t>z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440"/>
              </a:lnSpc>
              <a:spcBef>
                <a:spcPts val="5"/>
              </a:spcBef>
            </a:pP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g</a:t>
            </a:r>
            <a:r>
              <a:rPr sz="1800" i="1" spc="-4" baseline="2275" dirty="0" smtClean="0">
                <a:latin typeface="Calibri"/>
                <a:cs typeface="Calibri"/>
              </a:rPr>
              <a:t>an</a:t>
            </a:r>
            <a:r>
              <a:rPr sz="1800" i="1" spc="0" baseline="2275" dirty="0" smtClean="0">
                <a:latin typeface="Calibri"/>
                <a:cs typeface="Calibri"/>
              </a:rPr>
              <a:t>is</a:t>
            </a:r>
            <a:r>
              <a:rPr sz="1800" i="1" spc="-4" baseline="2275" dirty="0" smtClean="0">
                <a:latin typeface="Calibri"/>
                <a:cs typeface="Calibri"/>
              </a:rPr>
              <a:t>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n </a:t>
            </a:r>
            <a:r>
              <a:rPr sz="1800" i="1" spc="-4" baseline="2275" dirty="0" smtClean="0">
                <a:latin typeface="Calibri"/>
                <a:cs typeface="Calibri"/>
              </a:rPr>
              <a:t>H</a:t>
            </a:r>
            <a:r>
              <a:rPr sz="1800" i="1" spc="0" baseline="2275" dirty="0" smtClean="0">
                <a:latin typeface="Calibri"/>
                <a:cs typeface="Calibri"/>
              </a:rPr>
              <a:t>y</a:t>
            </a:r>
            <a:r>
              <a:rPr sz="1800" i="1" spc="-4" baseline="2275" dirty="0" smtClean="0">
                <a:latin typeface="Calibri"/>
                <a:cs typeface="Calibri"/>
              </a:rPr>
              <a:t>d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4" baseline="2275" dirty="0" smtClean="0">
                <a:latin typeface="Calibri"/>
                <a:cs typeface="Calibri"/>
              </a:rPr>
              <a:t>og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a</a:t>
            </a:r>
            <a:r>
              <a:rPr sz="1800" i="1" spc="-4" baseline="2275" dirty="0" smtClean="0">
                <a:latin typeface="Calibri"/>
                <a:cs typeface="Calibri"/>
              </a:rPr>
              <a:t>ph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qu</a:t>
            </a:r>
            <a:r>
              <a:rPr sz="1800" i="1" spc="0" baseline="2275" dirty="0" smtClean="0">
                <a:latin typeface="Calibri"/>
                <a:cs typeface="Calibri"/>
              </a:rPr>
              <a:t>e</a:t>
            </a:r>
            <a:r>
              <a:rPr sz="1800" i="1" spc="1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19" baseline="2275" dirty="0" smtClean="0">
                <a:latin typeface="Calibri"/>
                <a:cs typeface="Calibri"/>
              </a:rPr>
              <a:t>n</a:t>
            </a:r>
            <a:r>
              <a:rPr sz="1800" i="1" spc="-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er</a:t>
            </a:r>
            <a:r>
              <a:rPr sz="1800" i="1" spc="-4" baseline="2275" dirty="0" smtClean="0">
                <a:latin typeface="Calibri"/>
                <a:cs typeface="Calibri"/>
              </a:rPr>
              <a:t>na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ona</a:t>
            </a:r>
            <a:r>
              <a:rPr sz="1800" i="1" spc="0" baseline="2275" dirty="0" smtClean="0">
                <a:latin typeface="Calibri"/>
                <a:cs typeface="Calibri"/>
              </a:rPr>
              <a:t>le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11987" y="893826"/>
            <a:ext cx="10567974" cy="5207"/>
          </a:xfrm>
          <a:custGeom>
            <a:avLst/>
            <a:gdLst/>
            <a:ahLst/>
            <a:cxnLst/>
            <a:rect l="l" t="t" r="r" b="b"/>
            <a:pathLst>
              <a:path w="10567974" h="5207">
                <a:moveTo>
                  <a:pt x="0" y="5207"/>
                </a:moveTo>
                <a:lnTo>
                  <a:pt x="10567974" y="0"/>
                </a:lnTo>
              </a:path>
            </a:pathLst>
          </a:custGeom>
          <a:ln w="28575">
            <a:solidFill>
              <a:srgbClr val="0D57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6040079"/>
            <a:ext cx="12192000" cy="837209"/>
          </a:xfrm>
          <a:custGeom>
            <a:avLst/>
            <a:gdLst/>
            <a:ahLst/>
            <a:cxnLst/>
            <a:rect l="l" t="t" r="r" b="b"/>
            <a:pathLst>
              <a:path w="12192000" h="837209">
                <a:moveTo>
                  <a:pt x="12192000" y="0"/>
                </a:moveTo>
                <a:lnTo>
                  <a:pt x="0" y="0"/>
                </a:lnTo>
                <a:lnTo>
                  <a:pt x="0" y="817918"/>
                </a:lnTo>
                <a:lnTo>
                  <a:pt x="12192000" y="817918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4372" y="6040078"/>
            <a:ext cx="637590" cy="837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92709" y="227355"/>
            <a:ext cx="10670011" cy="5088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975"/>
              </a:lnSpc>
              <a:spcBef>
                <a:spcPts val="198"/>
              </a:spcBef>
            </a:pPr>
            <a:r>
              <a:rPr sz="5700" spc="0" baseline="3592" dirty="0" smtClean="0">
                <a:solidFill>
                  <a:srgbClr val="0D57C4"/>
                </a:solidFill>
                <a:latin typeface="Calibri Light"/>
                <a:cs typeface="Calibri Light"/>
              </a:rPr>
              <a:t>S</a:t>
            </a:r>
            <a:r>
              <a:rPr sz="5700" spc="-9" baseline="3592" dirty="0" smtClean="0">
                <a:solidFill>
                  <a:srgbClr val="0D57C4"/>
                </a:solidFill>
                <a:latin typeface="Calibri Light"/>
                <a:cs typeface="Calibri Light"/>
              </a:rPr>
              <a:t>t</a:t>
            </a:r>
            <a:r>
              <a:rPr sz="5700" spc="-75" baseline="3592" dirty="0" smtClean="0">
                <a:solidFill>
                  <a:srgbClr val="0D57C4"/>
                </a:solidFill>
                <a:latin typeface="Calibri Light"/>
                <a:cs typeface="Calibri Light"/>
              </a:rPr>
              <a:t>r</a:t>
            </a:r>
            <a:r>
              <a:rPr sz="5700" spc="-39" baseline="3592" dirty="0" smtClean="0">
                <a:solidFill>
                  <a:srgbClr val="0D57C4"/>
                </a:solidFill>
                <a:latin typeface="Calibri Light"/>
                <a:cs typeface="Calibri Light"/>
              </a:rPr>
              <a:t>at</a:t>
            </a:r>
            <a:r>
              <a:rPr sz="5700" spc="0" baseline="3592" dirty="0" smtClean="0">
                <a:solidFill>
                  <a:srgbClr val="0D57C4"/>
                </a:solidFill>
                <a:latin typeface="Calibri Light"/>
                <a:cs typeface="Calibri Light"/>
              </a:rPr>
              <a:t>egic discussion on futu</a:t>
            </a:r>
            <a:r>
              <a:rPr sz="5700" spc="-59" baseline="3592" dirty="0" smtClean="0">
                <a:solidFill>
                  <a:srgbClr val="0D57C4"/>
                </a:solidFill>
                <a:latin typeface="Calibri Light"/>
                <a:cs typeface="Calibri Light"/>
              </a:rPr>
              <a:t>r</a:t>
            </a:r>
            <a:r>
              <a:rPr sz="5700" spc="0" baseline="3592" dirty="0" smtClean="0">
                <a:solidFill>
                  <a:srgbClr val="0D57C4"/>
                </a:solidFill>
                <a:latin typeface="Calibri Light"/>
                <a:cs typeface="Calibri Light"/>
              </a:rPr>
              <a:t>e p</a:t>
            </a:r>
            <a:r>
              <a:rPr sz="5700" spc="-75" baseline="3592" dirty="0" smtClean="0">
                <a:solidFill>
                  <a:srgbClr val="0D57C4"/>
                </a:solidFill>
                <a:latin typeface="Calibri Light"/>
                <a:cs typeface="Calibri Light"/>
              </a:rPr>
              <a:t>r</a:t>
            </a:r>
            <a:r>
              <a:rPr sz="5700" spc="-29" baseline="3592" dirty="0" smtClean="0">
                <a:solidFill>
                  <a:srgbClr val="0D57C4"/>
                </a:solidFill>
                <a:latin typeface="Calibri Light"/>
                <a:cs typeface="Calibri Light"/>
              </a:rPr>
              <a:t>o</a:t>
            </a:r>
            <a:r>
              <a:rPr sz="5700" spc="0" baseline="3592" dirty="0" smtClean="0">
                <a:solidFill>
                  <a:srgbClr val="0D57C4"/>
                </a:solidFill>
                <a:latin typeface="Calibri Light"/>
                <a:cs typeface="Calibri Light"/>
              </a:rPr>
              <a:t>vision of</a:t>
            </a:r>
            <a:r>
              <a:rPr sz="5700" spc="19" baseline="3592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5700" spc="4" baseline="3592" dirty="0" smtClean="0">
                <a:solidFill>
                  <a:srgbClr val="0D57C4"/>
                </a:solidFill>
                <a:latin typeface="Calibri Light"/>
                <a:cs typeface="Calibri Light"/>
              </a:rPr>
              <a:t>S</a:t>
            </a:r>
            <a:r>
              <a:rPr sz="5700" spc="0" baseline="3592" dirty="0" smtClean="0">
                <a:solidFill>
                  <a:srgbClr val="0D57C4"/>
                </a:solidFill>
                <a:latin typeface="Calibri Light"/>
                <a:cs typeface="Calibri Light"/>
              </a:rPr>
              <a:t>-100</a:t>
            </a:r>
            <a:r>
              <a:rPr sz="5700" spc="-14" baseline="3592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5700" spc="0" baseline="3592" dirty="0" smtClean="0">
                <a:solidFill>
                  <a:srgbClr val="0D57C4"/>
                </a:solidFill>
                <a:latin typeface="Calibri Light"/>
                <a:cs typeface="Calibri Light"/>
              </a:rPr>
              <a:t>based</a:t>
            </a:r>
            <a:endParaRPr sz="3800">
              <a:latin typeface="Calibri Light"/>
              <a:cs typeface="Calibri 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974724" y="227355"/>
            <a:ext cx="998517" cy="5088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975"/>
              </a:lnSpc>
              <a:spcBef>
                <a:spcPts val="198"/>
              </a:spcBef>
            </a:pPr>
            <a:r>
              <a:rPr sz="5700" spc="-39" baseline="3592" dirty="0" smtClean="0">
                <a:solidFill>
                  <a:srgbClr val="0D57C4"/>
                </a:solidFill>
                <a:latin typeface="Calibri Light"/>
                <a:cs typeface="Calibri Light"/>
              </a:rPr>
              <a:t>P</a:t>
            </a:r>
            <a:r>
              <a:rPr sz="5700" spc="-75" baseline="3592" dirty="0" smtClean="0">
                <a:solidFill>
                  <a:srgbClr val="0D57C4"/>
                </a:solidFill>
                <a:latin typeface="Calibri Light"/>
                <a:cs typeface="Calibri Light"/>
              </a:rPr>
              <a:t>r</a:t>
            </a:r>
            <a:r>
              <a:rPr sz="5700" spc="0" baseline="3592" dirty="0" smtClean="0">
                <a:solidFill>
                  <a:srgbClr val="0D57C4"/>
                </a:solidFill>
                <a:latin typeface="Calibri Light"/>
                <a:cs typeface="Calibri Light"/>
              </a:rPr>
              <a:t>od</a:t>
            </a:r>
            <a:endParaRPr sz="3800">
              <a:latin typeface="Calibri Light"/>
              <a:cs typeface="Calibri 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7250" y="1922049"/>
            <a:ext cx="17779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00455" y="1940433"/>
            <a:ext cx="10395335" cy="20222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11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SC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do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sed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initi</a:t>
            </a:r>
            <a:r>
              <a:rPr sz="3600" spc="-1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 disc</a:t>
            </a:r>
            <a:r>
              <a:rPr sz="3600" spc="4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ssi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ns on the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de</a:t>
            </a:r>
            <a:r>
              <a:rPr sz="3600" spc="-34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elop</a:t>
            </a:r>
            <a:r>
              <a:rPr sz="3600" spc="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 and futu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  <a:p>
            <a:pPr marL="12700" marR="4311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p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-1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vi</a:t>
            </a:r>
            <a:r>
              <a:rPr sz="3600" spc="-4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ion</a:t>
            </a:r>
            <a:r>
              <a:rPr sz="3600" spc="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of </a:t>
            </a:r>
            <a:r>
              <a:rPr sz="3600" spc="-4" baseline="1137" dirty="0" smtClean="0">
                <a:latin typeface="Calibri"/>
                <a:cs typeface="Calibri"/>
              </a:rPr>
              <a:t>P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oducts based on</a:t>
            </a:r>
            <a:r>
              <a:rPr sz="3600" spc="-25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</a:t>
            </a:r>
            <a:r>
              <a:rPr sz="3600" spc="-4" baseline="1137" dirty="0" smtClean="0">
                <a:latin typeface="Calibri"/>
                <a:cs typeface="Calibri"/>
              </a:rPr>
              <a:t>-100;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80"/>
              </a:lnSpc>
              <a:spcBef>
                <a:spcPts val="1734"/>
              </a:spcBef>
            </a:pPr>
            <a:r>
              <a:rPr sz="2400" spc="0" dirty="0" smtClean="0">
                <a:latin typeface="Calibri"/>
                <a:cs typeface="Calibri"/>
              </a:rPr>
              <a:t>Su</a:t>
            </a:r>
            <a:r>
              <a:rPr sz="2400" spc="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h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disc</a:t>
            </a:r>
            <a:r>
              <a:rPr sz="2400" spc="4" dirty="0" smtClean="0">
                <a:latin typeface="Calibri"/>
                <a:cs typeface="Calibri"/>
              </a:rPr>
              <a:t>u</a:t>
            </a:r>
            <a:r>
              <a:rPr sz="2400" spc="0" dirty="0" smtClean="0">
                <a:latin typeface="Calibri"/>
                <a:cs typeface="Calibri"/>
              </a:rPr>
              <a:t>ssi</a:t>
            </a:r>
            <a:r>
              <a:rPr sz="2400" spc="-4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n should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be b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oug</a:t>
            </a:r>
            <a:r>
              <a:rPr sz="2400" spc="-25" dirty="0" smtClean="0">
                <a:latin typeface="Calibri"/>
                <a:cs typeface="Calibri"/>
              </a:rPr>
              <a:t>h</a:t>
            </a:r>
            <a:r>
              <a:rPr sz="2400" spc="0" dirty="0" smtClean="0">
                <a:latin typeface="Calibri"/>
                <a:cs typeface="Calibri"/>
              </a:rPr>
              <a:t>t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 Cou</a:t>
            </a:r>
            <a:r>
              <a:rPr sz="2400" spc="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cil</a:t>
            </a:r>
            <a:r>
              <a:rPr sz="2400" spc="-139" dirty="0" smtClean="0">
                <a:latin typeface="Calibri"/>
                <a:cs typeface="Calibri"/>
              </a:rPr>
              <a:t>’</a:t>
            </a:r>
            <a:r>
              <a:rPr sz="2400" spc="0" dirty="0" smtClean="0">
                <a:latin typeface="Calibri"/>
                <a:cs typeface="Calibri"/>
              </a:rPr>
              <a:t>s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-34" dirty="0" smtClean="0">
                <a:latin typeface="Calibri"/>
                <a:cs typeface="Calibri"/>
              </a:rPr>
              <a:t>t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1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tion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in o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d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r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 </a:t>
            </a:r>
            <a:r>
              <a:rPr sz="2400" spc="-2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tim</a:t>
            </a:r>
            <a:r>
              <a:rPr sz="2400" spc="4" dirty="0" smtClean="0">
                <a:latin typeface="Calibri"/>
                <a:cs typeface="Calibri"/>
              </a:rPr>
              <a:t>u</a:t>
            </a:r>
            <a:r>
              <a:rPr sz="2400" spc="0" dirty="0" smtClean="0">
                <a:latin typeface="Calibri"/>
                <a:cs typeface="Calibri"/>
              </a:rPr>
              <a:t>l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 a</a:t>
            </a:r>
            <a:r>
              <a:rPr sz="2400" spc="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tions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ai</a:t>
            </a:r>
            <a:r>
              <a:rPr sz="2400" spc="4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ed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 </a:t>
            </a:r>
            <a:r>
              <a:rPr sz="2400" spc="-25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onsolid</a:t>
            </a:r>
            <a:r>
              <a:rPr sz="2400" spc="-25" dirty="0" smtClean="0">
                <a:latin typeface="Calibri"/>
                <a:cs typeface="Calibri"/>
              </a:rPr>
              <a:t>at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om</a:t>
            </a:r>
            <a:r>
              <a:rPr sz="2400" spc="4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on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position th</a:t>
            </a:r>
            <a:r>
              <a:rPr sz="2400" spc="-25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-14" dirty="0" smtClean="0">
                <a:latin typeface="Calibri"/>
                <a:cs typeface="Calibri"/>
              </a:rPr>
              <a:t>o</a:t>
            </a:r>
            <a:r>
              <a:rPr sz="2400" spc="-2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2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s all </a:t>
            </a:r>
            <a:r>
              <a:rPr sz="2400" spc="-9" dirty="0" smtClean="0">
                <a:latin typeface="Calibri"/>
                <a:cs typeface="Calibri"/>
              </a:rPr>
              <a:t>I</a:t>
            </a:r>
            <a:r>
              <a:rPr sz="2400" spc="0" dirty="0" smtClean="0">
                <a:latin typeface="Calibri"/>
                <a:cs typeface="Calibri"/>
              </a:rPr>
              <a:t>HO i</a:t>
            </a:r>
            <a:r>
              <a:rPr sz="2400" spc="-19" dirty="0" smtClean="0">
                <a:latin typeface="Calibri"/>
                <a:cs typeface="Calibri"/>
              </a:rPr>
              <a:t>n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2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1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ts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(</a:t>
            </a:r>
            <a:r>
              <a:rPr sz="2400" spc="9" dirty="0" smtClean="0">
                <a:latin typeface="Calibri"/>
                <a:cs typeface="Calibri"/>
              </a:rPr>
              <a:t>H</a:t>
            </a:r>
            <a:r>
              <a:rPr sz="2400" spc="0" dirty="0" smtClean="0">
                <a:latin typeface="Calibri"/>
                <a:cs typeface="Calibri"/>
              </a:rPr>
              <a:t>SSC, I</a:t>
            </a:r>
            <a:r>
              <a:rPr sz="2400" spc="-19" dirty="0" smtClean="0">
                <a:latin typeface="Calibri"/>
                <a:cs typeface="Calibri"/>
              </a:rPr>
              <a:t>R</a:t>
            </a:r>
            <a:r>
              <a:rPr sz="2400" spc="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C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and </a:t>
            </a:r>
            <a:r>
              <a:rPr sz="2400" spc="-29" dirty="0" smtClean="0">
                <a:latin typeface="Calibri"/>
                <a:cs typeface="Calibri"/>
              </a:rPr>
              <a:t>s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69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4" dirty="0" smtClean="0">
                <a:latin typeface="Calibri"/>
                <a:cs typeface="Calibri"/>
              </a:rPr>
              <a:t>h</a:t>
            </a:r>
            <a:r>
              <a:rPr sz="2400" spc="0" dirty="0" smtClean="0">
                <a:latin typeface="Calibri"/>
                <a:cs typeface="Calibri"/>
              </a:rPr>
              <a:t>olde</a:t>
            </a:r>
            <a:r>
              <a:rPr sz="2400" spc="-25" dirty="0" smtClean="0">
                <a:latin typeface="Calibri"/>
                <a:cs typeface="Calibri"/>
              </a:rPr>
              <a:t>r</a:t>
            </a:r>
            <a:r>
              <a:rPr sz="2400" spc="-9" dirty="0" smtClean="0">
                <a:latin typeface="Calibri"/>
                <a:cs typeface="Calibri"/>
              </a:rPr>
              <a:t>s</a:t>
            </a:r>
            <a:r>
              <a:rPr sz="2400" spc="4" dirty="0" smtClean="0">
                <a:latin typeface="Calibri"/>
                <a:cs typeface="Calibri"/>
              </a:rPr>
              <a:t>);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7250" y="2882550"/>
            <a:ext cx="17779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7250" y="4208684"/>
            <a:ext cx="17779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00455" y="4227068"/>
            <a:ext cx="63563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/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-14" baseline="3413" dirty="0" smtClean="0">
                <a:latin typeface="Calibri"/>
                <a:cs typeface="Calibri"/>
              </a:rPr>
              <a:t>R</a:t>
            </a:r>
            <a:r>
              <a:rPr sz="3600" spc="4" baseline="3413" dirty="0" smtClean="0">
                <a:latin typeface="Calibri"/>
                <a:cs typeface="Calibri"/>
              </a:rPr>
              <a:t>CC</a:t>
            </a:r>
            <a:r>
              <a:rPr sz="3600" spc="0" baseline="3413" dirty="0" smtClean="0">
                <a:latin typeface="Calibri"/>
                <a:cs typeface="Calibri"/>
              </a:rPr>
              <a:t>/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HO</a:t>
            </a:r>
            <a:r>
              <a:rPr sz="3600" spc="-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1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r>
              <a:rPr sz="3600" spc="-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Ge</a:t>
            </a:r>
            <a:r>
              <a:rPr sz="3600" spc="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al 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de</a:t>
            </a:r>
            <a:r>
              <a:rPr sz="3600" spc="-34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elopi</a:t>
            </a:r>
            <a:r>
              <a:rPr sz="3600" spc="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g 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54570" y="4227068"/>
            <a:ext cx="7956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pa</a:t>
            </a:r>
            <a:r>
              <a:rPr sz="3600" spc="4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48574" y="4227068"/>
            <a:ext cx="39199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38108" y="4227068"/>
            <a:ext cx="215753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 subj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ct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 be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0455" y="4592828"/>
            <a:ext cx="302407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oug</a:t>
            </a:r>
            <a:r>
              <a:rPr sz="3600" spc="-25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t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oun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il</a:t>
            </a:r>
            <a:r>
              <a:rPr sz="3600" spc="-144" baseline="3413" dirty="0" smtClean="0">
                <a:latin typeface="Calibri"/>
                <a:cs typeface="Calibri"/>
              </a:rPr>
              <a:t>’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20159" y="4592828"/>
            <a:ext cx="12903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34" baseline="3413" dirty="0" smtClean="0">
                <a:latin typeface="Calibri"/>
                <a:cs typeface="Calibri"/>
              </a:rPr>
              <a:t>t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tion.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4255" y="6297650"/>
            <a:ext cx="2775767" cy="360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087" marR="130177" algn="ctr">
              <a:lnSpc>
                <a:spcPts val="1325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9" baseline="2275" dirty="0" smtClean="0">
                <a:latin typeface="Calibri"/>
                <a:cs typeface="Calibri"/>
              </a:rPr>
              <a:t>n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al</a:t>
            </a:r>
            <a:r>
              <a:rPr sz="1800" spc="-2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-14" baseline="2275" dirty="0" smtClean="0">
                <a:latin typeface="Calibri"/>
                <a:cs typeface="Calibri"/>
              </a:rPr>
              <a:t>y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og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ic</a:t>
            </a:r>
            <a:r>
              <a:rPr sz="1800" spc="-25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-25" baseline="2275" dirty="0" smtClean="0">
                <a:latin typeface="Calibri"/>
                <a:cs typeface="Calibri"/>
              </a:rPr>
              <a:t>g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19" baseline="2275" dirty="0" smtClean="0">
                <a:latin typeface="Calibri"/>
                <a:cs typeface="Calibri"/>
              </a:rPr>
              <a:t>z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440"/>
              </a:lnSpc>
              <a:spcBef>
                <a:spcPts val="5"/>
              </a:spcBef>
            </a:pP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g</a:t>
            </a:r>
            <a:r>
              <a:rPr sz="1800" i="1" spc="-4" baseline="2275" dirty="0" smtClean="0">
                <a:latin typeface="Calibri"/>
                <a:cs typeface="Calibri"/>
              </a:rPr>
              <a:t>an</a:t>
            </a:r>
            <a:r>
              <a:rPr sz="1800" i="1" spc="0" baseline="2275" dirty="0" smtClean="0">
                <a:latin typeface="Calibri"/>
                <a:cs typeface="Calibri"/>
              </a:rPr>
              <a:t>is</a:t>
            </a:r>
            <a:r>
              <a:rPr sz="1800" i="1" spc="-4" baseline="2275" dirty="0" smtClean="0">
                <a:latin typeface="Calibri"/>
                <a:cs typeface="Calibri"/>
              </a:rPr>
              <a:t>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n </a:t>
            </a:r>
            <a:r>
              <a:rPr sz="1800" i="1" spc="-4" baseline="2275" dirty="0" smtClean="0">
                <a:latin typeface="Calibri"/>
                <a:cs typeface="Calibri"/>
              </a:rPr>
              <a:t>H</a:t>
            </a:r>
            <a:r>
              <a:rPr sz="1800" i="1" spc="0" baseline="2275" dirty="0" smtClean="0">
                <a:latin typeface="Calibri"/>
                <a:cs typeface="Calibri"/>
              </a:rPr>
              <a:t>y</a:t>
            </a:r>
            <a:r>
              <a:rPr sz="1800" i="1" spc="-4" baseline="2275" dirty="0" smtClean="0">
                <a:latin typeface="Calibri"/>
                <a:cs typeface="Calibri"/>
              </a:rPr>
              <a:t>d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4" baseline="2275" dirty="0" smtClean="0">
                <a:latin typeface="Calibri"/>
                <a:cs typeface="Calibri"/>
              </a:rPr>
              <a:t>og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a</a:t>
            </a:r>
            <a:r>
              <a:rPr sz="1800" i="1" spc="-4" baseline="2275" dirty="0" smtClean="0">
                <a:latin typeface="Calibri"/>
                <a:cs typeface="Calibri"/>
              </a:rPr>
              <a:t>ph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qu</a:t>
            </a:r>
            <a:r>
              <a:rPr sz="1800" i="1" spc="0" baseline="2275" dirty="0" smtClean="0">
                <a:latin typeface="Calibri"/>
                <a:cs typeface="Calibri"/>
              </a:rPr>
              <a:t>e</a:t>
            </a:r>
            <a:r>
              <a:rPr sz="1800" i="1" spc="1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19" baseline="2275" dirty="0" smtClean="0">
                <a:latin typeface="Calibri"/>
                <a:cs typeface="Calibri"/>
              </a:rPr>
              <a:t>n</a:t>
            </a:r>
            <a:r>
              <a:rPr sz="1800" i="1" spc="-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er</a:t>
            </a:r>
            <a:r>
              <a:rPr sz="1800" i="1" spc="-4" baseline="2275" dirty="0" smtClean="0">
                <a:latin typeface="Calibri"/>
                <a:cs typeface="Calibri"/>
              </a:rPr>
              <a:t>na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ona</a:t>
            </a:r>
            <a:r>
              <a:rPr sz="1800" i="1" spc="0" baseline="2275" dirty="0" smtClean="0">
                <a:latin typeface="Calibri"/>
                <a:cs typeface="Calibri"/>
              </a:rPr>
              <a:t>le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11987" y="893826"/>
            <a:ext cx="10567974" cy="5207"/>
          </a:xfrm>
          <a:custGeom>
            <a:avLst/>
            <a:gdLst/>
            <a:ahLst/>
            <a:cxnLst/>
            <a:rect l="l" t="t" r="r" b="b"/>
            <a:pathLst>
              <a:path w="10567974" h="5207">
                <a:moveTo>
                  <a:pt x="0" y="5207"/>
                </a:moveTo>
                <a:lnTo>
                  <a:pt x="10567974" y="0"/>
                </a:lnTo>
              </a:path>
            </a:pathLst>
          </a:custGeom>
          <a:ln w="28575">
            <a:solidFill>
              <a:srgbClr val="0D57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6040079"/>
            <a:ext cx="12192000" cy="837209"/>
          </a:xfrm>
          <a:custGeom>
            <a:avLst/>
            <a:gdLst/>
            <a:ahLst/>
            <a:cxnLst/>
            <a:rect l="l" t="t" r="r" b="b"/>
            <a:pathLst>
              <a:path w="12192000" h="837209">
                <a:moveTo>
                  <a:pt x="12192000" y="0"/>
                </a:moveTo>
                <a:lnTo>
                  <a:pt x="0" y="0"/>
                </a:lnTo>
                <a:lnTo>
                  <a:pt x="0" y="817918"/>
                </a:lnTo>
                <a:lnTo>
                  <a:pt x="12192000" y="817918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4372" y="6040078"/>
            <a:ext cx="637590" cy="837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67867" y="343026"/>
            <a:ext cx="7160914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Anal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y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sis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/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Discuss</a:t>
            </a:r>
            <a:r>
              <a:rPr sz="6000" spc="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i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on</a:t>
            </a:r>
            <a:r>
              <a:rPr sz="6000" spc="-26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–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-35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T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oRs</a:t>
            </a:r>
            <a:r>
              <a:rPr sz="6000" spc="-61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-5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</a:t>
            </a:r>
            <a:r>
              <a:rPr sz="6000" spc="-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vi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s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ion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8500" y="1472850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1400" y="1491234"/>
            <a:ext cx="1082504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-4" baseline="3413" dirty="0" smtClean="0">
                <a:latin typeface="Calibri"/>
                <a:cs typeface="Calibri"/>
              </a:rPr>
              <a:t>-1</a:t>
            </a:r>
            <a:r>
              <a:rPr sz="3600" spc="0" baseline="3413" dirty="0" smtClean="0">
                <a:latin typeface="Calibri"/>
                <a:cs typeface="Calibri"/>
              </a:rPr>
              <a:t>0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endo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sed the p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op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sed am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ndm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 </a:t>
            </a:r>
            <a:r>
              <a:rPr sz="3600" spc="-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he </a:t>
            </a:r>
            <a:r>
              <a:rPr sz="3600" spc="4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SSC </a:t>
            </a:r>
            <a:r>
              <a:rPr sz="3600" spc="-21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r>
              <a:rPr sz="3600" spc="9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s 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e</a:t>
            </a:r>
            <a:r>
              <a:rPr sz="3600" spc="-59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en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 with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1400" y="1856994"/>
            <a:ext cx="8106606" cy="695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aim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</a:t>
            </a:r>
            <a:r>
              <a:rPr sz="3600" spc="-7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ORs final 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si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be submi</a:t>
            </a:r>
            <a:r>
              <a:rPr sz="3600" spc="-34" baseline="3413" dirty="0" smtClean="0">
                <a:latin typeface="Calibri"/>
                <a:cs typeface="Calibri"/>
              </a:rPr>
              <a:t>t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ouncil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-14" baseline="1137" dirty="0" smtClean="0">
                <a:latin typeface="Calibri"/>
                <a:cs typeface="Calibri"/>
              </a:rPr>
              <a:t>b</a:t>
            </a:r>
            <a:r>
              <a:rPr sz="3600" spc="0" baseline="1137" dirty="0" smtClean="0">
                <a:latin typeface="Calibri"/>
                <a:cs typeface="Calibri"/>
              </a:rPr>
              <a:t>y </a:t>
            </a:r>
            <a:r>
              <a:rPr sz="3600" spc="4" baseline="1137" dirty="0" smtClean="0">
                <a:latin typeface="Calibri"/>
                <a:cs typeface="Calibri"/>
              </a:rPr>
              <a:t>A</a:t>
            </a:r>
            <a:r>
              <a:rPr sz="3600" spc="-4" baseline="1137" dirty="0" smtClean="0">
                <a:latin typeface="Calibri"/>
                <a:cs typeface="Calibri"/>
              </a:rPr>
              <a:t>-2.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45778" y="1856994"/>
            <a:ext cx="4850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227058" y="1856994"/>
            <a:ext cx="151098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su</a:t>
            </a:r>
            <a:r>
              <a:rPr sz="3600" spc="-14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sequ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736732" y="1856994"/>
            <a:ext cx="118887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ado</a:t>
            </a:r>
            <a:r>
              <a:rPr sz="3600" spc="-14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8500" y="3088544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1400" y="3106928"/>
            <a:ext cx="8099977" cy="1366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509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Main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am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ndm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ts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 </a:t>
            </a:r>
            <a:r>
              <a:rPr sz="3600" spc="-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he 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ur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SC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7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ORs and 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44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s 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fle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t:</a:t>
            </a:r>
            <a:endParaRPr sz="2400" dirty="0">
              <a:latin typeface="Calibri"/>
              <a:cs typeface="Calibri"/>
            </a:endParaRPr>
          </a:p>
          <a:p>
            <a:pPr marL="127000" marR="48509">
              <a:lnSpc>
                <a:spcPct val="101725"/>
              </a:lnSpc>
              <a:spcBef>
                <a:spcPts val="1023"/>
              </a:spcBef>
            </a:pPr>
            <a:r>
              <a:rPr sz="2400" spc="0" dirty="0" smtClean="0">
                <a:latin typeface="Wingdings"/>
                <a:cs typeface="Wingdings"/>
              </a:rPr>
              <a:t></a:t>
            </a:r>
            <a:r>
              <a:rPr sz="2400" spc="21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es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nce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and the 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ole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of the </a:t>
            </a:r>
            <a:r>
              <a:rPr sz="2400" spc="-25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9" dirty="0" smtClean="0">
                <a:latin typeface="Calibri"/>
                <a:cs typeface="Calibri"/>
              </a:rPr>
              <a:t>U</a:t>
            </a:r>
            <a:r>
              <a:rPr sz="2400" spc="0" dirty="0" smtClean="0">
                <a:latin typeface="Calibri"/>
                <a:cs typeface="Calibri"/>
              </a:rPr>
              <a:t>NCIL;</a:t>
            </a:r>
            <a:endParaRPr sz="2400" dirty="0">
              <a:latin typeface="Calibri"/>
              <a:cs typeface="Calibri"/>
            </a:endParaRPr>
          </a:p>
          <a:p>
            <a:pPr marL="127000">
              <a:lnSpc>
                <a:spcPct val="101725"/>
              </a:lnSpc>
              <a:spcBef>
                <a:spcPts val="1152"/>
              </a:spcBef>
            </a:pPr>
            <a:r>
              <a:rPr sz="2400" spc="0" dirty="0" smtClean="0">
                <a:latin typeface="Wingdings"/>
                <a:cs typeface="Wingdings"/>
              </a:rPr>
              <a:t></a:t>
            </a:r>
            <a:r>
              <a:rPr sz="2400" spc="20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9" dirty="0" smtClean="0">
                <a:latin typeface="Calibri"/>
                <a:cs typeface="Calibri"/>
              </a:rPr>
              <a:t>h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9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ss</a:t>
            </a:r>
            <a:r>
              <a:rPr sz="2400" spc="-4" dirty="0" smtClean="0">
                <a:latin typeface="Calibri"/>
                <a:cs typeface="Calibri"/>
              </a:rPr>
              <a:t>i</a:t>
            </a:r>
            <a:r>
              <a:rPr sz="2400" spc="0" dirty="0" smtClean="0">
                <a:latin typeface="Calibri"/>
                <a:cs typeface="Calibri"/>
              </a:rPr>
              <a:t>bility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 HSSC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decide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on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 need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14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78545" y="4122462"/>
            <a:ext cx="294452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gh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Council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98600" y="4509262"/>
            <a:ext cx="2714899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ommend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tions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on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S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es</a:t>
            </a:r>
            <a:r>
              <a:rPr sz="3600" spc="-24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 app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o</a:t>
            </a:r>
            <a:r>
              <a:rPr sz="3600" spc="-3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4" baseline="1137" dirty="0" smtClean="0">
                <a:latin typeface="Calibri"/>
                <a:cs typeface="Calibri"/>
              </a:rPr>
              <a:t>l</a:t>
            </a:r>
            <a:r>
              <a:rPr sz="3600" spc="0" baseline="1137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11041" y="4509262"/>
            <a:ext cx="78513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34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anda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ds and publi</a:t>
            </a:r>
            <a:r>
              <a:rPr sz="3600" spc="-25" baseline="3413" dirty="0" smtClean="0">
                <a:latin typeface="Calibri"/>
                <a:cs typeface="Calibri"/>
              </a:rPr>
              <a:t>c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tions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</a:t>
            </a:r>
            <a:r>
              <a:rPr sz="3600" spc="-19" baseline="3413" dirty="0" smtClean="0">
                <a:latin typeface="Calibri"/>
                <a:cs typeface="Calibri"/>
              </a:rPr>
              <a:t>e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submi</a:t>
            </a:r>
            <a:r>
              <a:rPr sz="3600" spc="-3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ting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them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 </a:t>
            </a:r>
            <a:r>
              <a:rPr sz="3600" spc="-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ber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4255" y="6297650"/>
            <a:ext cx="2775767" cy="360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087" marR="130177" algn="ctr">
              <a:lnSpc>
                <a:spcPts val="1325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9" baseline="2275" dirty="0" smtClean="0">
                <a:latin typeface="Calibri"/>
                <a:cs typeface="Calibri"/>
              </a:rPr>
              <a:t>n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al</a:t>
            </a:r>
            <a:r>
              <a:rPr sz="1800" spc="-2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-14" baseline="2275" dirty="0" smtClean="0">
                <a:latin typeface="Calibri"/>
                <a:cs typeface="Calibri"/>
              </a:rPr>
              <a:t>y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og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ic</a:t>
            </a:r>
            <a:r>
              <a:rPr sz="1800" spc="-25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-25" baseline="2275" dirty="0" smtClean="0">
                <a:latin typeface="Calibri"/>
                <a:cs typeface="Calibri"/>
              </a:rPr>
              <a:t>g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19" baseline="2275" dirty="0" smtClean="0">
                <a:latin typeface="Calibri"/>
                <a:cs typeface="Calibri"/>
              </a:rPr>
              <a:t>z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440"/>
              </a:lnSpc>
              <a:spcBef>
                <a:spcPts val="5"/>
              </a:spcBef>
            </a:pP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g</a:t>
            </a:r>
            <a:r>
              <a:rPr sz="1800" i="1" spc="-4" baseline="2275" dirty="0" smtClean="0">
                <a:latin typeface="Calibri"/>
                <a:cs typeface="Calibri"/>
              </a:rPr>
              <a:t>an</a:t>
            </a:r>
            <a:r>
              <a:rPr sz="1800" i="1" spc="0" baseline="2275" dirty="0" smtClean="0">
                <a:latin typeface="Calibri"/>
                <a:cs typeface="Calibri"/>
              </a:rPr>
              <a:t>is</a:t>
            </a:r>
            <a:r>
              <a:rPr sz="1800" i="1" spc="-4" baseline="2275" dirty="0" smtClean="0">
                <a:latin typeface="Calibri"/>
                <a:cs typeface="Calibri"/>
              </a:rPr>
              <a:t>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n </a:t>
            </a:r>
            <a:r>
              <a:rPr sz="1800" i="1" spc="-4" baseline="2275" dirty="0" smtClean="0">
                <a:latin typeface="Calibri"/>
                <a:cs typeface="Calibri"/>
              </a:rPr>
              <a:t>H</a:t>
            </a:r>
            <a:r>
              <a:rPr sz="1800" i="1" spc="0" baseline="2275" dirty="0" smtClean="0">
                <a:latin typeface="Calibri"/>
                <a:cs typeface="Calibri"/>
              </a:rPr>
              <a:t>y</a:t>
            </a:r>
            <a:r>
              <a:rPr sz="1800" i="1" spc="-4" baseline="2275" dirty="0" smtClean="0">
                <a:latin typeface="Calibri"/>
                <a:cs typeface="Calibri"/>
              </a:rPr>
              <a:t>d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4" baseline="2275" dirty="0" smtClean="0">
                <a:latin typeface="Calibri"/>
                <a:cs typeface="Calibri"/>
              </a:rPr>
              <a:t>og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a</a:t>
            </a:r>
            <a:r>
              <a:rPr sz="1800" i="1" spc="-4" baseline="2275" dirty="0" smtClean="0">
                <a:latin typeface="Calibri"/>
                <a:cs typeface="Calibri"/>
              </a:rPr>
              <a:t>ph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qu</a:t>
            </a:r>
            <a:r>
              <a:rPr sz="1800" i="1" spc="0" baseline="2275" dirty="0" smtClean="0">
                <a:latin typeface="Calibri"/>
                <a:cs typeface="Calibri"/>
              </a:rPr>
              <a:t>e</a:t>
            </a:r>
            <a:r>
              <a:rPr sz="1800" i="1" spc="1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19" baseline="2275" dirty="0" smtClean="0">
                <a:latin typeface="Calibri"/>
                <a:cs typeface="Calibri"/>
              </a:rPr>
              <a:t>n</a:t>
            </a:r>
            <a:r>
              <a:rPr sz="1800" i="1" spc="-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er</a:t>
            </a:r>
            <a:r>
              <a:rPr sz="1800" i="1" spc="-4" baseline="2275" dirty="0" smtClean="0">
                <a:latin typeface="Calibri"/>
                <a:cs typeface="Calibri"/>
              </a:rPr>
              <a:t>na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ona</a:t>
            </a:r>
            <a:r>
              <a:rPr sz="1800" i="1" spc="0" baseline="2275" dirty="0" smtClean="0">
                <a:latin typeface="Calibri"/>
                <a:cs typeface="Calibri"/>
              </a:rPr>
              <a:t>le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11987" y="893826"/>
            <a:ext cx="10567974" cy="5207"/>
          </a:xfrm>
          <a:custGeom>
            <a:avLst/>
            <a:gdLst/>
            <a:ahLst/>
            <a:cxnLst/>
            <a:rect l="l" t="t" r="r" b="b"/>
            <a:pathLst>
              <a:path w="10567974" h="5207">
                <a:moveTo>
                  <a:pt x="0" y="5207"/>
                </a:moveTo>
                <a:lnTo>
                  <a:pt x="10567974" y="0"/>
                </a:lnTo>
              </a:path>
            </a:pathLst>
          </a:custGeom>
          <a:ln w="28575">
            <a:solidFill>
              <a:srgbClr val="0D57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6040079"/>
            <a:ext cx="12192000" cy="837209"/>
          </a:xfrm>
          <a:custGeom>
            <a:avLst/>
            <a:gdLst/>
            <a:ahLst/>
            <a:cxnLst/>
            <a:rect l="l" t="t" r="r" b="b"/>
            <a:pathLst>
              <a:path w="12192000" h="837209">
                <a:moveTo>
                  <a:pt x="12192000" y="0"/>
                </a:moveTo>
                <a:lnTo>
                  <a:pt x="0" y="0"/>
                </a:lnTo>
                <a:lnTo>
                  <a:pt x="0" y="817918"/>
                </a:lnTo>
                <a:lnTo>
                  <a:pt x="12192000" y="817918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4372" y="6040078"/>
            <a:ext cx="637590" cy="837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67867" y="343026"/>
            <a:ext cx="8267317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Anal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y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sis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/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Discuss</a:t>
            </a:r>
            <a:r>
              <a:rPr sz="6000" spc="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i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on</a:t>
            </a:r>
            <a:r>
              <a:rPr sz="6000" spc="-26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–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-75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es</a:t>
            </a:r>
            <a:r>
              <a:rPr sz="6000" spc="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lution</a:t>
            </a:r>
            <a:r>
              <a:rPr sz="6000" spc="-77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2/2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0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07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6128" y="1498123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9028" y="1516507"/>
            <a:ext cx="10577720" cy="1061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SC</a:t>
            </a:r>
            <a:r>
              <a:rPr sz="3600" spc="-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initi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isi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</a:t>
            </a:r>
            <a:r>
              <a:rPr sz="3600" spc="532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IHO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esolution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2</a:t>
            </a:r>
            <a:r>
              <a:rPr sz="3600" spc="-4" baseline="3413" dirty="0" smtClean="0">
                <a:latin typeface="Calibri"/>
                <a:cs typeface="Calibri"/>
              </a:rPr>
              <a:t>/</a:t>
            </a:r>
            <a:r>
              <a:rPr sz="3600" spc="0" baseline="3413" dirty="0" smtClean="0">
                <a:latin typeface="Calibri"/>
                <a:cs typeface="Calibri"/>
              </a:rPr>
              <a:t>2</a:t>
            </a:r>
            <a:r>
              <a:rPr sz="3600" spc="-9" baseline="3413" dirty="0" smtClean="0">
                <a:latin typeface="Calibri"/>
                <a:cs typeface="Calibri"/>
              </a:rPr>
              <a:t>0</a:t>
            </a:r>
            <a:r>
              <a:rPr sz="3600" spc="0" baseline="3413" dirty="0" smtClean="0">
                <a:latin typeface="Calibri"/>
                <a:cs typeface="Calibri"/>
              </a:rPr>
              <a:t>07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 ac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dan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with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De</a:t>
            </a:r>
            <a:r>
              <a:rPr sz="3600" spc="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isi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A1/</a:t>
            </a:r>
            <a:r>
              <a:rPr sz="3600" spc="-9" baseline="1137" dirty="0" smtClean="0">
                <a:latin typeface="Calibri"/>
                <a:cs typeface="Calibri"/>
              </a:rPr>
              <a:t>1</a:t>
            </a:r>
            <a:r>
              <a:rPr sz="3600" spc="0" baseline="1137" dirty="0" smtClean="0">
                <a:latin typeface="Calibri"/>
                <a:cs typeface="Calibri"/>
              </a:rPr>
              <a:t>2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14" baseline="1137" dirty="0" smtClean="0">
                <a:latin typeface="Calibri"/>
                <a:cs typeface="Calibri"/>
              </a:rPr>
              <a:t>(</a:t>
            </a:r>
            <a:r>
              <a:rPr sz="3600" spc="0" baseline="1137" dirty="0" smtClean="0">
                <a:latin typeface="Calibri"/>
                <a:cs typeface="Calibri"/>
              </a:rPr>
              <a:t>guidance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 impact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assessme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t)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and A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tion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C1/</a:t>
            </a:r>
            <a:r>
              <a:rPr sz="3600" spc="-4" baseline="1137" dirty="0" smtClean="0">
                <a:latin typeface="Calibri"/>
                <a:cs typeface="Calibri"/>
              </a:rPr>
              <a:t>0</a:t>
            </a:r>
            <a:r>
              <a:rPr sz="3600" spc="0" baseline="1137" dirty="0" smtClean="0">
                <a:latin typeface="Calibri"/>
                <a:cs typeface="Calibri"/>
              </a:rPr>
              <a:t>5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(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ndo</a:t>
            </a:r>
            <a:r>
              <a:rPr sz="3600" spc="-3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sem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-25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50" baseline="1137" dirty="0" smtClean="0">
                <a:latin typeface="Calibri"/>
                <a:cs typeface="Calibri"/>
              </a:rPr>
              <a:t>/</a:t>
            </a:r>
            <a:r>
              <a:rPr sz="3600" spc="0" baseline="1137" dirty="0" smtClean="0">
                <a:latin typeface="Calibri"/>
                <a:cs typeface="Calibri"/>
              </a:rPr>
              <a:t>app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-19" baseline="1137" dirty="0" smtClean="0">
                <a:latin typeface="Calibri"/>
                <a:cs typeface="Calibri"/>
              </a:rPr>
              <a:t>o</a:t>
            </a:r>
            <a:r>
              <a:rPr sz="3600" spc="-3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al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</a:pPr>
            <a:r>
              <a:rPr sz="3600" spc="0" baseline="1137" dirty="0" smtClean="0">
                <a:latin typeface="Calibri"/>
                <a:cs typeface="Calibri"/>
              </a:rPr>
              <a:t>p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ocedu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 of </a:t>
            </a:r>
            <a:r>
              <a:rPr sz="3600" spc="-29" baseline="1137" dirty="0" smtClean="0">
                <a:latin typeface="Calibri"/>
                <a:cs typeface="Calibri"/>
              </a:rPr>
              <a:t>s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anda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ds li</a:t>
            </a:r>
            <a:r>
              <a:rPr sz="3600" spc="-29" baseline="1137" dirty="0" smtClean="0">
                <a:latin typeface="Calibri"/>
                <a:cs typeface="Calibri"/>
              </a:rPr>
              <a:t>s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ed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in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App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ndix </a:t>
            </a:r>
            <a:r>
              <a:rPr sz="3600" spc="-44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 in</a:t>
            </a:r>
            <a:r>
              <a:rPr sz="3600" spc="-29" baseline="1137" dirty="0" smtClean="0">
                <a:latin typeface="Calibri"/>
                <a:cs typeface="Calibri"/>
              </a:rPr>
              <a:t>s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an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19" baseline="1137" dirty="0" smtClean="0">
                <a:latin typeface="Calibri"/>
                <a:cs typeface="Calibri"/>
              </a:rPr>
              <a:t>e</a:t>
            </a:r>
            <a:r>
              <a:rPr sz="3600" spc="4" baseline="1137" dirty="0" smtClean="0">
                <a:latin typeface="Calibri"/>
                <a:cs typeface="Calibri"/>
              </a:rPr>
              <a:t>);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6128" y="326621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9028" y="3284601"/>
            <a:ext cx="137678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00" baseline="3413" dirty="0" smtClean="0">
                <a:latin typeface="Calibri"/>
                <a:cs typeface="Calibri"/>
              </a:rPr>
              <a:t>T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o </a:t>
            </a:r>
            <a:r>
              <a:rPr sz="3600" spc="-34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4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s: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73328" y="3802913"/>
            <a:ext cx="30129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1.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30528" y="3802913"/>
            <a:ext cx="9738665" cy="10619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 </a:t>
            </a:r>
            <a:r>
              <a:rPr sz="3600" spc="-29" baseline="3413" dirty="0" smtClean="0">
                <a:latin typeface="Calibri"/>
                <a:cs typeface="Calibri"/>
              </a:rPr>
              <a:t>“</a:t>
            </a:r>
            <a:r>
              <a:rPr sz="3600" spc="0" baseline="3413" dirty="0" smtClean="0">
                <a:latin typeface="Calibri"/>
                <a:cs typeface="Calibri"/>
              </a:rPr>
              <a:t>Guidance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on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duction</a:t>
            </a:r>
            <a:r>
              <a:rPr sz="3600" spc="-9" baseline="3413" dirty="0" smtClean="0">
                <a:latin typeface="Calibri"/>
                <a:cs typeface="Calibri"/>
              </a:rPr>
              <a:t> o</a:t>
            </a:r>
            <a:r>
              <a:rPr sz="3600" spc="0" baseline="3413" dirty="0" smtClean="0">
                <a:latin typeface="Calibri"/>
                <a:cs typeface="Calibri"/>
              </a:rPr>
              <a:t>f an 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mpact</a:t>
            </a:r>
            <a:r>
              <a:rPr sz="3600" spc="-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Stud</a:t>
            </a:r>
            <a:r>
              <a:rPr sz="3600" spc="79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”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and ide</a:t>
            </a:r>
            <a:r>
              <a:rPr sz="3600" spc="-2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tifi</a:t>
            </a:r>
            <a:r>
              <a:rPr sz="3600" spc="-25" baseline="3413" dirty="0" smtClean="0">
                <a:latin typeface="Calibri"/>
                <a:cs typeface="Calibri"/>
              </a:rPr>
              <a:t>c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n</a:t>
            </a:r>
            <a:r>
              <a:rPr sz="3600" spc="-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w 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iew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</a:t>
            </a:r>
            <a:r>
              <a:rPr sz="3600" spc="-25" baseline="1137" dirty="0" smtClean="0">
                <a:latin typeface="Calibri"/>
                <a:cs typeface="Calibri"/>
              </a:rPr>
              <a:t>y</a:t>
            </a:r>
            <a:r>
              <a:rPr sz="3600" spc="0" baseline="1137" dirty="0" smtClean="0">
                <a:latin typeface="Calibri"/>
                <a:cs typeface="Calibri"/>
              </a:rPr>
              <a:t>cle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 </a:t>
            </a:r>
            <a:r>
              <a:rPr sz="3600" spc="-29" baseline="1137" dirty="0" smtClean="0">
                <a:latin typeface="Calibri"/>
                <a:cs typeface="Calibri"/>
              </a:rPr>
              <a:t>W</a:t>
            </a:r>
            <a:r>
              <a:rPr sz="3600" spc="0" baseline="1137" dirty="0" smtClean="0">
                <a:latin typeface="Calibri"/>
                <a:cs typeface="Calibri"/>
              </a:rPr>
              <a:t>G/</a:t>
            </a:r>
            <a:r>
              <a:rPr sz="3600" spc="-19" baseline="1137" dirty="0" smtClean="0">
                <a:latin typeface="Calibri"/>
                <a:cs typeface="Calibri"/>
              </a:rPr>
              <a:t>P</a:t>
            </a:r>
            <a:r>
              <a:rPr sz="3600" spc="0" baseline="1137" dirty="0" smtClean="0">
                <a:latin typeface="Calibri"/>
                <a:cs typeface="Calibri"/>
              </a:rPr>
              <a:t>T de</a:t>
            </a:r>
            <a:r>
              <a:rPr sz="3600" spc="-29" baseline="1137" dirty="0" smtClean="0">
                <a:latin typeface="Calibri"/>
                <a:cs typeface="Calibri"/>
              </a:rPr>
              <a:t>v</a:t>
            </a:r>
            <a:r>
              <a:rPr sz="3600" spc="0" baseline="1137" dirty="0" smtClean="0">
                <a:latin typeface="Calibri"/>
                <a:cs typeface="Calibri"/>
              </a:rPr>
              <a:t>elopm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-25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 phase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of </a:t>
            </a:r>
            <a:r>
              <a:rPr sz="3600" spc="-9" baseline="1137" dirty="0" smtClean="0">
                <a:latin typeface="Calibri"/>
                <a:cs typeface="Calibri"/>
              </a:rPr>
              <a:t>P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oduct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Sp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cifi</a:t>
            </a:r>
            <a:r>
              <a:rPr sz="3600" spc="-9" baseline="1137" dirty="0" smtClean="0">
                <a:latin typeface="Calibri"/>
                <a:cs typeface="Calibri"/>
              </a:rPr>
              <a:t>c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tions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ts val="2880"/>
              </a:lnSpc>
            </a:pPr>
            <a:r>
              <a:rPr sz="3600" spc="0" baseline="1137" dirty="0" smtClean="0">
                <a:latin typeface="Calibri"/>
                <a:cs typeface="Calibri"/>
              </a:rPr>
              <a:t>(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ndo</a:t>
            </a:r>
            <a:r>
              <a:rPr sz="3600" spc="-3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sed 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H</a:t>
            </a:r>
            <a:r>
              <a:rPr sz="3600" spc="4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S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1</a:t>
            </a:r>
            <a:r>
              <a:rPr sz="3600" spc="-9" baseline="1137" dirty="0" smtClean="0">
                <a:latin typeface="Calibri"/>
                <a:cs typeface="Calibri"/>
              </a:rPr>
              <a:t>0</a:t>
            </a:r>
            <a:r>
              <a:rPr sz="3600" spc="0" baseline="1137" dirty="0" smtClean="0">
                <a:latin typeface="Calibri"/>
                <a:cs typeface="Calibri"/>
              </a:rPr>
              <a:t>);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166822" y="3802913"/>
            <a:ext cx="21731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3328" y="5052822"/>
            <a:ext cx="30132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latin typeface="Calibri"/>
                <a:cs typeface="Calibri"/>
              </a:rPr>
              <a:t>2.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30528" y="5052822"/>
            <a:ext cx="997732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elopm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 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endo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sem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50" baseline="3413" dirty="0" smtClean="0">
                <a:latin typeface="Calibri"/>
                <a:cs typeface="Calibri"/>
              </a:rPr>
              <a:t>/</a:t>
            </a:r>
            <a:r>
              <a:rPr sz="3600" spc="0" baseline="3413" dirty="0" smtClean="0">
                <a:latin typeface="Calibri"/>
                <a:cs typeface="Calibri"/>
              </a:rPr>
              <a:t>app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al 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ocedu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 of the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ele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1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0" baseline="3413" dirty="0" smtClean="0">
                <a:latin typeface="Calibri"/>
                <a:cs typeface="Calibri"/>
              </a:rPr>
              <a:t>anda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ds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0528" y="5418836"/>
            <a:ext cx="24305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aking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25" baseline="3413" dirty="0" smtClean="0">
                <a:latin typeface="Calibri"/>
                <a:cs typeface="Calibri"/>
              </a:rPr>
              <a:t>nt</a:t>
            </a:r>
            <a:r>
              <a:rPr sz="3600" spc="0" baseline="3413" dirty="0" smtClean="0">
                <a:latin typeface="Calibri"/>
                <a:cs typeface="Calibri"/>
              </a:rPr>
              <a:t>o ac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ou</a:t>
            </a:r>
            <a:r>
              <a:rPr sz="3600" spc="-2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56990" y="5418836"/>
            <a:ext cx="4850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39793" y="5418836"/>
            <a:ext cx="5558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ole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91785" y="5418836"/>
            <a:ext cx="682964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of the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Council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 the app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al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ocess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(</a:t>
            </a:r>
            <a:r>
              <a:rPr sz="3600" spc="-18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et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HSSC11).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4255" y="6297650"/>
            <a:ext cx="2775767" cy="360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087" marR="130177" algn="ctr">
              <a:lnSpc>
                <a:spcPts val="1325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9" baseline="2275" dirty="0" smtClean="0">
                <a:latin typeface="Calibri"/>
                <a:cs typeface="Calibri"/>
              </a:rPr>
              <a:t>n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al</a:t>
            </a:r>
            <a:r>
              <a:rPr sz="1800" spc="-2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-14" baseline="2275" dirty="0" smtClean="0">
                <a:latin typeface="Calibri"/>
                <a:cs typeface="Calibri"/>
              </a:rPr>
              <a:t>y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og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ic</a:t>
            </a:r>
            <a:r>
              <a:rPr sz="1800" spc="-25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-25" baseline="2275" dirty="0" smtClean="0">
                <a:latin typeface="Calibri"/>
                <a:cs typeface="Calibri"/>
              </a:rPr>
              <a:t>g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19" baseline="2275" dirty="0" smtClean="0">
                <a:latin typeface="Calibri"/>
                <a:cs typeface="Calibri"/>
              </a:rPr>
              <a:t>z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440"/>
              </a:lnSpc>
              <a:spcBef>
                <a:spcPts val="5"/>
              </a:spcBef>
            </a:pP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g</a:t>
            </a:r>
            <a:r>
              <a:rPr sz="1800" i="1" spc="-4" baseline="2275" dirty="0" smtClean="0">
                <a:latin typeface="Calibri"/>
                <a:cs typeface="Calibri"/>
              </a:rPr>
              <a:t>an</a:t>
            </a:r>
            <a:r>
              <a:rPr sz="1800" i="1" spc="0" baseline="2275" dirty="0" smtClean="0">
                <a:latin typeface="Calibri"/>
                <a:cs typeface="Calibri"/>
              </a:rPr>
              <a:t>is</a:t>
            </a:r>
            <a:r>
              <a:rPr sz="1800" i="1" spc="-4" baseline="2275" dirty="0" smtClean="0">
                <a:latin typeface="Calibri"/>
                <a:cs typeface="Calibri"/>
              </a:rPr>
              <a:t>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n </a:t>
            </a:r>
            <a:r>
              <a:rPr sz="1800" i="1" spc="-4" baseline="2275" dirty="0" smtClean="0">
                <a:latin typeface="Calibri"/>
                <a:cs typeface="Calibri"/>
              </a:rPr>
              <a:t>H</a:t>
            </a:r>
            <a:r>
              <a:rPr sz="1800" i="1" spc="0" baseline="2275" dirty="0" smtClean="0">
                <a:latin typeface="Calibri"/>
                <a:cs typeface="Calibri"/>
              </a:rPr>
              <a:t>y</a:t>
            </a:r>
            <a:r>
              <a:rPr sz="1800" i="1" spc="-4" baseline="2275" dirty="0" smtClean="0">
                <a:latin typeface="Calibri"/>
                <a:cs typeface="Calibri"/>
              </a:rPr>
              <a:t>d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4" baseline="2275" dirty="0" smtClean="0">
                <a:latin typeface="Calibri"/>
                <a:cs typeface="Calibri"/>
              </a:rPr>
              <a:t>og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a</a:t>
            </a:r>
            <a:r>
              <a:rPr sz="1800" i="1" spc="-4" baseline="2275" dirty="0" smtClean="0">
                <a:latin typeface="Calibri"/>
                <a:cs typeface="Calibri"/>
              </a:rPr>
              <a:t>ph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qu</a:t>
            </a:r>
            <a:r>
              <a:rPr sz="1800" i="1" spc="0" baseline="2275" dirty="0" smtClean="0">
                <a:latin typeface="Calibri"/>
                <a:cs typeface="Calibri"/>
              </a:rPr>
              <a:t>e</a:t>
            </a:r>
            <a:r>
              <a:rPr sz="1800" i="1" spc="1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19" baseline="2275" dirty="0" smtClean="0">
                <a:latin typeface="Calibri"/>
                <a:cs typeface="Calibri"/>
              </a:rPr>
              <a:t>n</a:t>
            </a:r>
            <a:r>
              <a:rPr sz="1800" i="1" spc="-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er</a:t>
            </a:r>
            <a:r>
              <a:rPr sz="1800" i="1" spc="-4" baseline="2275" dirty="0" smtClean="0">
                <a:latin typeface="Calibri"/>
                <a:cs typeface="Calibri"/>
              </a:rPr>
              <a:t>na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ona</a:t>
            </a:r>
            <a:r>
              <a:rPr sz="1800" i="1" spc="0" baseline="2275" dirty="0" smtClean="0">
                <a:latin typeface="Calibri"/>
                <a:cs typeface="Calibri"/>
              </a:rPr>
              <a:t>le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object 68"/>
          <p:cNvSpPr txBox="1"/>
          <p:nvPr/>
        </p:nvSpPr>
        <p:spPr>
          <a:xfrm>
            <a:off x="7541006" y="2536825"/>
            <a:ext cx="875156" cy="9109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765">
              <a:lnSpc>
                <a:spcPts val="819"/>
              </a:lnSpc>
              <a:spcBef>
                <a:spcPts val="41"/>
              </a:spcBef>
            </a:pPr>
            <a:r>
              <a:rPr sz="1200" spc="-4" baseline="3413" dirty="0" smtClean="0">
                <a:latin typeface="Calibri"/>
                <a:cs typeface="Calibri"/>
              </a:rPr>
              <a:t>e</a:t>
            </a:r>
            <a:r>
              <a:rPr sz="1200" spc="0" baseline="3413" dirty="0" smtClean="0">
                <a:latin typeface="Calibri"/>
                <a:cs typeface="Calibri"/>
              </a:rPr>
              <a:t>d</a:t>
            </a:r>
            <a:r>
              <a:rPr sz="1200" spc="-4" baseline="3413" dirty="0" smtClean="0">
                <a:latin typeface="Calibri"/>
                <a:cs typeface="Calibri"/>
              </a:rPr>
              <a:t>b</a:t>
            </a:r>
            <a:r>
              <a:rPr sz="1200" spc="0" baseline="3413" dirty="0" smtClean="0">
                <a:latin typeface="Calibri"/>
                <a:cs typeface="Calibri"/>
              </a:rPr>
              <a:t>a</a:t>
            </a:r>
            <a:r>
              <a:rPr sz="1200" spc="-4" baseline="3413" dirty="0" smtClean="0">
                <a:latin typeface="Calibri"/>
                <a:cs typeface="Calibri"/>
              </a:rPr>
              <a:t>c</a:t>
            </a:r>
            <a:r>
              <a:rPr sz="1200" spc="0" baseline="3413" dirty="0" smtClean="0">
                <a:latin typeface="Calibri"/>
                <a:cs typeface="Calibri"/>
              </a:rPr>
              <a:t>k</a:t>
            </a:r>
            <a:endParaRPr sz="800">
              <a:latin typeface="Calibri"/>
              <a:cs typeface="Calibri"/>
            </a:endParaRPr>
          </a:p>
          <a:p>
            <a:pPr marL="10561">
              <a:lnSpc>
                <a:spcPts val="960"/>
              </a:lnSpc>
              <a:spcBef>
                <a:spcPts val="7"/>
              </a:spcBef>
            </a:pPr>
            <a:r>
              <a:rPr sz="800" spc="0" dirty="0" smtClean="0">
                <a:latin typeface="Calibri"/>
                <a:cs typeface="Calibri"/>
              </a:rPr>
              <a:t>a</a:t>
            </a:r>
            <a:r>
              <a:rPr sz="800" spc="-4" dirty="0" smtClean="0">
                <a:latin typeface="Calibri"/>
                <a:cs typeface="Calibri"/>
              </a:rPr>
              <a:t>ke</a:t>
            </a:r>
            <a:r>
              <a:rPr sz="800" spc="0" dirty="0" smtClean="0">
                <a:latin typeface="Calibri"/>
                <a:cs typeface="Calibri"/>
              </a:rPr>
              <a:t>h</a:t>
            </a:r>
            <a:r>
              <a:rPr sz="800" spc="-4" dirty="0" smtClean="0">
                <a:latin typeface="Calibri"/>
                <a:cs typeface="Calibri"/>
              </a:rPr>
              <a:t>ol</a:t>
            </a:r>
            <a:r>
              <a:rPr sz="800" spc="0" dirty="0" smtClean="0">
                <a:latin typeface="Calibri"/>
                <a:cs typeface="Calibri"/>
              </a:rPr>
              <a:t>d</a:t>
            </a:r>
            <a:r>
              <a:rPr sz="800" spc="-4" dirty="0" smtClean="0">
                <a:latin typeface="Calibri"/>
                <a:cs typeface="Calibri"/>
              </a:rPr>
              <a:t>e</a:t>
            </a:r>
            <a:r>
              <a:rPr sz="800" spc="0" dirty="0" smtClean="0">
                <a:latin typeface="Calibri"/>
                <a:cs typeface="Calibri"/>
              </a:rPr>
              <a:t>r</a:t>
            </a:r>
            <a:endParaRPr sz="800">
              <a:latin typeface="Calibri"/>
              <a:cs typeface="Calibri"/>
            </a:endParaRPr>
          </a:p>
          <a:p>
            <a:pPr marL="10765">
              <a:lnSpc>
                <a:spcPts val="960"/>
              </a:lnSpc>
            </a:pPr>
            <a:r>
              <a:rPr sz="800" spc="-4" dirty="0" smtClean="0">
                <a:latin typeface="Calibri"/>
                <a:cs typeface="Calibri"/>
              </a:rPr>
              <a:t>e</a:t>
            </a:r>
            <a:r>
              <a:rPr sz="800" spc="0" dirty="0" smtClean="0">
                <a:latin typeface="Calibri"/>
                <a:cs typeface="Calibri"/>
              </a:rPr>
              <a:t>d</a:t>
            </a:r>
            <a:r>
              <a:rPr sz="800" spc="-4" dirty="0" smtClean="0">
                <a:latin typeface="Calibri"/>
                <a:cs typeface="Calibri"/>
              </a:rPr>
              <a:t>b</a:t>
            </a:r>
            <a:r>
              <a:rPr sz="800" spc="0" dirty="0" smtClean="0">
                <a:latin typeface="Calibri"/>
                <a:cs typeface="Calibri"/>
              </a:rPr>
              <a:t>a</a:t>
            </a:r>
            <a:r>
              <a:rPr sz="800" spc="-4" dirty="0" smtClean="0">
                <a:latin typeface="Calibri"/>
                <a:cs typeface="Calibri"/>
              </a:rPr>
              <a:t>c</a:t>
            </a:r>
            <a:r>
              <a:rPr sz="800" spc="0" dirty="0" smtClean="0">
                <a:latin typeface="Calibri"/>
                <a:cs typeface="Calibri"/>
              </a:rPr>
              <a:t>k</a:t>
            </a:r>
            <a:endParaRPr sz="800">
              <a:latin typeface="Calibri"/>
              <a:cs typeface="Calibri"/>
            </a:endParaRPr>
          </a:p>
          <a:p>
            <a:pPr>
              <a:lnSpc>
                <a:spcPts val="960"/>
              </a:lnSpc>
            </a:pPr>
            <a:r>
              <a:rPr sz="800" spc="-4" dirty="0" smtClean="0">
                <a:latin typeface="Calibri"/>
                <a:cs typeface="Calibri"/>
              </a:rPr>
              <a:t>….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11987" y="893826"/>
            <a:ext cx="10567974" cy="5207"/>
          </a:xfrm>
          <a:custGeom>
            <a:avLst/>
            <a:gdLst/>
            <a:ahLst/>
            <a:cxnLst/>
            <a:rect l="l" t="t" r="r" b="b"/>
            <a:pathLst>
              <a:path w="10567974" h="5207">
                <a:moveTo>
                  <a:pt x="0" y="5207"/>
                </a:moveTo>
                <a:lnTo>
                  <a:pt x="10567974" y="0"/>
                </a:lnTo>
              </a:path>
            </a:pathLst>
          </a:custGeom>
          <a:ln w="28575">
            <a:solidFill>
              <a:srgbClr val="0D57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6040079"/>
            <a:ext cx="12192000" cy="837209"/>
          </a:xfrm>
          <a:custGeom>
            <a:avLst/>
            <a:gdLst/>
            <a:ahLst/>
            <a:cxnLst/>
            <a:rect l="l" t="t" r="r" b="b"/>
            <a:pathLst>
              <a:path w="12192000" h="837209">
                <a:moveTo>
                  <a:pt x="12192000" y="0"/>
                </a:moveTo>
                <a:lnTo>
                  <a:pt x="0" y="0"/>
                </a:lnTo>
                <a:lnTo>
                  <a:pt x="0" y="817918"/>
                </a:lnTo>
                <a:lnTo>
                  <a:pt x="12192000" y="817918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4372" y="6040078"/>
            <a:ext cx="637590" cy="837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87424" y="952500"/>
            <a:ext cx="132587" cy="49484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526286" y="978788"/>
            <a:ext cx="0" cy="4842459"/>
          </a:xfrm>
          <a:custGeom>
            <a:avLst/>
            <a:gdLst/>
            <a:ahLst/>
            <a:cxnLst/>
            <a:rect l="l" t="t" r="r" b="b"/>
            <a:pathLst>
              <a:path h="4842459">
                <a:moveTo>
                  <a:pt x="0" y="0"/>
                </a:moveTo>
                <a:lnTo>
                  <a:pt x="0" y="4842459"/>
                </a:lnTo>
              </a:path>
            </a:pathLst>
          </a:custGeom>
          <a:ln w="25400">
            <a:solidFill>
              <a:srgbClr val="4966A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163064" y="1857514"/>
            <a:ext cx="437527" cy="3897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132203" y="1771396"/>
            <a:ext cx="546227" cy="537082"/>
          </a:xfrm>
          <a:custGeom>
            <a:avLst/>
            <a:gdLst/>
            <a:ahLst/>
            <a:cxnLst/>
            <a:rect l="l" t="t" r="r" b="b"/>
            <a:pathLst>
              <a:path w="546227" h="537082">
                <a:moveTo>
                  <a:pt x="0" y="268604"/>
                </a:moveTo>
                <a:lnTo>
                  <a:pt x="905" y="246576"/>
                </a:lnTo>
                <a:lnTo>
                  <a:pt x="3575" y="225038"/>
                </a:lnTo>
                <a:lnTo>
                  <a:pt x="7938" y="204059"/>
                </a:lnTo>
                <a:lnTo>
                  <a:pt x="13925" y="183709"/>
                </a:lnTo>
                <a:lnTo>
                  <a:pt x="21464" y="164056"/>
                </a:lnTo>
                <a:lnTo>
                  <a:pt x="30487" y="145170"/>
                </a:lnTo>
                <a:lnTo>
                  <a:pt x="40921" y="127119"/>
                </a:lnTo>
                <a:lnTo>
                  <a:pt x="52697" y="109974"/>
                </a:lnTo>
                <a:lnTo>
                  <a:pt x="65745" y="93804"/>
                </a:lnTo>
                <a:lnTo>
                  <a:pt x="79994" y="78676"/>
                </a:lnTo>
                <a:lnTo>
                  <a:pt x="95373" y="64661"/>
                </a:lnTo>
                <a:lnTo>
                  <a:pt x="111812" y="51828"/>
                </a:lnTo>
                <a:lnTo>
                  <a:pt x="129242" y="40245"/>
                </a:lnTo>
                <a:lnTo>
                  <a:pt x="147590" y="29983"/>
                </a:lnTo>
                <a:lnTo>
                  <a:pt x="166788" y="21109"/>
                </a:lnTo>
                <a:lnTo>
                  <a:pt x="186765" y="13694"/>
                </a:lnTo>
                <a:lnTo>
                  <a:pt x="207449" y="7806"/>
                </a:lnTo>
                <a:lnTo>
                  <a:pt x="228772" y="3515"/>
                </a:lnTo>
                <a:lnTo>
                  <a:pt x="250662" y="890"/>
                </a:lnTo>
                <a:lnTo>
                  <a:pt x="273050" y="0"/>
                </a:lnTo>
                <a:lnTo>
                  <a:pt x="295455" y="890"/>
                </a:lnTo>
                <a:lnTo>
                  <a:pt x="317361" y="3515"/>
                </a:lnTo>
                <a:lnTo>
                  <a:pt x="338699" y="7806"/>
                </a:lnTo>
                <a:lnTo>
                  <a:pt x="359396" y="13694"/>
                </a:lnTo>
                <a:lnTo>
                  <a:pt x="379384" y="21109"/>
                </a:lnTo>
                <a:lnTo>
                  <a:pt x="398592" y="29983"/>
                </a:lnTo>
                <a:lnTo>
                  <a:pt x="416949" y="40245"/>
                </a:lnTo>
                <a:lnTo>
                  <a:pt x="434386" y="51828"/>
                </a:lnTo>
                <a:lnTo>
                  <a:pt x="450832" y="64661"/>
                </a:lnTo>
                <a:lnTo>
                  <a:pt x="466216" y="78676"/>
                </a:lnTo>
                <a:lnTo>
                  <a:pt x="480469" y="93804"/>
                </a:lnTo>
                <a:lnTo>
                  <a:pt x="493520" y="109974"/>
                </a:lnTo>
                <a:lnTo>
                  <a:pt x="505299" y="127119"/>
                </a:lnTo>
                <a:lnTo>
                  <a:pt x="515736" y="145170"/>
                </a:lnTo>
                <a:lnTo>
                  <a:pt x="524760" y="164056"/>
                </a:lnTo>
                <a:lnTo>
                  <a:pt x="532300" y="183709"/>
                </a:lnTo>
                <a:lnTo>
                  <a:pt x="538288" y="204059"/>
                </a:lnTo>
                <a:lnTo>
                  <a:pt x="542651" y="225038"/>
                </a:lnTo>
                <a:lnTo>
                  <a:pt x="545321" y="246576"/>
                </a:lnTo>
                <a:lnTo>
                  <a:pt x="546227" y="268604"/>
                </a:lnTo>
                <a:lnTo>
                  <a:pt x="545321" y="290615"/>
                </a:lnTo>
                <a:lnTo>
                  <a:pt x="542651" y="312137"/>
                </a:lnTo>
                <a:lnTo>
                  <a:pt x="538288" y="333101"/>
                </a:lnTo>
                <a:lnTo>
                  <a:pt x="532300" y="353438"/>
                </a:lnTo>
                <a:lnTo>
                  <a:pt x="524760" y="373080"/>
                </a:lnTo>
                <a:lnTo>
                  <a:pt x="515736" y="391956"/>
                </a:lnTo>
                <a:lnTo>
                  <a:pt x="505299" y="409997"/>
                </a:lnTo>
                <a:lnTo>
                  <a:pt x="493520" y="427135"/>
                </a:lnTo>
                <a:lnTo>
                  <a:pt x="480469" y="443300"/>
                </a:lnTo>
                <a:lnTo>
                  <a:pt x="466216" y="458422"/>
                </a:lnTo>
                <a:lnTo>
                  <a:pt x="450832" y="472433"/>
                </a:lnTo>
                <a:lnTo>
                  <a:pt x="434386" y="485262"/>
                </a:lnTo>
                <a:lnTo>
                  <a:pt x="416949" y="496842"/>
                </a:lnTo>
                <a:lnTo>
                  <a:pt x="398592" y="507103"/>
                </a:lnTo>
                <a:lnTo>
                  <a:pt x="379384" y="515975"/>
                </a:lnTo>
                <a:lnTo>
                  <a:pt x="359396" y="523389"/>
                </a:lnTo>
                <a:lnTo>
                  <a:pt x="338699" y="529276"/>
                </a:lnTo>
                <a:lnTo>
                  <a:pt x="317361" y="533567"/>
                </a:lnTo>
                <a:lnTo>
                  <a:pt x="295455" y="536192"/>
                </a:lnTo>
                <a:lnTo>
                  <a:pt x="273050" y="537082"/>
                </a:lnTo>
                <a:lnTo>
                  <a:pt x="250662" y="536192"/>
                </a:lnTo>
                <a:lnTo>
                  <a:pt x="228772" y="533567"/>
                </a:lnTo>
                <a:lnTo>
                  <a:pt x="207449" y="529276"/>
                </a:lnTo>
                <a:lnTo>
                  <a:pt x="186765" y="523389"/>
                </a:lnTo>
                <a:lnTo>
                  <a:pt x="166788" y="515975"/>
                </a:lnTo>
                <a:lnTo>
                  <a:pt x="147590" y="507103"/>
                </a:lnTo>
                <a:lnTo>
                  <a:pt x="129242" y="496842"/>
                </a:lnTo>
                <a:lnTo>
                  <a:pt x="111812" y="485262"/>
                </a:lnTo>
                <a:lnTo>
                  <a:pt x="95373" y="472433"/>
                </a:lnTo>
                <a:lnTo>
                  <a:pt x="79994" y="458422"/>
                </a:lnTo>
                <a:lnTo>
                  <a:pt x="65745" y="443300"/>
                </a:lnTo>
                <a:lnTo>
                  <a:pt x="52697" y="427135"/>
                </a:lnTo>
                <a:lnTo>
                  <a:pt x="40921" y="409997"/>
                </a:lnTo>
                <a:lnTo>
                  <a:pt x="30487" y="391956"/>
                </a:lnTo>
                <a:lnTo>
                  <a:pt x="21464" y="373080"/>
                </a:lnTo>
                <a:lnTo>
                  <a:pt x="13925" y="353438"/>
                </a:lnTo>
                <a:lnTo>
                  <a:pt x="7938" y="333101"/>
                </a:lnTo>
                <a:lnTo>
                  <a:pt x="3575" y="312137"/>
                </a:lnTo>
                <a:lnTo>
                  <a:pt x="905" y="290615"/>
                </a:lnTo>
                <a:lnTo>
                  <a:pt x="0" y="268604"/>
                </a:lnTo>
                <a:close/>
              </a:path>
            </a:pathLst>
          </a:custGeom>
          <a:ln w="76200">
            <a:solidFill>
              <a:srgbClr val="0D57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576816" y="1686026"/>
            <a:ext cx="1025575" cy="121960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175764" y="3749814"/>
            <a:ext cx="437527" cy="3897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144903" y="3663696"/>
            <a:ext cx="546227" cy="537083"/>
          </a:xfrm>
          <a:custGeom>
            <a:avLst/>
            <a:gdLst/>
            <a:ahLst/>
            <a:cxnLst/>
            <a:rect l="l" t="t" r="r" b="b"/>
            <a:pathLst>
              <a:path w="546227" h="537083">
                <a:moveTo>
                  <a:pt x="0" y="268604"/>
                </a:moveTo>
                <a:lnTo>
                  <a:pt x="905" y="246576"/>
                </a:lnTo>
                <a:lnTo>
                  <a:pt x="3575" y="225038"/>
                </a:lnTo>
                <a:lnTo>
                  <a:pt x="7938" y="204059"/>
                </a:lnTo>
                <a:lnTo>
                  <a:pt x="13925" y="183709"/>
                </a:lnTo>
                <a:lnTo>
                  <a:pt x="21464" y="164056"/>
                </a:lnTo>
                <a:lnTo>
                  <a:pt x="30487" y="145170"/>
                </a:lnTo>
                <a:lnTo>
                  <a:pt x="40921" y="127119"/>
                </a:lnTo>
                <a:lnTo>
                  <a:pt x="52697" y="109974"/>
                </a:lnTo>
                <a:lnTo>
                  <a:pt x="65745" y="93804"/>
                </a:lnTo>
                <a:lnTo>
                  <a:pt x="79994" y="78676"/>
                </a:lnTo>
                <a:lnTo>
                  <a:pt x="95373" y="64661"/>
                </a:lnTo>
                <a:lnTo>
                  <a:pt x="111812" y="51828"/>
                </a:lnTo>
                <a:lnTo>
                  <a:pt x="129242" y="40245"/>
                </a:lnTo>
                <a:lnTo>
                  <a:pt x="147590" y="29983"/>
                </a:lnTo>
                <a:lnTo>
                  <a:pt x="166788" y="21109"/>
                </a:lnTo>
                <a:lnTo>
                  <a:pt x="186765" y="13694"/>
                </a:lnTo>
                <a:lnTo>
                  <a:pt x="207449" y="7806"/>
                </a:lnTo>
                <a:lnTo>
                  <a:pt x="228772" y="3515"/>
                </a:lnTo>
                <a:lnTo>
                  <a:pt x="250662" y="890"/>
                </a:lnTo>
                <a:lnTo>
                  <a:pt x="273050" y="0"/>
                </a:lnTo>
                <a:lnTo>
                  <a:pt x="295455" y="890"/>
                </a:lnTo>
                <a:lnTo>
                  <a:pt x="317361" y="3515"/>
                </a:lnTo>
                <a:lnTo>
                  <a:pt x="338699" y="7806"/>
                </a:lnTo>
                <a:lnTo>
                  <a:pt x="359396" y="13694"/>
                </a:lnTo>
                <a:lnTo>
                  <a:pt x="379384" y="21109"/>
                </a:lnTo>
                <a:lnTo>
                  <a:pt x="398592" y="29983"/>
                </a:lnTo>
                <a:lnTo>
                  <a:pt x="416949" y="40245"/>
                </a:lnTo>
                <a:lnTo>
                  <a:pt x="434386" y="51828"/>
                </a:lnTo>
                <a:lnTo>
                  <a:pt x="450832" y="64661"/>
                </a:lnTo>
                <a:lnTo>
                  <a:pt x="466216" y="78676"/>
                </a:lnTo>
                <a:lnTo>
                  <a:pt x="480469" y="93804"/>
                </a:lnTo>
                <a:lnTo>
                  <a:pt x="493520" y="109974"/>
                </a:lnTo>
                <a:lnTo>
                  <a:pt x="505299" y="127119"/>
                </a:lnTo>
                <a:lnTo>
                  <a:pt x="515736" y="145170"/>
                </a:lnTo>
                <a:lnTo>
                  <a:pt x="524760" y="164056"/>
                </a:lnTo>
                <a:lnTo>
                  <a:pt x="532300" y="183709"/>
                </a:lnTo>
                <a:lnTo>
                  <a:pt x="538288" y="204059"/>
                </a:lnTo>
                <a:lnTo>
                  <a:pt x="542651" y="225038"/>
                </a:lnTo>
                <a:lnTo>
                  <a:pt x="545321" y="246576"/>
                </a:lnTo>
                <a:lnTo>
                  <a:pt x="546227" y="268604"/>
                </a:lnTo>
                <a:lnTo>
                  <a:pt x="545321" y="290615"/>
                </a:lnTo>
                <a:lnTo>
                  <a:pt x="542651" y="312137"/>
                </a:lnTo>
                <a:lnTo>
                  <a:pt x="538288" y="333101"/>
                </a:lnTo>
                <a:lnTo>
                  <a:pt x="532300" y="353438"/>
                </a:lnTo>
                <a:lnTo>
                  <a:pt x="524760" y="373080"/>
                </a:lnTo>
                <a:lnTo>
                  <a:pt x="515736" y="391956"/>
                </a:lnTo>
                <a:lnTo>
                  <a:pt x="505299" y="409997"/>
                </a:lnTo>
                <a:lnTo>
                  <a:pt x="493520" y="427135"/>
                </a:lnTo>
                <a:lnTo>
                  <a:pt x="480469" y="443300"/>
                </a:lnTo>
                <a:lnTo>
                  <a:pt x="466216" y="458422"/>
                </a:lnTo>
                <a:lnTo>
                  <a:pt x="450832" y="472433"/>
                </a:lnTo>
                <a:lnTo>
                  <a:pt x="434386" y="485262"/>
                </a:lnTo>
                <a:lnTo>
                  <a:pt x="416949" y="496842"/>
                </a:lnTo>
                <a:lnTo>
                  <a:pt x="398592" y="507103"/>
                </a:lnTo>
                <a:lnTo>
                  <a:pt x="379384" y="515975"/>
                </a:lnTo>
                <a:lnTo>
                  <a:pt x="359396" y="523389"/>
                </a:lnTo>
                <a:lnTo>
                  <a:pt x="338699" y="529276"/>
                </a:lnTo>
                <a:lnTo>
                  <a:pt x="317361" y="533567"/>
                </a:lnTo>
                <a:lnTo>
                  <a:pt x="295455" y="536192"/>
                </a:lnTo>
                <a:lnTo>
                  <a:pt x="273050" y="537082"/>
                </a:lnTo>
                <a:lnTo>
                  <a:pt x="250662" y="536192"/>
                </a:lnTo>
                <a:lnTo>
                  <a:pt x="228772" y="533567"/>
                </a:lnTo>
                <a:lnTo>
                  <a:pt x="207449" y="529276"/>
                </a:lnTo>
                <a:lnTo>
                  <a:pt x="186765" y="523389"/>
                </a:lnTo>
                <a:lnTo>
                  <a:pt x="166788" y="515975"/>
                </a:lnTo>
                <a:lnTo>
                  <a:pt x="147590" y="507103"/>
                </a:lnTo>
                <a:lnTo>
                  <a:pt x="129242" y="496842"/>
                </a:lnTo>
                <a:lnTo>
                  <a:pt x="111812" y="485262"/>
                </a:lnTo>
                <a:lnTo>
                  <a:pt x="95373" y="472433"/>
                </a:lnTo>
                <a:lnTo>
                  <a:pt x="79994" y="458422"/>
                </a:lnTo>
                <a:lnTo>
                  <a:pt x="65745" y="443300"/>
                </a:lnTo>
                <a:lnTo>
                  <a:pt x="52697" y="427135"/>
                </a:lnTo>
                <a:lnTo>
                  <a:pt x="40921" y="409997"/>
                </a:lnTo>
                <a:lnTo>
                  <a:pt x="30487" y="391956"/>
                </a:lnTo>
                <a:lnTo>
                  <a:pt x="21464" y="373080"/>
                </a:lnTo>
                <a:lnTo>
                  <a:pt x="13925" y="353438"/>
                </a:lnTo>
                <a:lnTo>
                  <a:pt x="7938" y="333101"/>
                </a:lnTo>
                <a:lnTo>
                  <a:pt x="3575" y="312137"/>
                </a:lnTo>
                <a:lnTo>
                  <a:pt x="905" y="290615"/>
                </a:lnTo>
                <a:lnTo>
                  <a:pt x="0" y="268604"/>
                </a:lnTo>
                <a:close/>
              </a:path>
            </a:pathLst>
          </a:custGeom>
          <a:ln w="76200">
            <a:solidFill>
              <a:srgbClr val="0D57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378700" y="2350795"/>
            <a:ext cx="862202" cy="902690"/>
          </a:xfrm>
          <a:custGeom>
            <a:avLst/>
            <a:gdLst/>
            <a:ahLst/>
            <a:cxnLst/>
            <a:rect l="l" t="t" r="r" b="b"/>
            <a:pathLst>
              <a:path w="862202" h="902690">
                <a:moveTo>
                  <a:pt x="0" y="902690"/>
                </a:moveTo>
                <a:lnTo>
                  <a:pt x="862202" y="902690"/>
                </a:lnTo>
                <a:lnTo>
                  <a:pt x="862202" y="0"/>
                </a:lnTo>
                <a:lnTo>
                  <a:pt x="0" y="0"/>
                </a:lnTo>
                <a:lnTo>
                  <a:pt x="0" y="9026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378700" y="2350795"/>
            <a:ext cx="862202" cy="902690"/>
          </a:xfrm>
          <a:custGeom>
            <a:avLst/>
            <a:gdLst/>
            <a:ahLst/>
            <a:cxnLst/>
            <a:rect l="l" t="t" r="r" b="b"/>
            <a:pathLst>
              <a:path w="862202" h="902690">
                <a:moveTo>
                  <a:pt x="0" y="902690"/>
                </a:moveTo>
                <a:lnTo>
                  <a:pt x="862202" y="902690"/>
                </a:lnTo>
                <a:lnTo>
                  <a:pt x="862202" y="0"/>
                </a:lnTo>
                <a:lnTo>
                  <a:pt x="0" y="0"/>
                </a:lnTo>
                <a:lnTo>
                  <a:pt x="0" y="90269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553959" y="2545105"/>
            <a:ext cx="862202" cy="902690"/>
          </a:xfrm>
          <a:custGeom>
            <a:avLst/>
            <a:gdLst/>
            <a:ahLst/>
            <a:cxnLst/>
            <a:rect l="l" t="t" r="r" b="b"/>
            <a:pathLst>
              <a:path w="862202" h="902690">
                <a:moveTo>
                  <a:pt x="0" y="902690"/>
                </a:moveTo>
                <a:lnTo>
                  <a:pt x="862202" y="902690"/>
                </a:lnTo>
                <a:lnTo>
                  <a:pt x="862202" y="0"/>
                </a:lnTo>
                <a:lnTo>
                  <a:pt x="0" y="0"/>
                </a:lnTo>
                <a:lnTo>
                  <a:pt x="0" y="9026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553959" y="2545105"/>
            <a:ext cx="862202" cy="902690"/>
          </a:xfrm>
          <a:custGeom>
            <a:avLst/>
            <a:gdLst/>
            <a:ahLst/>
            <a:cxnLst/>
            <a:rect l="l" t="t" r="r" b="b"/>
            <a:pathLst>
              <a:path w="862202" h="902690">
                <a:moveTo>
                  <a:pt x="0" y="902690"/>
                </a:moveTo>
                <a:lnTo>
                  <a:pt x="862202" y="902690"/>
                </a:lnTo>
                <a:lnTo>
                  <a:pt x="862202" y="0"/>
                </a:lnTo>
                <a:lnTo>
                  <a:pt x="0" y="0"/>
                </a:lnTo>
                <a:lnTo>
                  <a:pt x="0" y="90269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97551" y="2246122"/>
            <a:ext cx="1194562" cy="13792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762500" y="1866900"/>
            <a:ext cx="4203700" cy="228600"/>
          </a:xfrm>
          <a:custGeom>
            <a:avLst/>
            <a:gdLst/>
            <a:ahLst/>
            <a:cxnLst/>
            <a:rect l="l" t="t" r="r" b="b"/>
            <a:pathLst>
              <a:path w="4203700" h="228600">
                <a:moveTo>
                  <a:pt x="4013200" y="152400"/>
                </a:moveTo>
                <a:lnTo>
                  <a:pt x="3975100" y="152399"/>
                </a:lnTo>
                <a:lnTo>
                  <a:pt x="3975100" y="228600"/>
                </a:lnTo>
                <a:lnTo>
                  <a:pt x="4203700" y="114300"/>
                </a:lnTo>
                <a:lnTo>
                  <a:pt x="4013200" y="152400"/>
                </a:lnTo>
                <a:close/>
              </a:path>
              <a:path w="4203700" h="228600">
                <a:moveTo>
                  <a:pt x="4013200" y="76200"/>
                </a:moveTo>
                <a:lnTo>
                  <a:pt x="3975100" y="0"/>
                </a:lnTo>
                <a:lnTo>
                  <a:pt x="3975100" y="76199"/>
                </a:lnTo>
                <a:lnTo>
                  <a:pt x="4013200" y="76200"/>
                </a:lnTo>
                <a:close/>
              </a:path>
              <a:path w="4203700" h="228600">
                <a:moveTo>
                  <a:pt x="0" y="76200"/>
                </a:moveTo>
                <a:lnTo>
                  <a:pt x="0" y="152400"/>
                </a:lnTo>
                <a:lnTo>
                  <a:pt x="4013200" y="152400"/>
                </a:lnTo>
                <a:lnTo>
                  <a:pt x="4203700" y="114300"/>
                </a:lnTo>
                <a:lnTo>
                  <a:pt x="3975100" y="0"/>
                </a:lnTo>
                <a:lnTo>
                  <a:pt x="4013200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E6A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559800" y="2510154"/>
            <a:ext cx="773049" cy="376682"/>
          </a:xfrm>
          <a:custGeom>
            <a:avLst/>
            <a:gdLst/>
            <a:ahLst/>
            <a:cxnLst/>
            <a:rect l="l" t="t" r="r" b="b"/>
            <a:pathLst>
              <a:path w="773049" h="376682">
                <a:moveTo>
                  <a:pt x="189992" y="321818"/>
                </a:moveTo>
                <a:lnTo>
                  <a:pt x="159766" y="251841"/>
                </a:lnTo>
                <a:lnTo>
                  <a:pt x="0" y="362331"/>
                </a:lnTo>
                <a:lnTo>
                  <a:pt x="255143" y="376682"/>
                </a:lnTo>
                <a:lnTo>
                  <a:pt x="189992" y="321818"/>
                </a:lnTo>
                <a:close/>
              </a:path>
              <a:path w="773049" h="376682">
                <a:moveTo>
                  <a:pt x="255143" y="376682"/>
                </a:moveTo>
                <a:lnTo>
                  <a:pt x="224924" y="306722"/>
                </a:lnTo>
                <a:lnTo>
                  <a:pt x="773049" y="69850"/>
                </a:lnTo>
                <a:lnTo>
                  <a:pt x="742823" y="0"/>
                </a:lnTo>
                <a:lnTo>
                  <a:pt x="194701" y="236751"/>
                </a:lnTo>
                <a:lnTo>
                  <a:pt x="164465" y="166750"/>
                </a:lnTo>
                <a:lnTo>
                  <a:pt x="0" y="362331"/>
                </a:lnTo>
                <a:lnTo>
                  <a:pt x="159766" y="251841"/>
                </a:lnTo>
                <a:lnTo>
                  <a:pt x="189992" y="321818"/>
                </a:lnTo>
                <a:lnTo>
                  <a:pt x="255143" y="376682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787900" y="3873500"/>
            <a:ext cx="4203700" cy="228600"/>
          </a:xfrm>
          <a:custGeom>
            <a:avLst/>
            <a:gdLst/>
            <a:ahLst/>
            <a:cxnLst/>
            <a:rect l="l" t="t" r="r" b="b"/>
            <a:pathLst>
              <a:path w="4203700" h="228600">
                <a:moveTo>
                  <a:pt x="4013200" y="152400"/>
                </a:moveTo>
                <a:lnTo>
                  <a:pt x="3975100" y="152399"/>
                </a:lnTo>
                <a:lnTo>
                  <a:pt x="3975100" y="228600"/>
                </a:lnTo>
                <a:lnTo>
                  <a:pt x="4203700" y="114300"/>
                </a:lnTo>
                <a:lnTo>
                  <a:pt x="4013200" y="152400"/>
                </a:lnTo>
                <a:close/>
              </a:path>
              <a:path w="4203700" h="228600">
                <a:moveTo>
                  <a:pt x="4013200" y="76200"/>
                </a:moveTo>
                <a:lnTo>
                  <a:pt x="3975100" y="0"/>
                </a:lnTo>
                <a:lnTo>
                  <a:pt x="3975100" y="76199"/>
                </a:lnTo>
                <a:lnTo>
                  <a:pt x="4013200" y="76200"/>
                </a:lnTo>
                <a:close/>
              </a:path>
              <a:path w="4203700" h="228600">
                <a:moveTo>
                  <a:pt x="0" y="76200"/>
                </a:moveTo>
                <a:lnTo>
                  <a:pt x="0" y="152400"/>
                </a:lnTo>
                <a:lnTo>
                  <a:pt x="4013200" y="152400"/>
                </a:lnTo>
                <a:lnTo>
                  <a:pt x="4203700" y="114300"/>
                </a:lnTo>
                <a:lnTo>
                  <a:pt x="3975100" y="0"/>
                </a:lnTo>
                <a:lnTo>
                  <a:pt x="4013200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E6A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555613" y="2835275"/>
            <a:ext cx="705992" cy="252349"/>
          </a:xfrm>
          <a:custGeom>
            <a:avLst/>
            <a:gdLst/>
            <a:ahLst/>
            <a:cxnLst/>
            <a:rect l="l" t="t" r="r" b="b"/>
            <a:pathLst>
              <a:path w="705992" h="252349">
                <a:moveTo>
                  <a:pt x="194309" y="186054"/>
                </a:moveTo>
                <a:lnTo>
                  <a:pt x="178053" y="111633"/>
                </a:lnTo>
                <a:lnTo>
                  <a:pt x="0" y="189357"/>
                </a:lnTo>
                <a:lnTo>
                  <a:pt x="247776" y="252349"/>
                </a:lnTo>
                <a:lnTo>
                  <a:pt x="194309" y="186054"/>
                </a:lnTo>
                <a:close/>
              </a:path>
              <a:path w="705992" h="252349">
                <a:moveTo>
                  <a:pt x="247776" y="252349"/>
                </a:moveTo>
                <a:lnTo>
                  <a:pt x="231523" y="177936"/>
                </a:lnTo>
                <a:lnTo>
                  <a:pt x="705992" y="74422"/>
                </a:lnTo>
                <a:lnTo>
                  <a:pt x="689736" y="0"/>
                </a:lnTo>
                <a:lnTo>
                  <a:pt x="215267" y="103514"/>
                </a:lnTo>
                <a:lnTo>
                  <a:pt x="199008" y="29083"/>
                </a:lnTo>
                <a:lnTo>
                  <a:pt x="0" y="189357"/>
                </a:lnTo>
                <a:lnTo>
                  <a:pt x="178053" y="111633"/>
                </a:lnTo>
                <a:lnTo>
                  <a:pt x="194309" y="186054"/>
                </a:lnTo>
                <a:lnTo>
                  <a:pt x="247776" y="252349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487039" y="3103372"/>
            <a:ext cx="1756664" cy="543559"/>
          </a:xfrm>
          <a:custGeom>
            <a:avLst/>
            <a:gdLst/>
            <a:ahLst/>
            <a:cxnLst/>
            <a:rect l="l" t="t" r="r" b="b"/>
            <a:pathLst>
              <a:path w="1756664" h="543559">
                <a:moveTo>
                  <a:pt x="193928" y="479425"/>
                </a:moveTo>
                <a:lnTo>
                  <a:pt x="174751" y="405638"/>
                </a:lnTo>
                <a:lnTo>
                  <a:pt x="0" y="490474"/>
                </a:lnTo>
                <a:lnTo>
                  <a:pt x="249936" y="543559"/>
                </a:lnTo>
                <a:lnTo>
                  <a:pt x="193928" y="479425"/>
                </a:lnTo>
                <a:close/>
              </a:path>
              <a:path w="1756664" h="543559">
                <a:moveTo>
                  <a:pt x="249936" y="543559"/>
                </a:moveTo>
                <a:lnTo>
                  <a:pt x="230810" y="469851"/>
                </a:lnTo>
                <a:lnTo>
                  <a:pt x="1756664" y="73787"/>
                </a:lnTo>
                <a:lnTo>
                  <a:pt x="1737487" y="0"/>
                </a:lnTo>
                <a:lnTo>
                  <a:pt x="211663" y="396056"/>
                </a:lnTo>
                <a:lnTo>
                  <a:pt x="192532" y="322325"/>
                </a:lnTo>
                <a:lnTo>
                  <a:pt x="0" y="490474"/>
                </a:lnTo>
                <a:lnTo>
                  <a:pt x="174751" y="405638"/>
                </a:lnTo>
                <a:lnTo>
                  <a:pt x="193928" y="479425"/>
                </a:lnTo>
                <a:lnTo>
                  <a:pt x="249936" y="543559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538716" y="3489426"/>
            <a:ext cx="1025575" cy="121960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090536" y="4394454"/>
            <a:ext cx="2237486" cy="709802"/>
          </a:xfrm>
          <a:custGeom>
            <a:avLst/>
            <a:gdLst/>
            <a:ahLst/>
            <a:cxnLst/>
            <a:rect l="l" t="t" r="r" b="b"/>
            <a:pathLst>
              <a:path w="2237486" h="709802">
                <a:moveTo>
                  <a:pt x="193675" y="646684"/>
                </a:moveTo>
                <a:lnTo>
                  <a:pt x="173101" y="573278"/>
                </a:lnTo>
                <a:lnTo>
                  <a:pt x="0" y="661416"/>
                </a:lnTo>
                <a:lnTo>
                  <a:pt x="250952" y="709803"/>
                </a:lnTo>
                <a:lnTo>
                  <a:pt x="193675" y="646684"/>
                </a:lnTo>
                <a:close/>
              </a:path>
              <a:path w="2237486" h="709802">
                <a:moveTo>
                  <a:pt x="250952" y="709803"/>
                </a:moveTo>
                <a:lnTo>
                  <a:pt x="230364" y="636392"/>
                </a:lnTo>
                <a:lnTo>
                  <a:pt x="2237486" y="73406"/>
                </a:lnTo>
                <a:lnTo>
                  <a:pt x="2216912" y="0"/>
                </a:lnTo>
                <a:lnTo>
                  <a:pt x="209780" y="562989"/>
                </a:lnTo>
                <a:lnTo>
                  <a:pt x="189230" y="489712"/>
                </a:lnTo>
                <a:lnTo>
                  <a:pt x="0" y="661416"/>
                </a:lnTo>
                <a:lnTo>
                  <a:pt x="173101" y="573278"/>
                </a:lnTo>
                <a:lnTo>
                  <a:pt x="193675" y="646684"/>
                </a:lnTo>
                <a:lnTo>
                  <a:pt x="250952" y="709803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188464" y="5350027"/>
            <a:ext cx="437527" cy="3897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157603" y="5263896"/>
            <a:ext cx="546227" cy="537108"/>
          </a:xfrm>
          <a:custGeom>
            <a:avLst/>
            <a:gdLst/>
            <a:ahLst/>
            <a:cxnLst/>
            <a:rect l="l" t="t" r="r" b="b"/>
            <a:pathLst>
              <a:path w="546227" h="537108">
                <a:moveTo>
                  <a:pt x="0" y="268604"/>
                </a:moveTo>
                <a:lnTo>
                  <a:pt x="905" y="246576"/>
                </a:lnTo>
                <a:lnTo>
                  <a:pt x="3575" y="225038"/>
                </a:lnTo>
                <a:lnTo>
                  <a:pt x="7938" y="204059"/>
                </a:lnTo>
                <a:lnTo>
                  <a:pt x="13925" y="183709"/>
                </a:lnTo>
                <a:lnTo>
                  <a:pt x="21464" y="164056"/>
                </a:lnTo>
                <a:lnTo>
                  <a:pt x="30487" y="145170"/>
                </a:lnTo>
                <a:lnTo>
                  <a:pt x="40921" y="127119"/>
                </a:lnTo>
                <a:lnTo>
                  <a:pt x="52697" y="109974"/>
                </a:lnTo>
                <a:lnTo>
                  <a:pt x="65745" y="93804"/>
                </a:lnTo>
                <a:lnTo>
                  <a:pt x="79994" y="78676"/>
                </a:lnTo>
                <a:lnTo>
                  <a:pt x="95373" y="64661"/>
                </a:lnTo>
                <a:lnTo>
                  <a:pt x="111812" y="51828"/>
                </a:lnTo>
                <a:lnTo>
                  <a:pt x="129242" y="40245"/>
                </a:lnTo>
                <a:lnTo>
                  <a:pt x="147590" y="29983"/>
                </a:lnTo>
                <a:lnTo>
                  <a:pt x="166788" y="21109"/>
                </a:lnTo>
                <a:lnTo>
                  <a:pt x="186765" y="13694"/>
                </a:lnTo>
                <a:lnTo>
                  <a:pt x="207449" y="7806"/>
                </a:lnTo>
                <a:lnTo>
                  <a:pt x="228772" y="3515"/>
                </a:lnTo>
                <a:lnTo>
                  <a:pt x="250662" y="890"/>
                </a:lnTo>
                <a:lnTo>
                  <a:pt x="273050" y="0"/>
                </a:lnTo>
                <a:lnTo>
                  <a:pt x="295455" y="890"/>
                </a:lnTo>
                <a:lnTo>
                  <a:pt x="317361" y="3515"/>
                </a:lnTo>
                <a:lnTo>
                  <a:pt x="338699" y="7806"/>
                </a:lnTo>
                <a:lnTo>
                  <a:pt x="359396" y="13694"/>
                </a:lnTo>
                <a:lnTo>
                  <a:pt x="379384" y="21109"/>
                </a:lnTo>
                <a:lnTo>
                  <a:pt x="398592" y="29983"/>
                </a:lnTo>
                <a:lnTo>
                  <a:pt x="416949" y="40245"/>
                </a:lnTo>
                <a:lnTo>
                  <a:pt x="434386" y="51828"/>
                </a:lnTo>
                <a:lnTo>
                  <a:pt x="450832" y="64661"/>
                </a:lnTo>
                <a:lnTo>
                  <a:pt x="466216" y="78676"/>
                </a:lnTo>
                <a:lnTo>
                  <a:pt x="480469" y="93804"/>
                </a:lnTo>
                <a:lnTo>
                  <a:pt x="493520" y="109974"/>
                </a:lnTo>
                <a:lnTo>
                  <a:pt x="505299" y="127119"/>
                </a:lnTo>
                <a:lnTo>
                  <a:pt x="515736" y="145170"/>
                </a:lnTo>
                <a:lnTo>
                  <a:pt x="524760" y="164056"/>
                </a:lnTo>
                <a:lnTo>
                  <a:pt x="532300" y="183709"/>
                </a:lnTo>
                <a:lnTo>
                  <a:pt x="538288" y="204059"/>
                </a:lnTo>
                <a:lnTo>
                  <a:pt x="542651" y="225038"/>
                </a:lnTo>
                <a:lnTo>
                  <a:pt x="545321" y="246576"/>
                </a:lnTo>
                <a:lnTo>
                  <a:pt x="546227" y="268604"/>
                </a:lnTo>
                <a:lnTo>
                  <a:pt x="545321" y="290622"/>
                </a:lnTo>
                <a:lnTo>
                  <a:pt x="542651" y="312150"/>
                </a:lnTo>
                <a:lnTo>
                  <a:pt x="538288" y="333119"/>
                </a:lnTo>
                <a:lnTo>
                  <a:pt x="532300" y="353461"/>
                </a:lnTo>
                <a:lnTo>
                  <a:pt x="524760" y="373105"/>
                </a:lnTo>
                <a:lnTo>
                  <a:pt x="515736" y="391984"/>
                </a:lnTo>
                <a:lnTo>
                  <a:pt x="505299" y="410027"/>
                </a:lnTo>
                <a:lnTo>
                  <a:pt x="493520" y="427166"/>
                </a:lnTo>
                <a:lnTo>
                  <a:pt x="480469" y="443331"/>
                </a:lnTo>
                <a:lnTo>
                  <a:pt x="466216" y="458454"/>
                </a:lnTo>
                <a:lnTo>
                  <a:pt x="450832" y="472464"/>
                </a:lnTo>
                <a:lnTo>
                  <a:pt x="434386" y="485294"/>
                </a:lnTo>
                <a:lnTo>
                  <a:pt x="416949" y="496873"/>
                </a:lnTo>
                <a:lnTo>
                  <a:pt x="398592" y="507132"/>
                </a:lnTo>
                <a:lnTo>
                  <a:pt x="379384" y="516003"/>
                </a:lnTo>
                <a:lnTo>
                  <a:pt x="359396" y="523416"/>
                </a:lnTo>
                <a:lnTo>
                  <a:pt x="338699" y="529303"/>
                </a:lnTo>
                <a:lnTo>
                  <a:pt x="317361" y="533593"/>
                </a:lnTo>
                <a:lnTo>
                  <a:pt x="295455" y="536218"/>
                </a:lnTo>
                <a:lnTo>
                  <a:pt x="273050" y="537108"/>
                </a:lnTo>
                <a:lnTo>
                  <a:pt x="250662" y="536218"/>
                </a:lnTo>
                <a:lnTo>
                  <a:pt x="228772" y="533593"/>
                </a:lnTo>
                <a:lnTo>
                  <a:pt x="207449" y="529303"/>
                </a:lnTo>
                <a:lnTo>
                  <a:pt x="186765" y="523416"/>
                </a:lnTo>
                <a:lnTo>
                  <a:pt x="166788" y="516003"/>
                </a:lnTo>
                <a:lnTo>
                  <a:pt x="147590" y="507132"/>
                </a:lnTo>
                <a:lnTo>
                  <a:pt x="129242" y="496873"/>
                </a:lnTo>
                <a:lnTo>
                  <a:pt x="111812" y="485294"/>
                </a:lnTo>
                <a:lnTo>
                  <a:pt x="95373" y="472464"/>
                </a:lnTo>
                <a:lnTo>
                  <a:pt x="79994" y="458454"/>
                </a:lnTo>
                <a:lnTo>
                  <a:pt x="65745" y="443331"/>
                </a:lnTo>
                <a:lnTo>
                  <a:pt x="52697" y="427166"/>
                </a:lnTo>
                <a:lnTo>
                  <a:pt x="40921" y="410027"/>
                </a:lnTo>
                <a:lnTo>
                  <a:pt x="30487" y="391984"/>
                </a:lnTo>
                <a:lnTo>
                  <a:pt x="21464" y="373105"/>
                </a:lnTo>
                <a:lnTo>
                  <a:pt x="13925" y="353461"/>
                </a:lnTo>
                <a:lnTo>
                  <a:pt x="7938" y="333119"/>
                </a:lnTo>
                <a:lnTo>
                  <a:pt x="3575" y="312150"/>
                </a:lnTo>
                <a:lnTo>
                  <a:pt x="905" y="290622"/>
                </a:lnTo>
                <a:lnTo>
                  <a:pt x="0" y="268604"/>
                </a:lnTo>
                <a:close/>
              </a:path>
            </a:pathLst>
          </a:custGeom>
          <a:ln w="76200">
            <a:solidFill>
              <a:srgbClr val="0D57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813173" y="5707507"/>
            <a:ext cx="3340227" cy="228600"/>
          </a:xfrm>
          <a:custGeom>
            <a:avLst/>
            <a:gdLst/>
            <a:ahLst/>
            <a:cxnLst/>
            <a:rect l="l" t="t" r="r" b="b"/>
            <a:pathLst>
              <a:path w="3340227" h="228600">
                <a:moveTo>
                  <a:pt x="0" y="83693"/>
                </a:moveTo>
                <a:lnTo>
                  <a:pt x="253" y="159893"/>
                </a:lnTo>
                <a:lnTo>
                  <a:pt x="3111711" y="152390"/>
                </a:lnTo>
                <a:lnTo>
                  <a:pt x="3149854" y="152298"/>
                </a:lnTo>
                <a:lnTo>
                  <a:pt x="3111880" y="228600"/>
                </a:lnTo>
                <a:lnTo>
                  <a:pt x="3340227" y="113741"/>
                </a:lnTo>
                <a:lnTo>
                  <a:pt x="3149600" y="76098"/>
                </a:lnTo>
                <a:lnTo>
                  <a:pt x="3111542" y="76190"/>
                </a:lnTo>
                <a:lnTo>
                  <a:pt x="0" y="83693"/>
                </a:lnTo>
                <a:close/>
              </a:path>
              <a:path w="3340227" h="228600">
                <a:moveTo>
                  <a:pt x="3149600" y="76098"/>
                </a:moveTo>
                <a:lnTo>
                  <a:pt x="3340227" y="113741"/>
                </a:lnTo>
                <a:lnTo>
                  <a:pt x="3111373" y="0"/>
                </a:lnTo>
                <a:lnTo>
                  <a:pt x="3111542" y="76190"/>
                </a:lnTo>
                <a:lnTo>
                  <a:pt x="3149600" y="76098"/>
                </a:lnTo>
                <a:close/>
              </a:path>
              <a:path w="3340227" h="228600">
                <a:moveTo>
                  <a:pt x="3111880" y="228600"/>
                </a:moveTo>
                <a:lnTo>
                  <a:pt x="3149854" y="152298"/>
                </a:lnTo>
                <a:lnTo>
                  <a:pt x="3111711" y="152390"/>
                </a:lnTo>
                <a:lnTo>
                  <a:pt x="3111880" y="228600"/>
                </a:lnTo>
                <a:close/>
              </a:path>
            </a:pathLst>
          </a:custGeom>
          <a:solidFill>
            <a:srgbClr val="E6A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944362" y="4467136"/>
            <a:ext cx="852893" cy="99157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603116" y="5042535"/>
            <a:ext cx="2237486" cy="709701"/>
          </a:xfrm>
          <a:custGeom>
            <a:avLst/>
            <a:gdLst/>
            <a:ahLst/>
            <a:cxnLst/>
            <a:rect l="l" t="t" r="r" b="b"/>
            <a:pathLst>
              <a:path w="2237486" h="709701">
                <a:moveTo>
                  <a:pt x="193675" y="646620"/>
                </a:moveTo>
                <a:lnTo>
                  <a:pt x="173100" y="573252"/>
                </a:lnTo>
                <a:lnTo>
                  <a:pt x="0" y="661390"/>
                </a:lnTo>
                <a:lnTo>
                  <a:pt x="250952" y="709701"/>
                </a:lnTo>
                <a:lnTo>
                  <a:pt x="193675" y="646620"/>
                </a:lnTo>
                <a:close/>
              </a:path>
              <a:path w="2237486" h="709701">
                <a:moveTo>
                  <a:pt x="250952" y="709701"/>
                </a:moveTo>
                <a:lnTo>
                  <a:pt x="230377" y="636326"/>
                </a:lnTo>
                <a:lnTo>
                  <a:pt x="2237486" y="73406"/>
                </a:lnTo>
                <a:lnTo>
                  <a:pt x="2216912" y="0"/>
                </a:lnTo>
                <a:lnTo>
                  <a:pt x="209804" y="562957"/>
                </a:lnTo>
                <a:lnTo>
                  <a:pt x="189230" y="489584"/>
                </a:lnTo>
                <a:lnTo>
                  <a:pt x="0" y="661390"/>
                </a:lnTo>
                <a:lnTo>
                  <a:pt x="173100" y="573252"/>
                </a:lnTo>
                <a:lnTo>
                  <a:pt x="193675" y="646620"/>
                </a:lnTo>
                <a:lnTo>
                  <a:pt x="250952" y="709701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15656" y="5579364"/>
            <a:ext cx="4075176" cy="5135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915656" y="5853684"/>
            <a:ext cx="1025651" cy="51358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633460" y="5853684"/>
            <a:ext cx="359664" cy="51358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867867" y="343026"/>
            <a:ext cx="4042207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Anal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y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sis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/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Discuss</a:t>
            </a:r>
            <a:r>
              <a:rPr sz="6000" spc="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i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on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925314" y="343026"/>
            <a:ext cx="354254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–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291074" y="343026"/>
            <a:ext cx="2257637" cy="1017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75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es</a:t>
            </a:r>
            <a:r>
              <a:rPr sz="6000" spc="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lution</a:t>
            </a:r>
            <a:endParaRPr sz="4000">
              <a:latin typeface="Calibri Light"/>
              <a:cs typeface="Calibri Light"/>
            </a:endParaRPr>
          </a:p>
          <a:p>
            <a:pPr marL="49656" marR="76123">
              <a:lnSpc>
                <a:spcPct val="101725"/>
              </a:lnSpc>
              <a:spcBef>
                <a:spcPts val="1367"/>
              </a:spcBef>
            </a:pPr>
            <a:r>
              <a:rPr sz="1800" b="1" u="heavy" spc="-25" dirty="0" smtClean="0">
                <a:solidFill>
                  <a:srgbClr val="001F5F"/>
                </a:solidFill>
                <a:latin typeface="Calibri"/>
                <a:cs typeface="Calibri"/>
              </a:rPr>
              <a:t>W</a:t>
            </a:r>
            <a:r>
              <a:rPr sz="1800" b="1" u="heavy" spc="0" dirty="0" smtClean="0">
                <a:solidFill>
                  <a:srgbClr val="001F5F"/>
                </a:solidFill>
                <a:latin typeface="Calibri"/>
                <a:cs typeface="Calibri"/>
              </a:rPr>
              <a:t>G</a:t>
            </a:r>
            <a:r>
              <a:rPr sz="1800" b="1" u="heavy" spc="14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u="heavy" spc="-4" dirty="0" smtClean="0">
                <a:solidFill>
                  <a:srgbClr val="001F5F"/>
                </a:solidFill>
                <a:latin typeface="Calibri"/>
                <a:cs typeface="Calibri"/>
              </a:rPr>
              <a:t>/</a:t>
            </a:r>
            <a:r>
              <a:rPr sz="1800" b="1" u="heavy" spc="0" dirty="0" smtClean="0">
                <a:solidFill>
                  <a:srgbClr val="001F5F"/>
                </a:solidFill>
                <a:latin typeface="Calibri"/>
                <a:cs typeface="Calibri"/>
              </a:rPr>
              <a:t>PT A</a:t>
            </a:r>
            <a:r>
              <a:rPr sz="1800" b="1" u="heavy" spc="4" dirty="0" smtClean="0">
                <a:solidFill>
                  <a:srgbClr val="001F5F"/>
                </a:solidFill>
                <a:latin typeface="Calibri"/>
                <a:cs typeface="Calibri"/>
              </a:rPr>
              <a:t>c</a:t>
            </a:r>
            <a:r>
              <a:rPr sz="1800" b="1" u="heavy" spc="0" dirty="0" smtClean="0">
                <a:solidFill>
                  <a:srgbClr val="001F5F"/>
                </a:solidFill>
                <a:latin typeface="Calibri"/>
                <a:cs typeface="Calibri"/>
              </a:rPr>
              <a:t>tivity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562608" y="343026"/>
            <a:ext cx="1572576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2/2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0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07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469249" y="1028700"/>
            <a:ext cx="274695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S</a:t>
            </a:r>
            <a:r>
              <a:rPr sz="2700" b="1" u="heavy" spc="-9" baseline="3034" dirty="0" smtClean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2700" b="1" u="heavy" spc="-50" baseline="3034" dirty="0" smtClean="0">
                <a:solidFill>
                  <a:srgbClr val="001F5F"/>
                </a:solidFill>
                <a:latin typeface="Calibri"/>
                <a:cs typeface="Calibri"/>
              </a:rPr>
              <a:t>k</a:t>
            </a:r>
            <a:r>
              <a:rPr sz="2700" b="1" u="heavy" spc="4" baseline="3034" dirty="0" smtClean="0">
                <a:solidFill>
                  <a:srgbClr val="001F5F"/>
                </a:solidFill>
                <a:latin typeface="Calibri"/>
                <a:cs typeface="Calibri"/>
              </a:rPr>
              <a:t>eh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2700" b="1" u="heavy" spc="-4" baseline="3034" dirty="0" smtClean="0">
                <a:solidFill>
                  <a:srgbClr val="001F5F"/>
                </a:solidFill>
                <a:latin typeface="Calibri"/>
                <a:cs typeface="Calibri"/>
              </a:rPr>
              <a:t>lde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sz="2700" b="1" u="heavy" spc="-25" baseline="3034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(OE</a:t>
            </a:r>
            <a:r>
              <a:rPr sz="2700" b="1" u="heavy" spc="-4" baseline="3034" dirty="0" smtClean="0">
                <a:solidFill>
                  <a:srgbClr val="001F5F"/>
                </a:solidFill>
                <a:latin typeface="Calibri"/>
                <a:cs typeface="Calibri"/>
              </a:rPr>
              <a:t>M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, </a:t>
            </a:r>
            <a:r>
              <a:rPr sz="2700" b="1" u="heavy" spc="4" baseline="3034" dirty="0" smtClean="0">
                <a:solidFill>
                  <a:srgbClr val="001F5F"/>
                </a:solidFill>
                <a:latin typeface="Calibri"/>
                <a:cs typeface="Calibri"/>
              </a:rPr>
              <a:t>indu</a:t>
            </a:r>
            <a:r>
              <a:rPr sz="2700" b="1" u="heavy" spc="-19" baseline="3034" dirty="0" smtClean="0">
                <a:solidFill>
                  <a:srgbClr val="001F5F"/>
                </a:solidFill>
                <a:latin typeface="Calibri"/>
                <a:cs typeface="Calibri"/>
              </a:rPr>
              <a:t>s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try)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86306" y="1075944"/>
            <a:ext cx="182879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</a:pPr>
            <a:r>
              <a:rPr sz="2700" b="1" u="heavy" spc="-25" baseline="3034" dirty="0" smtClean="0">
                <a:solidFill>
                  <a:srgbClr val="001F5F"/>
                </a:solidFill>
                <a:latin typeface="Calibri"/>
                <a:cs typeface="Calibri"/>
              </a:rPr>
              <a:t>W</a:t>
            </a:r>
            <a:r>
              <a:rPr sz="2700" b="1" u="heavy" spc="4" baseline="3034" dirty="0" smtClean="0">
                <a:solidFill>
                  <a:srgbClr val="001F5F"/>
                </a:solidFill>
                <a:latin typeface="Calibri"/>
                <a:cs typeface="Calibri"/>
              </a:rPr>
              <a:t>G</a:t>
            </a:r>
            <a:r>
              <a:rPr sz="2700" b="1" u="heavy" spc="-4" baseline="3034" dirty="0" smtClean="0">
                <a:solidFill>
                  <a:srgbClr val="001F5F"/>
                </a:solidFill>
                <a:latin typeface="Calibri"/>
                <a:cs typeface="Calibri"/>
              </a:rPr>
              <a:t>/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PT</a:t>
            </a:r>
            <a:r>
              <a:rPr sz="2700" b="1" u="heavy" spc="9" baseline="3034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s</a:t>
            </a:r>
            <a:r>
              <a:rPr sz="2700" b="1" u="heavy" spc="4" baseline="3034" dirty="0" smtClean="0">
                <a:solidFill>
                  <a:srgbClr val="001F5F"/>
                </a:solidFill>
                <a:latin typeface="Calibri"/>
                <a:cs typeface="Calibri"/>
              </a:rPr>
              <a:t>ub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mit</a:t>
            </a:r>
            <a:r>
              <a:rPr sz="2700" b="1" u="heavy" spc="-19" baseline="3034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700" b="1" u="heavy" spc="-29" baseline="3034" dirty="0" smtClean="0">
                <a:solidFill>
                  <a:srgbClr val="001F5F"/>
                </a:solidFill>
                <a:latin typeface="Calibri"/>
                <a:cs typeface="Calibri"/>
              </a:rPr>
              <a:t>f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sz="2700" b="1" u="heavy" spc="4" baseline="3034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569834" y="1303020"/>
            <a:ext cx="454473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u="heavy" spc="-159" baseline="3034" dirty="0" smtClean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2700" b="1" u="heavy" spc="4" baseline="3034" dirty="0" smtClean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sz="2700" b="1" u="heavy" spc="-19" baseline="3034" dirty="0" smtClean="0">
                <a:solidFill>
                  <a:srgbClr val="001F5F"/>
                </a:solidFill>
                <a:latin typeface="Calibri"/>
                <a:cs typeface="Calibri"/>
              </a:rPr>
              <a:t>s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ti</a:t>
            </a:r>
            <a:r>
              <a:rPr sz="2700" b="1" u="heavy" spc="4" baseline="3034" dirty="0" smtClean="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sz="2700" b="1" u="heavy" spc="19" baseline="3034" dirty="0" smtClean="0">
                <a:solidFill>
                  <a:srgbClr val="001F5F"/>
                </a:solidFill>
                <a:latin typeface="Calibri"/>
                <a:cs typeface="Calibri"/>
              </a:rPr>
              <a:t>g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2700" b="1" u="heavy" spc="-29" baseline="3034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700" b="1" u="heavy" spc="-50" baseline="3034" dirty="0" smtClean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sz="2700" b="1" u="heavy" spc="-25" baseline="3034" dirty="0" smtClean="0">
                <a:solidFill>
                  <a:srgbClr val="001F5F"/>
                </a:solidFill>
                <a:latin typeface="Calibri"/>
                <a:cs typeface="Calibri"/>
              </a:rPr>
              <a:t>v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al</a:t>
            </a:r>
            <a:r>
              <a:rPr sz="2700" b="1" u="heavy" spc="4" baseline="3034" dirty="0" smtClean="0">
                <a:solidFill>
                  <a:srgbClr val="001F5F"/>
                </a:solidFill>
                <a:latin typeface="Calibri"/>
                <a:cs typeface="Calibri"/>
              </a:rPr>
              <a:t>u</a:t>
            </a:r>
            <a:r>
              <a:rPr sz="2700" b="1" u="heavy" spc="-9" baseline="3034" dirty="0" smtClean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tion</a:t>
            </a:r>
            <a:r>
              <a:rPr sz="2700" b="1" u="heavy" spc="4" baseline="3034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2700" b="1" u="heavy" spc="-34" baseline="3034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700" b="1" u="heavy" spc="-25" baseline="3034" dirty="0" smtClean="0">
                <a:solidFill>
                  <a:srgbClr val="001F5F"/>
                </a:solidFill>
                <a:latin typeface="Calibri"/>
                <a:cs typeface="Calibri"/>
              </a:rPr>
              <a:t>S</a:t>
            </a:r>
            <a:r>
              <a:rPr sz="2700" b="1" u="heavy" spc="-9" baseline="3034" dirty="0" smtClean="0">
                <a:solidFill>
                  <a:srgbClr val="001F5F"/>
                </a:solidFill>
                <a:latin typeface="Calibri"/>
                <a:cs typeface="Calibri"/>
              </a:rPr>
              <a:t>y</a:t>
            </a:r>
            <a:r>
              <a:rPr sz="2700" b="1" u="heavy" spc="-19" baseline="3034" dirty="0" smtClean="0">
                <a:solidFill>
                  <a:srgbClr val="001F5F"/>
                </a:solidFill>
                <a:latin typeface="Calibri"/>
                <a:cs typeface="Calibri"/>
              </a:rPr>
              <a:t>s</a:t>
            </a:r>
            <a:r>
              <a:rPr sz="2700" b="1" u="heavy" spc="-25" baseline="3034" dirty="0" smtClean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2700" b="1" u="heavy" spc="4" baseline="3034" dirty="0" smtClean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m</a:t>
            </a:r>
            <a:r>
              <a:rPr sz="2700" b="1" u="heavy" spc="-9" baseline="3034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Imp</a:t>
            </a:r>
            <a:r>
              <a:rPr sz="2700" b="1" u="heavy" spc="4" baseline="3034" dirty="0" smtClean="0">
                <a:solidFill>
                  <a:srgbClr val="001F5F"/>
                </a:solidFill>
                <a:latin typeface="Calibri"/>
                <a:cs typeface="Calibri"/>
              </a:rPr>
              <a:t>le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me</a:t>
            </a:r>
            <a:r>
              <a:rPr sz="2700" b="1" u="heavy" spc="-25" baseline="3034" dirty="0" smtClean="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sz="2700" b="1" u="heavy" spc="-9" baseline="3034" dirty="0" smtClean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2700" b="1" u="heavy" spc="-25" baseline="3034" dirty="0" smtClean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ti</a:t>
            </a:r>
            <a:r>
              <a:rPr sz="2700" b="1" u="heavy" spc="-4" baseline="3034" dirty="0" smtClean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73758" y="1350264"/>
            <a:ext cx="145352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HS</a:t>
            </a:r>
            <a:r>
              <a:rPr sz="2700" b="1" u="heavy" spc="4" baseline="3034" dirty="0" smtClean="0">
                <a:solidFill>
                  <a:srgbClr val="001F5F"/>
                </a:solidFill>
                <a:latin typeface="Calibri"/>
                <a:cs typeface="Calibri"/>
              </a:rPr>
              <a:t>S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C Ap</a:t>
            </a:r>
            <a:r>
              <a:rPr sz="2700" b="1" u="heavy" spc="9" baseline="3034" dirty="0" smtClean="0">
                <a:solidFill>
                  <a:srgbClr val="001F5F"/>
                </a:solidFill>
                <a:latin typeface="Calibri"/>
                <a:cs typeface="Calibri"/>
              </a:rPr>
              <a:t>p</a:t>
            </a:r>
            <a:r>
              <a:rPr sz="2700" b="1" u="heavy" spc="-29" baseline="3034" dirty="0" smtClean="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2700" b="1" u="heavy" spc="-19" baseline="3034" dirty="0" smtClean="0">
                <a:solidFill>
                  <a:srgbClr val="001F5F"/>
                </a:solidFill>
                <a:latin typeface="Calibri"/>
                <a:cs typeface="Calibri"/>
              </a:rPr>
              <a:t>v</a:t>
            </a:r>
            <a:r>
              <a:rPr sz="2700" b="1" u="heavy" spc="0" baseline="3034" dirty="0" smtClean="0">
                <a:solidFill>
                  <a:srgbClr val="001F5F"/>
                </a:solidFill>
                <a:latin typeface="Calibri"/>
                <a:cs typeface="Calibri"/>
              </a:rPr>
              <a:t>al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66136" y="1937512"/>
            <a:ext cx="964721" cy="4173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46">
              <a:lnSpc>
                <a:spcPts val="1530"/>
              </a:lnSpc>
              <a:spcBef>
                <a:spcPts val="76"/>
              </a:spcBef>
            </a:pPr>
            <a:r>
              <a:rPr sz="2100" spc="-4" baseline="1950" dirty="0" smtClean="0">
                <a:latin typeface="Calibri"/>
                <a:cs typeface="Calibri"/>
              </a:rPr>
              <a:t>Pub</a:t>
            </a:r>
            <a:r>
              <a:rPr sz="2100" spc="0" baseline="1950" dirty="0" smtClean="0">
                <a:latin typeface="Calibri"/>
                <a:cs typeface="Calibri"/>
              </a:rPr>
              <a:t>li</a:t>
            </a:r>
            <a:r>
              <a:rPr sz="2100" spc="4" baseline="1950" dirty="0" smtClean="0">
                <a:latin typeface="Calibri"/>
                <a:cs typeface="Calibri"/>
              </a:rPr>
              <a:t>s</a:t>
            </a:r>
            <a:r>
              <a:rPr sz="2100" spc="0" baseline="1950" dirty="0" smtClean="0">
                <a:latin typeface="Calibri"/>
                <a:cs typeface="Calibri"/>
              </a:rPr>
              <a:t>h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  <a:spcBef>
                <a:spcPts val="7"/>
              </a:spcBef>
            </a:pPr>
            <a:r>
              <a:rPr sz="2100" spc="-25" baseline="1950" dirty="0" smtClean="0">
                <a:latin typeface="Calibri"/>
                <a:cs typeface="Calibri"/>
              </a:rPr>
              <a:t>E</a:t>
            </a:r>
            <a:r>
              <a:rPr sz="2100" spc="-4" baseline="1950" dirty="0" smtClean="0">
                <a:latin typeface="Calibri"/>
                <a:cs typeface="Calibri"/>
              </a:rPr>
              <a:t>d</a:t>
            </a:r>
            <a:r>
              <a:rPr sz="2100" spc="0" baseline="1950" dirty="0" smtClean="0">
                <a:latin typeface="Calibri"/>
                <a:cs typeface="Calibri"/>
              </a:rPr>
              <a:t>ition</a:t>
            </a:r>
            <a:r>
              <a:rPr sz="2100" spc="19" baseline="1950" dirty="0" smtClean="0">
                <a:latin typeface="Calibri"/>
                <a:cs typeface="Calibri"/>
              </a:rPr>
              <a:t> </a:t>
            </a:r>
            <a:r>
              <a:rPr sz="2100" b="1" spc="-4" baseline="1950" dirty="0" smtClean="0">
                <a:latin typeface="Calibri"/>
                <a:cs typeface="Calibri"/>
              </a:rPr>
              <a:t>1.0.0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633461" y="2718562"/>
            <a:ext cx="416533" cy="12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r>
              <a:rPr sz="1200" spc="-4" baseline="3413" dirty="0" smtClean="0">
                <a:latin typeface="Calibri"/>
                <a:cs typeface="Calibri"/>
              </a:rPr>
              <a:t>fee</a:t>
            </a:r>
            <a:r>
              <a:rPr sz="1200" spc="0" baseline="3413" dirty="0" smtClean="0">
                <a:latin typeface="Calibri"/>
                <a:cs typeface="Calibri"/>
              </a:rPr>
              <a:t>d</a:t>
            </a:r>
            <a:r>
              <a:rPr sz="1200" spc="-4" baseline="3413" dirty="0" smtClean="0">
                <a:latin typeface="Calibri"/>
                <a:cs typeface="Calibri"/>
              </a:rPr>
              <a:t>b</a:t>
            </a:r>
            <a:r>
              <a:rPr sz="1200" spc="0" baseline="3413" dirty="0" smtClean="0">
                <a:latin typeface="Calibri"/>
                <a:cs typeface="Calibri"/>
              </a:rPr>
              <a:t>a</a:t>
            </a:r>
            <a:r>
              <a:rPr sz="1200" spc="-4" baseline="3413" dirty="0" smtClean="0">
                <a:latin typeface="Calibri"/>
                <a:cs typeface="Calibri"/>
              </a:rPr>
              <a:t>c</a:t>
            </a:r>
            <a:r>
              <a:rPr sz="1200" spc="0" baseline="3413" dirty="0" smtClean="0">
                <a:latin typeface="Calibri"/>
                <a:cs typeface="Calibri"/>
              </a:rPr>
              <a:t>k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2735" y="2746597"/>
            <a:ext cx="1107065" cy="71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974">
              <a:lnSpc>
                <a:spcPts val="1739"/>
              </a:lnSpc>
              <a:spcBef>
                <a:spcPts val="87"/>
              </a:spcBef>
            </a:pPr>
            <a:r>
              <a:rPr sz="1600" b="1" spc="0" dirty="0" smtClean="0">
                <a:latin typeface="Arial Narrow"/>
                <a:cs typeface="Arial Narrow"/>
              </a:rPr>
              <a:t>N</a:t>
            </a:r>
            <a:r>
              <a:rPr sz="1600" b="1" spc="4" dirty="0" smtClean="0">
                <a:latin typeface="Arial Narrow"/>
                <a:cs typeface="Arial Narrow"/>
              </a:rPr>
              <a:t>e</a:t>
            </a:r>
            <a:r>
              <a:rPr sz="1600" b="1" spc="0" dirty="0" smtClean="0">
                <a:latin typeface="Arial Narrow"/>
                <a:cs typeface="Arial Narrow"/>
              </a:rPr>
              <a:t>w</a:t>
            </a:r>
            <a:endParaRPr sz="1600">
              <a:latin typeface="Arial Narrow"/>
              <a:cs typeface="Arial Narrow"/>
            </a:endParaRPr>
          </a:p>
          <a:p>
            <a:pPr marL="12700">
              <a:lnSpc>
                <a:spcPct val="95621"/>
              </a:lnSpc>
            </a:pPr>
            <a:r>
              <a:rPr sz="1600" b="1" spc="0" dirty="0" smtClean="0">
                <a:latin typeface="Arial Narrow"/>
                <a:cs typeface="Arial Narrow"/>
              </a:rPr>
              <a:t>D</a:t>
            </a:r>
            <a:r>
              <a:rPr sz="1600" b="1" spc="4" dirty="0" smtClean="0">
                <a:latin typeface="Arial Narrow"/>
                <a:cs typeface="Arial Narrow"/>
              </a:rPr>
              <a:t>e</a:t>
            </a:r>
            <a:r>
              <a:rPr sz="1600" b="1" spc="0" dirty="0" smtClean="0">
                <a:latin typeface="Arial Narrow"/>
                <a:cs typeface="Arial Narrow"/>
              </a:rPr>
              <a:t>v</a:t>
            </a:r>
            <a:r>
              <a:rPr sz="1600" b="1" spc="4" dirty="0" smtClean="0">
                <a:latin typeface="Arial Narrow"/>
                <a:cs typeface="Arial Narrow"/>
              </a:rPr>
              <a:t>e</a:t>
            </a:r>
            <a:r>
              <a:rPr sz="1600" b="1" spc="0" dirty="0" smtClean="0">
                <a:latin typeface="Arial Narrow"/>
                <a:cs typeface="Arial Narrow"/>
              </a:rPr>
              <a:t>lo</a:t>
            </a:r>
            <a:r>
              <a:rPr sz="1600" b="1" spc="4" dirty="0" smtClean="0">
                <a:latin typeface="Arial Narrow"/>
                <a:cs typeface="Arial Narrow"/>
              </a:rPr>
              <a:t>p</a:t>
            </a:r>
            <a:r>
              <a:rPr sz="1600" b="1" spc="0" dirty="0" smtClean="0">
                <a:latin typeface="Arial Narrow"/>
                <a:cs typeface="Arial Narrow"/>
              </a:rPr>
              <a:t>me</a:t>
            </a:r>
            <a:r>
              <a:rPr sz="1600" b="1" spc="9" dirty="0" smtClean="0">
                <a:latin typeface="Arial Narrow"/>
                <a:cs typeface="Arial Narrow"/>
              </a:rPr>
              <a:t>n</a:t>
            </a:r>
            <a:r>
              <a:rPr sz="1600" b="1" spc="0" dirty="0" smtClean="0">
                <a:latin typeface="Arial Narrow"/>
                <a:cs typeface="Arial Narrow"/>
              </a:rPr>
              <a:t>t</a:t>
            </a:r>
            <a:endParaRPr sz="1600">
              <a:latin typeface="Arial Narrow"/>
              <a:cs typeface="Arial Narrow"/>
            </a:endParaRPr>
          </a:p>
          <a:p>
            <a:pPr marL="12700" marR="34974">
              <a:lnSpc>
                <a:spcPct val="95621"/>
              </a:lnSpc>
              <a:spcBef>
                <a:spcPts val="85"/>
              </a:spcBef>
            </a:pPr>
            <a:r>
              <a:rPr sz="1600" b="1" spc="0" dirty="0" smtClean="0">
                <a:latin typeface="Arial Narrow"/>
                <a:cs typeface="Arial Narrow"/>
              </a:rPr>
              <a:t>C</a:t>
            </a:r>
            <a:r>
              <a:rPr sz="1600" b="1" spc="4" dirty="0" smtClean="0">
                <a:latin typeface="Arial Narrow"/>
                <a:cs typeface="Arial Narrow"/>
              </a:rPr>
              <a:t>y</a:t>
            </a:r>
            <a:r>
              <a:rPr sz="1600" b="1" spc="0" dirty="0" smtClean="0">
                <a:latin typeface="Arial Narrow"/>
                <a:cs typeface="Arial Narrow"/>
              </a:rPr>
              <a:t>cle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756650" y="3037459"/>
            <a:ext cx="1607632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 smtClean="0">
                <a:latin typeface="Calibri"/>
                <a:cs typeface="Calibri"/>
              </a:rPr>
              <a:t>S</a:t>
            </a:r>
            <a:r>
              <a:rPr sz="2100" spc="-9" baseline="1950" dirty="0" smtClean="0">
                <a:latin typeface="Calibri"/>
                <a:cs typeface="Calibri"/>
              </a:rPr>
              <a:t>t</a:t>
            </a:r>
            <a:r>
              <a:rPr sz="2100" spc="0" baseline="1950" dirty="0" smtClean="0">
                <a:latin typeface="Calibri"/>
                <a:cs typeface="Calibri"/>
              </a:rPr>
              <a:t>a</a:t>
            </a:r>
            <a:r>
              <a:rPr sz="2100" spc="-50" baseline="1950" dirty="0" smtClean="0">
                <a:latin typeface="Calibri"/>
                <a:cs typeface="Calibri"/>
              </a:rPr>
              <a:t>k</a:t>
            </a:r>
            <a:r>
              <a:rPr sz="2100" spc="0" baseline="1950" dirty="0" smtClean="0">
                <a:latin typeface="Calibri"/>
                <a:cs typeface="Calibri"/>
              </a:rPr>
              <a:t>e</a:t>
            </a:r>
            <a:r>
              <a:rPr sz="2100" spc="-9" baseline="1950" dirty="0" smtClean="0">
                <a:latin typeface="Calibri"/>
                <a:cs typeface="Calibri"/>
              </a:rPr>
              <a:t>h</a:t>
            </a:r>
            <a:r>
              <a:rPr sz="2100" spc="0" baseline="1950" dirty="0" smtClean="0">
                <a:latin typeface="Calibri"/>
                <a:cs typeface="Calibri"/>
              </a:rPr>
              <a:t>o</a:t>
            </a:r>
            <a:r>
              <a:rPr sz="2100" spc="4" baseline="1950" dirty="0" smtClean="0">
                <a:latin typeface="Calibri"/>
                <a:cs typeface="Calibri"/>
              </a:rPr>
              <a:t>l</a:t>
            </a:r>
            <a:r>
              <a:rPr sz="2100" spc="-4" baseline="1950" dirty="0" smtClean="0">
                <a:latin typeface="Calibri"/>
                <a:cs typeface="Calibri"/>
              </a:rPr>
              <a:t>d</a:t>
            </a:r>
            <a:r>
              <a:rPr sz="2100" spc="0" baseline="1950" dirty="0" smtClean="0">
                <a:latin typeface="Calibri"/>
                <a:cs typeface="Calibri"/>
              </a:rPr>
              <a:t>er</a:t>
            </a:r>
            <a:r>
              <a:rPr sz="2100" spc="4" baseline="1950" dirty="0" smtClean="0">
                <a:latin typeface="Calibri"/>
                <a:cs typeface="Calibri"/>
              </a:rPr>
              <a:t> </a:t>
            </a:r>
            <a:r>
              <a:rPr sz="2100" spc="-34" baseline="1950" dirty="0" smtClean="0">
                <a:latin typeface="Calibri"/>
                <a:cs typeface="Calibri"/>
              </a:rPr>
              <a:t>f</a:t>
            </a:r>
            <a:r>
              <a:rPr sz="2100" spc="0" baseline="1950" dirty="0" smtClean="0">
                <a:latin typeface="Calibri"/>
                <a:cs typeface="Calibri"/>
              </a:rPr>
              <a:t>e</a:t>
            </a:r>
            <a:r>
              <a:rPr sz="2100" spc="-4" baseline="1950" dirty="0" smtClean="0">
                <a:latin typeface="Calibri"/>
                <a:cs typeface="Calibri"/>
              </a:rPr>
              <a:t>edb</a:t>
            </a:r>
            <a:r>
              <a:rPr sz="2100" spc="0" baseline="1950" dirty="0" smtClean="0">
                <a:latin typeface="Calibri"/>
                <a:cs typeface="Calibri"/>
              </a:rPr>
              <a:t>a</a:t>
            </a:r>
            <a:r>
              <a:rPr sz="2100" spc="-4" baseline="1950" dirty="0" smtClean="0">
                <a:latin typeface="Calibri"/>
                <a:cs typeface="Calibri"/>
              </a:rPr>
              <a:t>c</a:t>
            </a:r>
            <a:r>
              <a:rPr sz="2100" spc="0" baseline="1950" dirty="0" smtClean="0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63490" y="3639820"/>
            <a:ext cx="1514749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-4" baseline="1950" dirty="0" smtClean="0">
                <a:latin typeface="Calibri"/>
                <a:cs typeface="Calibri"/>
              </a:rPr>
              <a:t>P</a:t>
            </a:r>
            <a:r>
              <a:rPr sz="2100" spc="-19" baseline="1950" dirty="0" smtClean="0">
                <a:latin typeface="Calibri"/>
                <a:cs typeface="Calibri"/>
              </a:rPr>
              <a:t>r</a:t>
            </a:r>
            <a:r>
              <a:rPr sz="2100" spc="0" baseline="1950" dirty="0" smtClean="0">
                <a:latin typeface="Calibri"/>
                <a:cs typeface="Calibri"/>
              </a:rPr>
              <a:t>e</a:t>
            </a:r>
            <a:r>
              <a:rPr sz="2100" spc="-9" baseline="1950" dirty="0" smtClean="0">
                <a:latin typeface="Calibri"/>
                <a:cs typeface="Calibri"/>
              </a:rPr>
              <a:t>p</a:t>
            </a:r>
            <a:r>
              <a:rPr sz="2100" spc="0" baseline="1950" dirty="0" smtClean="0">
                <a:latin typeface="Calibri"/>
                <a:cs typeface="Calibri"/>
              </a:rPr>
              <a:t>a</a:t>
            </a:r>
            <a:r>
              <a:rPr sz="2100" spc="-19" baseline="1950" dirty="0" smtClean="0">
                <a:latin typeface="Calibri"/>
                <a:cs typeface="Calibri"/>
              </a:rPr>
              <a:t>r</a:t>
            </a:r>
            <a:r>
              <a:rPr sz="2100" spc="0" baseline="1950" dirty="0" smtClean="0">
                <a:latin typeface="Calibri"/>
                <a:cs typeface="Calibri"/>
              </a:rPr>
              <a:t>e</a:t>
            </a:r>
            <a:r>
              <a:rPr sz="2100" spc="14" baseline="1950" dirty="0" smtClean="0">
                <a:latin typeface="Calibri"/>
                <a:cs typeface="Calibri"/>
              </a:rPr>
              <a:t> </a:t>
            </a:r>
            <a:r>
              <a:rPr sz="2100" spc="-4" baseline="1950" dirty="0" smtClean="0">
                <a:latin typeface="Calibri"/>
                <a:cs typeface="Calibri"/>
              </a:rPr>
              <a:t>n</a:t>
            </a:r>
            <a:r>
              <a:rPr sz="2100" spc="-14" baseline="1950" dirty="0" smtClean="0">
                <a:latin typeface="Calibri"/>
                <a:cs typeface="Calibri"/>
              </a:rPr>
              <a:t>e</a:t>
            </a:r>
            <a:r>
              <a:rPr sz="2100" spc="0" baseline="1950" dirty="0" smtClean="0">
                <a:latin typeface="Calibri"/>
                <a:cs typeface="Calibri"/>
              </a:rPr>
              <a:t>w</a:t>
            </a:r>
            <a:r>
              <a:rPr sz="2100" spc="9" baseline="1950" dirty="0" smtClean="0">
                <a:latin typeface="Calibri"/>
                <a:cs typeface="Calibri"/>
              </a:rPr>
              <a:t> </a:t>
            </a:r>
            <a:r>
              <a:rPr sz="2100" spc="-25" baseline="1950" dirty="0" smtClean="0">
                <a:latin typeface="Calibri"/>
                <a:cs typeface="Calibri"/>
              </a:rPr>
              <a:t>E</a:t>
            </a:r>
            <a:r>
              <a:rPr sz="2100" spc="-4" baseline="1950" dirty="0" smtClean="0">
                <a:latin typeface="Calibri"/>
                <a:cs typeface="Calibri"/>
              </a:rPr>
              <a:t>d</a:t>
            </a:r>
            <a:r>
              <a:rPr sz="2100" spc="0" baseline="1950" dirty="0" smtClean="0">
                <a:latin typeface="Calibri"/>
                <a:cs typeface="Calibri"/>
              </a:rPr>
              <a:t>ition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78963" y="3830320"/>
            <a:ext cx="968203" cy="4170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46">
              <a:lnSpc>
                <a:spcPts val="1530"/>
              </a:lnSpc>
              <a:spcBef>
                <a:spcPts val="76"/>
              </a:spcBef>
            </a:pPr>
            <a:r>
              <a:rPr sz="2100" spc="-4" baseline="1950" dirty="0" smtClean="0">
                <a:latin typeface="Calibri"/>
                <a:cs typeface="Calibri"/>
              </a:rPr>
              <a:t>Pub</a:t>
            </a:r>
            <a:r>
              <a:rPr sz="2100" spc="0" baseline="1950" dirty="0" smtClean="0">
                <a:latin typeface="Calibri"/>
                <a:cs typeface="Calibri"/>
              </a:rPr>
              <a:t>li</a:t>
            </a:r>
            <a:r>
              <a:rPr sz="2100" spc="4" baseline="1950" dirty="0" smtClean="0">
                <a:latin typeface="Calibri"/>
                <a:cs typeface="Calibri"/>
              </a:rPr>
              <a:t>s</a:t>
            </a:r>
            <a:r>
              <a:rPr sz="2100" spc="0" baseline="1950" dirty="0" smtClean="0">
                <a:latin typeface="Calibri"/>
                <a:cs typeface="Calibri"/>
              </a:rPr>
              <a:t>h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  <a:spcBef>
                <a:spcPts val="7"/>
              </a:spcBef>
            </a:pPr>
            <a:r>
              <a:rPr sz="2100" spc="-25" baseline="1950" dirty="0" smtClean="0">
                <a:latin typeface="Calibri"/>
                <a:cs typeface="Calibri"/>
              </a:rPr>
              <a:t>E</a:t>
            </a:r>
            <a:r>
              <a:rPr sz="2100" spc="-4" baseline="1950" dirty="0" smtClean="0">
                <a:latin typeface="Calibri"/>
                <a:cs typeface="Calibri"/>
              </a:rPr>
              <a:t>d</a:t>
            </a:r>
            <a:r>
              <a:rPr sz="2100" spc="0" baseline="1950" dirty="0" smtClean="0">
                <a:latin typeface="Calibri"/>
                <a:cs typeface="Calibri"/>
              </a:rPr>
              <a:t>ition</a:t>
            </a:r>
            <a:r>
              <a:rPr sz="2100" spc="14" baseline="1950" dirty="0" smtClean="0">
                <a:latin typeface="Calibri"/>
                <a:cs typeface="Calibri"/>
              </a:rPr>
              <a:t> </a:t>
            </a:r>
            <a:r>
              <a:rPr sz="2100" spc="0" baseline="1950" dirty="0" smtClean="0">
                <a:latin typeface="Calibri"/>
                <a:cs typeface="Calibri"/>
              </a:rPr>
              <a:t>1.n.n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855456" y="4783074"/>
            <a:ext cx="3231828" cy="630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 smtClean="0">
                <a:latin typeface="Calibri"/>
                <a:cs typeface="Calibri"/>
              </a:rPr>
              <a:t>S</a:t>
            </a:r>
            <a:r>
              <a:rPr sz="2100" spc="-9" baseline="1950" dirty="0" smtClean="0">
                <a:latin typeface="Calibri"/>
                <a:cs typeface="Calibri"/>
              </a:rPr>
              <a:t>t</a:t>
            </a:r>
            <a:r>
              <a:rPr sz="2100" spc="0" baseline="1950" dirty="0" smtClean="0">
                <a:latin typeface="Calibri"/>
                <a:cs typeface="Calibri"/>
              </a:rPr>
              <a:t>a</a:t>
            </a:r>
            <a:r>
              <a:rPr sz="2100" spc="-50" baseline="1950" dirty="0" smtClean="0">
                <a:latin typeface="Calibri"/>
                <a:cs typeface="Calibri"/>
              </a:rPr>
              <a:t>k</a:t>
            </a:r>
            <a:r>
              <a:rPr sz="2100" spc="0" baseline="1950" dirty="0" smtClean="0">
                <a:latin typeface="Calibri"/>
                <a:cs typeface="Calibri"/>
              </a:rPr>
              <a:t>e</a:t>
            </a:r>
            <a:r>
              <a:rPr sz="2100" spc="-9" baseline="1950" dirty="0" smtClean="0">
                <a:latin typeface="Calibri"/>
                <a:cs typeface="Calibri"/>
              </a:rPr>
              <a:t>h</a:t>
            </a:r>
            <a:r>
              <a:rPr sz="2100" spc="0" baseline="1950" dirty="0" smtClean="0">
                <a:latin typeface="Calibri"/>
                <a:cs typeface="Calibri"/>
              </a:rPr>
              <a:t>o</a:t>
            </a:r>
            <a:r>
              <a:rPr sz="2100" spc="4" baseline="1950" dirty="0" smtClean="0">
                <a:latin typeface="Calibri"/>
                <a:cs typeface="Calibri"/>
              </a:rPr>
              <a:t>l</a:t>
            </a:r>
            <a:r>
              <a:rPr sz="2100" spc="-4" baseline="1950" dirty="0" smtClean="0">
                <a:latin typeface="Calibri"/>
                <a:cs typeface="Calibri"/>
              </a:rPr>
              <a:t>d</a:t>
            </a:r>
            <a:r>
              <a:rPr sz="2100" spc="0" baseline="1950" dirty="0" smtClean="0">
                <a:latin typeface="Calibri"/>
                <a:cs typeface="Calibri"/>
              </a:rPr>
              <a:t>er</a:t>
            </a:r>
            <a:r>
              <a:rPr sz="2100" spc="4" baseline="1950" dirty="0" smtClean="0">
                <a:latin typeface="Calibri"/>
                <a:cs typeface="Calibri"/>
              </a:rPr>
              <a:t> </a:t>
            </a:r>
            <a:r>
              <a:rPr sz="2100" spc="-4" baseline="1950" dirty="0" smtClean="0">
                <a:latin typeface="Calibri"/>
                <a:cs typeface="Calibri"/>
              </a:rPr>
              <a:t>(O</a:t>
            </a:r>
            <a:r>
              <a:rPr sz="2100" spc="0" baseline="1950" dirty="0" smtClean="0">
                <a:latin typeface="Calibri"/>
                <a:cs typeface="Calibri"/>
              </a:rPr>
              <a:t>EM, </a:t>
            </a:r>
            <a:r>
              <a:rPr sz="2100" spc="-4" baseline="1950" dirty="0" smtClean="0">
                <a:latin typeface="Calibri"/>
                <a:cs typeface="Calibri"/>
              </a:rPr>
              <a:t>Indu</a:t>
            </a:r>
            <a:r>
              <a:rPr sz="2100" spc="-9" baseline="1950" dirty="0" smtClean="0">
                <a:latin typeface="Calibri"/>
                <a:cs typeface="Calibri"/>
              </a:rPr>
              <a:t>s</a:t>
            </a:r>
            <a:r>
              <a:rPr sz="2100" spc="0" baseline="1950" dirty="0" smtClean="0">
                <a:latin typeface="Calibri"/>
                <a:cs typeface="Calibri"/>
              </a:rPr>
              <a:t>t</a:t>
            </a:r>
            <a:r>
              <a:rPr sz="2100" spc="9" baseline="1950" dirty="0" smtClean="0">
                <a:latin typeface="Calibri"/>
                <a:cs typeface="Calibri"/>
              </a:rPr>
              <a:t>r</a:t>
            </a:r>
            <a:r>
              <a:rPr sz="2100" spc="-94" baseline="1950" dirty="0" smtClean="0">
                <a:latin typeface="Calibri"/>
                <a:cs typeface="Calibri"/>
              </a:rPr>
              <a:t>y</a:t>
            </a:r>
            <a:r>
              <a:rPr sz="2100" spc="0" baseline="1950" dirty="0" smtClean="0">
                <a:latin typeface="Calibri"/>
                <a:cs typeface="Calibri"/>
              </a:rPr>
              <a:t>, MS</a:t>
            </a:r>
            <a:r>
              <a:rPr sz="2100" spc="-9" baseline="1950" dirty="0" smtClean="0">
                <a:latin typeface="Calibri"/>
                <a:cs typeface="Calibri"/>
              </a:rPr>
              <a:t> </a:t>
            </a:r>
            <a:r>
              <a:rPr sz="2100" spc="0" baseline="1950" dirty="0" smtClean="0">
                <a:latin typeface="Calibri"/>
                <a:cs typeface="Calibri"/>
              </a:rPr>
              <a:t>&amp;</a:t>
            </a:r>
            <a:r>
              <a:rPr sz="2100" spc="-14" baseline="1950" dirty="0" smtClean="0">
                <a:latin typeface="Calibri"/>
                <a:cs typeface="Calibri"/>
              </a:rPr>
              <a:t> </a:t>
            </a:r>
            <a:r>
              <a:rPr sz="2100" spc="0" baseline="1950" dirty="0" smtClean="0">
                <a:latin typeface="Calibri"/>
                <a:cs typeface="Calibri"/>
              </a:rPr>
              <a:t>E</a:t>
            </a:r>
            <a:r>
              <a:rPr sz="2100" spc="-4" baseline="1950" dirty="0" smtClean="0">
                <a:latin typeface="Calibri"/>
                <a:cs typeface="Calibri"/>
              </a:rPr>
              <a:t>n</a:t>
            </a:r>
            <a:r>
              <a:rPr sz="2100" spc="0" baseline="1950" dirty="0" smtClean="0">
                <a:latin typeface="Calibri"/>
                <a:cs typeface="Calibri"/>
              </a:rPr>
              <a:t>d </a:t>
            </a:r>
            <a:r>
              <a:rPr sz="2100" spc="-4" baseline="1950" dirty="0" smtClean="0">
                <a:latin typeface="Calibri"/>
                <a:cs typeface="Calibri"/>
              </a:rPr>
              <a:t>u</a:t>
            </a:r>
            <a:r>
              <a:rPr sz="2100" spc="0" baseline="1950" dirty="0" smtClean="0">
                <a:latin typeface="Calibri"/>
                <a:cs typeface="Calibri"/>
              </a:rPr>
              <a:t>ser)</a:t>
            </a:r>
            <a:endParaRPr sz="1400">
              <a:latin typeface="Calibri"/>
              <a:cs typeface="Calibri"/>
            </a:endParaRPr>
          </a:p>
          <a:p>
            <a:pPr marL="52324" marR="26746">
              <a:lnSpc>
                <a:spcPts val="1680"/>
              </a:lnSpc>
              <a:spcBef>
                <a:spcPts val="7"/>
              </a:spcBef>
            </a:pPr>
            <a:r>
              <a:rPr sz="2100" spc="-34" baseline="1950" dirty="0" smtClean="0">
                <a:latin typeface="Calibri"/>
                <a:cs typeface="Calibri"/>
              </a:rPr>
              <a:t>f</a:t>
            </a:r>
            <a:r>
              <a:rPr sz="2100" spc="0" baseline="1950" dirty="0" smtClean="0">
                <a:latin typeface="Calibri"/>
                <a:cs typeface="Calibri"/>
              </a:rPr>
              <a:t>e</a:t>
            </a:r>
            <a:r>
              <a:rPr sz="2100" spc="-4" baseline="1950" dirty="0" smtClean="0">
                <a:latin typeface="Calibri"/>
                <a:cs typeface="Calibri"/>
              </a:rPr>
              <a:t>edb</a:t>
            </a:r>
            <a:r>
              <a:rPr sz="2100" spc="0" baseline="1950" dirty="0" smtClean="0">
                <a:latin typeface="Calibri"/>
                <a:cs typeface="Calibri"/>
              </a:rPr>
              <a:t>a</a:t>
            </a:r>
            <a:r>
              <a:rPr sz="2100" spc="-4" baseline="1950" dirty="0" smtClean="0">
                <a:latin typeface="Calibri"/>
                <a:cs typeface="Calibri"/>
              </a:rPr>
              <a:t>c</a:t>
            </a:r>
            <a:r>
              <a:rPr sz="2100" spc="0" baseline="1950" dirty="0" smtClean="0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</a:pPr>
            <a:r>
              <a:rPr sz="2100" spc="-4" baseline="1950" dirty="0" smtClean="0">
                <a:latin typeface="Calibri"/>
                <a:cs typeface="Calibri"/>
              </a:rPr>
              <a:t>C</a:t>
            </a:r>
            <a:r>
              <a:rPr sz="2100" spc="0" baseline="1950" dirty="0" smtClean="0">
                <a:latin typeface="Calibri"/>
                <a:cs typeface="Calibri"/>
              </a:rPr>
              <a:t>on</a:t>
            </a:r>
            <a:r>
              <a:rPr sz="2100" spc="-4" baseline="1950" dirty="0" smtClean="0">
                <a:latin typeface="Calibri"/>
                <a:cs typeface="Calibri"/>
              </a:rPr>
              <a:t>duc</a:t>
            </a:r>
            <a:r>
              <a:rPr sz="2100" spc="0" baseline="1950" dirty="0" smtClean="0">
                <a:latin typeface="Calibri"/>
                <a:cs typeface="Calibri"/>
              </a:rPr>
              <a:t>t</a:t>
            </a:r>
            <a:r>
              <a:rPr sz="2100" spc="14" baseline="1950" dirty="0" smtClean="0">
                <a:latin typeface="Calibri"/>
                <a:cs typeface="Calibri"/>
              </a:rPr>
              <a:t> </a:t>
            </a:r>
            <a:r>
              <a:rPr sz="2100" spc="-4" baseline="1950" dirty="0" smtClean="0">
                <a:latin typeface="Calibri"/>
                <a:cs typeface="Calibri"/>
              </a:rPr>
              <a:t>Imp</a:t>
            </a:r>
            <a:r>
              <a:rPr sz="2100" spc="0" baseline="1950" dirty="0" smtClean="0">
                <a:latin typeface="Calibri"/>
                <a:cs typeface="Calibri"/>
              </a:rPr>
              <a:t>a</a:t>
            </a:r>
            <a:r>
              <a:rPr sz="2100" spc="-4" baseline="1950" dirty="0" smtClean="0">
                <a:latin typeface="Calibri"/>
                <a:cs typeface="Calibri"/>
              </a:rPr>
              <a:t>c</a:t>
            </a:r>
            <a:r>
              <a:rPr sz="2100" spc="0" baseline="1950" dirty="0" smtClean="0">
                <a:latin typeface="Calibri"/>
                <a:cs typeface="Calibri"/>
              </a:rPr>
              <a:t>t</a:t>
            </a:r>
            <a:r>
              <a:rPr sz="2100" spc="4" baseline="1950" dirty="0" smtClean="0">
                <a:latin typeface="Calibri"/>
                <a:cs typeface="Calibri"/>
              </a:rPr>
              <a:t> </a:t>
            </a:r>
            <a:r>
              <a:rPr sz="2100" spc="0" baseline="1950" dirty="0" smtClean="0">
                <a:latin typeface="Calibri"/>
                <a:cs typeface="Calibri"/>
              </a:rPr>
              <a:t>A</a:t>
            </a:r>
            <a:r>
              <a:rPr sz="2100" spc="4" baseline="1950" dirty="0" smtClean="0">
                <a:latin typeface="Calibri"/>
                <a:cs typeface="Calibri"/>
              </a:rPr>
              <a:t>s</a:t>
            </a:r>
            <a:r>
              <a:rPr sz="2100" spc="0" baseline="1950" dirty="0" smtClean="0">
                <a:latin typeface="Calibri"/>
                <a:cs typeface="Calibri"/>
              </a:rPr>
              <a:t>ses</a:t>
            </a:r>
            <a:r>
              <a:rPr sz="2100" spc="4" baseline="1950" dirty="0" smtClean="0">
                <a:latin typeface="Calibri"/>
                <a:cs typeface="Calibri"/>
              </a:rPr>
              <a:t>s</a:t>
            </a:r>
            <a:r>
              <a:rPr sz="2100" spc="-4" baseline="1950" dirty="0" smtClean="0">
                <a:latin typeface="Calibri"/>
                <a:cs typeface="Calibri"/>
              </a:rPr>
              <a:t>m</a:t>
            </a:r>
            <a:r>
              <a:rPr sz="2100" spc="0" baseline="1950" dirty="0" smtClean="0">
                <a:latin typeface="Calibri"/>
                <a:cs typeface="Calibri"/>
              </a:rPr>
              <a:t>e</a:t>
            </a:r>
            <a:r>
              <a:rPr sz="2100" spc="-19" baseline="1950" dirty="0" smtClean="0">
                <a:latin typeface="Calibri"/>
                <a:cs typeface="Calibri"/>
              </a:rPr>
              <a:t>n</a:t>
            </a:r>
            <a:r>
              <a:rPr sz="2100" spc="0" baseline="1950" dirty="0" smtClean="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91790" y="5557901"/>
            <a:ext cx="964721" cy="4170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46">
              <a:lnSpc>
                <a:spcPts val="1530"/>
              </a:lnSpc>
              <a:spcBef>
                <a:spcPts val="76"/>
              </a:spcBef>
            </a:pPr>
            <a:r>
              <a:rPr sz="2100" spc="-4" baseline="1950" dirty="0" smtClean="0">
                <a:latin typeface="Calibri"/>
                <a:cs typeface="Calibri"/>
              </a:rPr>
              <a:t>Pub</a:t>
            </a:r>
            <a:r>
              <a:rPr sz="2100" spc="0" baseline="1950" dirty="0" smtClean="0">
                <a:latin typeface="Calibri"/>
                <a:cs typeface="Calibri"/>
              </a:rPr>
              <a:t>li</a:t>
            </a:r>
            <a:r>
              <a:rPr sz="2100" spc="4" baseline="1950" dirty="0" smtClean="0">
                <a:latin typeface="Calibri"/>
                <a:cs typeface="Calibri"/>
              </a:rPr>
              <a:t>s</a:t>
            </a:r>
            <a:r>
              <a:rPr sz="2100" spc="0" baseline="1950" dirty="0" smtClean="0">
                <a:latin typeface="Calibri"/>
                <a:cs typeface="Calibri"/>
              </a:rPr>
              <a:t>h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  <a:spcBef>
                <a:spcPts val="7"/>
              </a:spcBef>
            </a:pPr>
            <a:r>
              <a:rPr sz="2100" spc="-25" baseline="1950" dirty="0" smtClean="0">
                <a:latin typeface="Calibri"/>
                <a:cs typeface="Calibri"/>
              </a:rPr>
              <a:t>E</a:t>
            </a:r>
            <a:r>
              <a:rPr sz="2100" spc="-4" baseline="1950" dirty="0" smtClean="0">
                <a:latin typeface="Calibri"/>
                <a:cs typeface="Calibri"/>
              </a:rPr>
              <a:t>d</a:t>
            </a:r>
            <a:r>
              <a:rPr sz="2100" spc="0" baseline="1950" dirty="0" smtClean="0">
                <a:latin typeface="Calibri"/>
                <a:cs typeface="Calibri"/>
              </a:rPr>
              <a:t>ition</a:t>
            </a:r>
            <a:r>
              <a:rPr sz="2100" spc="19" baseline="1950" dirty="0" smtClean="0">
                <a:latin typeface="Calibri"/>
                <a:cs typeface="Calibri"/>
              </a:rPr>
              <a:t> </a:t>
            </a:r>
            <a:r>
              <a:rPr sz="2100" b="1" spc="-4" baseline="1950" dirty="0" smtClean="0">
                <a:latin typeface="Calibri"/>
                <a:cs typeface="Calibri"/>
              </a:rPr>
              <a:t>2.0.0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85766" y="5567426"/>
            <a:ext cx="1835211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1935"/>
              </a:lnSpc>
              <a:spcBef>
                <a:spcPts val="96"/>
              </a:spcBef>
            </a:pPr>
            <a:r>
              <a:rPr sz="2700" spc="-4" baseline="3034" dirty="0" smtClean="0">
                <a:latin typeface="Calibri"/>
                <a:cs typeface="Calibri"/>
              </a:rPr>
              <a:t>P</a:t>
            </a:r>
            <a:r>
              <a:rPr sz="2700" spc="-29" baseline="3034" dirty="0" smtClean="0">
                <a:latin typeface="Calibri"/>
                <a:cs typeface="Calibri"/>
              </a:rPr>
              <a:t>r</a:t>
            </a:r>
            <a:r>
              <a:rPr sz="2700" spc="-14" baseline="3034" dirty="0" smtClean="0">
                <a:latin typeface="Calibri"/>
                <a:cs typeface="Calibri"/>
              </a:rPr>
              <a:t>o</a:t>
            </a:r>
            <a:r>
              <a:rPr sz="2700" spc="0" baseline="3034" dirty="0" smtClean="0">
                <a:latin typeface="Calibri"/>
                <a:cs typeface="Calibri"/>
              </a:rPr>
              <a:t>vide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Im</a:t>
            </a:r>
            <a:r>
              <a:rPr sz="2700" spc="4" baseline="3034" dirty="0" smtClean="0">
                <a:latin typeface="Calibri"/>
                <a:cs typeface="Calibri"/>
              </a:rPr>
              <a:t>p</a:t>
            </a:r>
            <a:r>
              <a:rPr sz="2700" spc="0" baseline="3034" dirty="0" smtClean="0">
                <a:latin typeface="Calibri"/>
                <a:cs typeface="Calibri"/>
              </a:rPr>
              <a:t>act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11"/>
              </a:spcBef>
            </a:pP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s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s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me</a:t>
            </a:r>
            <a:r>
              <a:rPr sz="2700" spc="-14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25" baseline="1517" dirty="0" smtClean="0">
                <a:latin typeface="Calibri"/>
                <a:cs typeface="Calibri"/>
              </a:rPr>
              <a:t> </a:t>
            </a:r>
            <a:r>
              <a:rPr sz="2700" spc="-3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4" baseline="1517" dirty="0" smtClean="0">
                <a:latin typeface="Calibri"/>
                <a:cs typeface="Calibri"/>
              </a:rPr>
              <a:t>p</a:t>
            </a:r>
            <a:r>
              <a:rPr sz="2700" spc="0" baseline="1517" dirty="0" smtClean="0">
                <a:latin typeface="Calibri"/>
                <a:cs typeface="Calibri"/>
              </a:rPr>
              <a:t>ort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47735" y="5686602"/>
            <a:ext cx="3771925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HS</a:t>
            </a:r>
            <a:r>
              <a:rPr sz="2700" b="1" spc="4" baseline="3034" dirty="0" smtClean="0">
                <a:latin typeface="Calibri"/>
                <a:cs typeface="Calibri"/>
              </a:rPr>
              <a:t>S</a:t>
            </a:r>
            <a:r>
              <a:rPr sz="2700" b="1" spc="0" baseline="3034" dirty="0" smtClean="0">
                <a:latin typeface="Calibri"/>
                <a:cs typeface="Calibri"/>
              </a:rPr>
              <a:t>C,</a:t>
            </a:r>
            <a:r>
              <a:rPr sz="2700" b="1" spc="-9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th</a:t>
            </a:r>
            <a:r>
              <a:rPr sz="2700" b="1" spc="9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n</a:t>
            </a:r>
            <a:r>
              <a:rPr sz="2700" b="1" spc="-19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…MS </a:t>
            </a:r>
            <a:r>
              <a:rPr sz="2700" b="1" spc="4" baseline="3034" dirty="0" smtClean="0">
                <a:latin typeface="Calibri"/>
                <a:cs typeface="Calibri"/>
              </a:rPr>
              <a:t>App</a:t>
            </a:r>
            <a:r>
              <a:rPr sz="2700" b="1" spc="-25" baseline="3034" dirty="0" smtClean="0"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latin typeface="Calibri"/>
                <a:cs typeface="Calibri"/>
              </a:rPr>
              <a:t>o</a:t>
            </a:r>
            <a:r>
              <a:rPr sz="2700" b="1" spc="-29" baseline="3034" dirty="0" smtClean="0">
                <a:latin typeface="Calibri"/>
                <a:cs typeface="Calibri"/>
              </a:rPr>
              <a:t>v</a:t>
            </a:r>
            <a:r>
              <a:rPr sz="2700" b="1" spc="0" baseline="3034" dirty="0" smtClean="0">
                <a:latin typeface="Calibri"/>
                <a:cs typeface="Calibri"/>
              </a:rPr>
              <a:t>al</a:t>
            </a:r>
            <a:r>
              <a:rPr sz="2700" b="1" spc="-3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(</a:t>
            </a:r>
            <a:r>
              <a:rPr sz="2700" b="1" spc="-25" baseline="3034" dirty="0" smtClean="0">
                <a:latin typeface="Calibri"/>
                <a:cs typeface="Calibri"/>
              </a:rPr>
              <a:t>R</a:t>
            </a:r>
            <a:r>
              <a:rPr sz="2700" b="1" spc="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s</a:t>
            </a:r>
            <a:r>
              <a:rPr sz="2700" b="1" spc="-9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2</a:t>
            </a:r>
            <a:r>
              <a:rPr sz="2700" b="1" spc="-4" baseline="3034" dirty="0" smtClean="0">
                <a:latin typeface="Calibri"/>
                <a:cs typeface="Calibri"/>
              </a:rPr>
              <a:t>/</a:t>
            </a:r>
            <a:r>
              <a:rPr sz="2700" b="1" spc="0" baseline="3034" dirty="0" smtClean="0">
                <a:latin typeface="Calibri"/>
                <a:cs typeface="Calibri"/>
              </a:rPr>
              <a:t>2007)</a:t>
            </a:r>
            <a:endParaRPr sz="1800">
              <a:latin typeface="Calibri"/>
              <a:cs typeface="Calibri"/>
            </a:endParaRPr>
          </a:p>
          <a:p>
            <a:pPr marL="12700" marR="34290">
              <a:lnSpc>
                <a:spcPts val="2160"/>
              </a:lnSpc>
              <a:spcBef>
                <a:spcPts val="11"/>
              </a:spcBef>
            </a:pPr>
            <a:r>
              <a:rPr sz="2700" b="1" spc="0" baseline="1517" dirty="0" smtClean="0">
                <a:latin typeface="Calibri"/>
                <a:cs typeface="Calibri"/>
              </a:rPr>
              <a:t>P</a:t>
            </a:r>
            <a:r>
              <a:rPr sz="2700" b="1" spc="-25" baseline="1517" dirty="0" smtClean="0">
                <a:latin typeface="Calibri"/>
                <a:cs typeface="Calibri"/>
              </a:rPr>
              <a:t>r</a:t>
            </a:r>
            <a:r>
              <a:rPr sz="2700" b="1" spc="0" baseline="1517" dirty="0" smtClean="0">
                <a:latin typeface="Calibri"/>
                <a:cs typeface="Calibri"/>
              </a:rPr>
              <a:t>o</a:t>
            </a:r>
            <a:r>
              <a:rPr sz="2700" b="1" spc="4" baseline="1517" dirty="0" smtClean="0">
                <a:latin typeface="Calibri"/>
                <a:cs typeface="Calibri"/>
              </a:rPr>
              <a:t>ce</a:t>
            </a:r>
            <a:r>
              <a:rPr sz="2700" b="1" spc="0" baseline="1517" dirty="0" smtClean="0">
                <a:latin typeface="Calibri"/>
                <a:cs typeface="Calibri"/>
              </a:rPr>
              <a:t>ss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24255" y="6297650"/>
            <a:ext cx="2775767" cy="360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087" marR="130177" algn="ctr">
              <a:lnSpc>
                <a:spcPts val="1325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9" baseline="2275" dirty="0" smtClean="0">
                <a:latin typeface="Calibri"/>
                <a:cs typeface="Calibri"/>
              </a:rPr>
              <a:t>n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al</a:t>
            </a:r>
            <a:r>
              <a:rPr sz="1800" spc="-2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-14" baseline="2275" dirty="0" smtClean="0">
                <a:latin typeface="Calibri"/>
                <a:cs typeface="Calibri"/>
              </a:rPr>
              <a:t>y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og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ic</a:t>
            </a:r>
            <a:r>
              <a:rPr sz="1800" spc="-25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-25" baseline="2275" dirty="0" smtClean="0">
                <a:latin typeface="Calibri"/>
                <a:cs typeface="Calibri"/>
              </a:rPr>
              <a:t>g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19" baseline="2275" dirty="0" smtClean="0">
                <a:latin typeface="Calibri"/>
                <a:cs typeface="Calibri"/>
              </a:rPr>
              <a:t>z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440"/>
              </a:lnSpc>
              <a:spcBef>
                <a:spcPts val="5"/>
              </a:spcBef>
            </a:pP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g</a:t>
            </a:r>
            <a:r>
              <a:rPr sz="1800" i="1" spc="-4" baseline="2275" dirty="0" smtClean="0">
                <a:latin typeface="Calibri"/>
                <a:cs typeface="Calibri"/>
              </a:rPr>
              <a:t>an</a:t>
            </a:r>
            <a:r>
              <a:rPr sz="1800" i="1" spc="0" baseline="2275" dirty="0" smtClean="0">
                <a:latin typeface="Calibri"/>
                <a:cs typeface="Calibri"/>
              </a:rPr>
              <a:t>is</a:t>
            </a:r>
            <a:r>
              <a:rPr sz="1800" i="1" spc="-4" baseline="2275" dirty="0" smtClean="0">
                <a:latin typeface="Calibri"/>
                <a:cs typeface="Calibri"/>
              </a:rPr>
              <a:t>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n </a:t>
            </a:r>
            <a:r>
              <a:rPr sz="1800" i="1" spc="-4" baseline="2275" dirty="0" smtClean="0">
                <a:latin typeface="Calibri"/>
                <a:cs typeface="Calibri"/>
              </a:rPr>
              <a:t>H</a:t>
            </a:r>
            <a:r>
              <a:rPr sz="1800" i="1" spc="0" baseline="2275" dirty="0" smtClean="0">
                <a:latin typeface="Calibri"/>
                <a:cs typeface="Calibri"/>
              </a:rPr>
              <a:t>y</a:t>
            </a:r>
            <a:r>
              <a:rPr sz="1800" i="1" spc="-4" baseline="2275" dirty="0" smtClean="0">
                <a:latin typeface="Calibri"/>
                <a:cs typeface="Calibri"/>
              </a:rPr>
              <a:t>d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4" baseline="2275" dirty="0" smtClean="0">
                <a:latin typeface="Calibri"/>
                <a:cs typeface="Calibri"/>
              </a:rPr>
              <a:t>og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a</a:t>
            </a:r>
            <a:r>
              <a:rPr sz="1800" i="1" spc="-4" baseline="2275" dirty="0" smtClean="0">
                <a:latin typeface="Calibri"/>
                <a:cs typeface="Calibri"/>
              </a:rPr>
              <a:t>ph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qu</a:t>
            </a:r>
            <a:r>
              <a:rPr sz="1800" i="1" spc="0" baseline="2275" dirty="0" smtClean="0">
                <a:latin typeface="Calibri"/>
                <a:cs typeface="Calibri"/>
              </a:rPr>
              <a:t>e</a:t>
            </a:r>
            <a:r>
              <a:rPr sz="1800" i="1" spc="1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19" baseline="2275" dirty="0" smtClean="0">
                <a:latin typeface="Calibri"/>
                <a:cs typeface="Calibri"/>
              </a:rPr>
              <a:t>n</a:t>
            </a:r>
            <a:r>
              <a:rPr sz="1800" i="1" spc="-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er</a:t>
            </a:r>
            <a:r>
              <a:rPr sz="1800" i="1" spc="-4" baseline="2275" dirty="0" smtClean="0">
                <a:latin typeface="Calibri"/>
                <a:cs typeface="Calibri"/>
              </a:rPr>
              <a:t>na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ona</a:t>
            </a:r>
            <a:r>
              <a:rPr sz="1800" i="1" spc="0" baseline="2275" dirty="0" smtClean="0">
                <a:latin typeface="Calibri"/>
                <a:cs typeface="Calibri"/>
              </a:rPr>
              <a:t>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78700" y="2350795"/>
            <a:ext cx="862202" cy="1943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1725"/>
              </a:lnSpc>
              <a:spcBef>
                <a:spcPts val="345"/>
              </a:spcBef>
            </a:pPr>
            <a:r>
              <a:rPr sz="800" spc="0" dirty="0" smtClean="0">
                <a:latin typeface="Calibri"/>
                <a:cs typeface="Calibri"/>
              </a:rPr>
              <a:t>S</a:t>
            </a:r>
            <a:r>
              <a:rPr sz="800" spc="-4" dirty="0" smtClean="0">
                <a:latin typeface="Calibri"/>
                <a:cs typeface="Calibri"/>
              </a:rPr>
              <a:t>t</a:t>
            </a:r>
            <a:r>
              <a:rPr sz="800" spc="0" dirty="0" smtClean="0">
                <a:latin typeface="Calibri"/>
                <a:cs typeface="Calibri"/>
              </a:rPr>
              <a:t>a</a:t>
            </a:r>
            <a:r>
              <a:rPr sz="800" spc="-4" dirty="0" smtClean="0">
                <a:latin typeface="Calibri"/>
                <a:cs typeface="Calibri"/>
              </a:rPr>
              <a:t>ke</a:t>
            </a:r>
            <a:r>
              <a:rPr sz="800" spc="0" dirty="0" smtClean="0">
                <a:latin typeface="Calibri"/>
                <a:cs typeface="Calibri"/>
              </a:rPr>
              <a:t>h</a:t>
            </a:r>
            <a:r>
              <a:rPr sz="800" spc="-4" dirty="0" smtClean="0">
                <a:latin typeface="Calibri"/>
                <a:cs typeface="Calibri"/>
              </a:rPr>
              <a:t>ol</a:t>
            </a:r>
            <a:r>
              <a:rPr sz="800" spc="0" dirty="0" smtClean="0">
                <a:latin typeface="Calibri"/>
                <a:cs typeface="Calibri"/>
              </a:rPr>
              <a:t>d</a:t>
            </a:r>
            <a:r>
              <a:rPr sz="800" spc="-4" dirty="0" smtClean="0">
                <a:latin typeface="Calibri"/>
                <a:cs typeface="Calibri"/>
              </a:rPr>
              <a:t>e</a:t>
            </a:r>
            <a:r>
              <a:rPr sz="800" spc="0" dirty="0" smtClean="0">
                <a:latin typeface="Calibri"/>
                <a:cs typeface="Calibri"/>
              </a:rPr>
              <a:t>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40903" y="2350795"/>
            <a:ext cx="175259" cy="1943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7378700" y="2545105"/>
            <a:ext cx="193936" cy="708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1843" marR="41" algn="ctr">
              <a:lnSpc>
                <a:spcPts val="755"/>
              </a:lnSpc>
              <a:spcBef>
                <a:spcPts val="37"/>
              </a:spcBef>
            </a:pPr>
            <a:r>
              <a:rPr sz="1200" spc="-4" baseline="3413" dirty="0" smtClean="0">
                <a:latin typeface="Calibri"/>
                <a:cs typeface="Calibri"/>
              </a:rPr>
              <a:t>f</a:t>
            </a:r>
            <a:r>
              <a:rPr sz="1200" spc="0" baseline="3413" dirty="0" smtClean="0"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  <a:p>
            <a:pPr marL="71843" algn="ctr">
              <a:lnSpc>
                <a:spcPts val="960"/>
              </a:lnSpc>
              <a:spcBef>
                <a:spcPts val="10"/>
              </a:spcBef>
            </a:pPr>
            <a:r>
              <a:rPr sz="800" spc="0" dirty="0" smtClean="0">
                <a:latin typeface="Calibri"/>
                <a:cs typeface="Calibri"/>
              </a:rPr>
              <a:t>St</a:t>
            </a:r>
            <a:endParaRPr sz="800">
              <a:latin typeface="Calibri"/>
              <a:cs typeface="Calibri"/>
            </a:endParaRPr>
          </a:p>
          <a:p>
            <a:pPr marL="71843" marR="41" algn="ctr">
              <a:lnSpc>
                <a:spcPts val="960"/>
              </a:lnSpc>
            </a:pPr>
            <a:r>
              <a:rPr sz="800" spc="-4" dirty="0" smtClean="0">
                <a:latin typeface="Calibri"/>
                <a:cs typeface="Calibri"/>
              </a:rPr>
              <a:t>f</a:t>
            </a:r>
            <a:r>
              <a:rPr sz="800" spc="0" dirty="0" smtClean="0">
                <a:latin typeface="Calibri"/>
                <a:cs typeface="Calibri"/>
              </a:rPr>
              <a:t>e</a:t>
            </a:r>
            <a:endParaRPr sz="800">
              <a:latin typeface="Calibri"/>
              <a:cs typeface="Calibri"/>
            </a:endParaRPr>
          </a:p>
          <a:p>
            <a:pPr marL="71843" marR="81025" algn="ctr">
              <a:lnSpc>
                <a:spcPts val="960"/>
              </a:lnSpc>
            </a:pPr>
            <a:r>
              <a:rPr sz="800" spc="-4" dirty="0" smtClean="0">
                <a:latin typeface="Calibri"/>
                <a:cs typeface="Calibri"/>
              </a:rPr>
              <a:t>…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53959" y="2545105"/>
            <a:ext cx="686943" cy="708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1">
              <a:lnSpc>
                <a:spcPct val="101725"/>
              </a:lnSpc>
              <a:spcBef>
                <a:spcPts val="345"/>
              </a:spcBef>
            </a:pPr>
            <a:r>
              <a:rPr sz="800" spc="0" dirty="0" smtClean="0">
                <a:latin typeface="Calibri"/>
                <a:cs typeface="Calibri"/>
              </a:rPr>
              <a:t>S</a:t>
            </a:r>
            <a:r>
              <a:rPr sz="800" spc="-4" dirty="0" smtClean="0">
                <a:latin typeface="Calibri"/>
                <a:cs typeface="Calibri"/>
              </a:rPr>
              <a:t>t</a:t>
            </a:r>
            <a:r>
              <a:rPr sz="800" spc="0" dirty="0" smtClean="0">
                <a:latin typeface="Calibri"/>
                <a:cs typeface="Calibri"/>
              </a:rPr>
              <a:t>a</a:t>
            </a:r>
            <a:r>
              <a:rPr sz="800" spc="-4" dirty="0" smtClean="0">
                <a:latin typeface="Calibri"/>
                <a:cs typeface="Calibri"/>
              </a:rPr>
              <a:t>ke</a:t>
            </a:r>
            <a:r>
              <a:rPr sz="800" spc="0" dirty="0" smtClean="0">
                <a:latin typeface="Calibri"/>
                <a:cs typeface="Calibri"/>
              </a:rPr>
              <a:t>h</a:t>
            </a:r>
            <a:r>
              <a:rPr sz="800" spc="-4" dirty="0" smtClean="0">
                <a:latin typeface="Calibri"/>
                <a:cs typeface="Calibri"/>
              </a:rPr>
              <a:t>ol</a:t>
            </a:r>
            <a:r>
              <a:rPr sz="800" spc="0" dirty="0" smtClean="0">
                <a:latin typeface="Calibri"/>
                <a:cs typeface="Calibri"/>
              </a:rPr>
              <a:t>d</a:t>
            </a:r>
            <a:r>
              <a:rPr sz="800" spc="-4" dirty="0" smtClean="0">
                <a:latin typeface="Calibri"/>
                <a:cs typeface="Calibri"/>
              </a:rPr>
              <a:t>e</a:t>
            </a:r>
            <a:r>
              <a:rPr sz="800" spc="0" dirty="0" smtClean="0">
                <a:latin typeface="Calibri"/>
                <a:cs typeface="Calibri"/>
              </a:rPr>
              <a:t>r</a:t>
            </a:r>
            <a:endParaRPr sz="800">
              <a:latin typeface="Calibri"/>
              <a:cs typeface="Calibri"/>
            </a:endParaRPr>
          </a:p>
          <a:p>
            <a:pPr marL="92201" marR="81870">
              <a:lnSpc>
                <a:spcPts val="960"/>
              </a:lnSpc>
              <a:spcBef>
                <a:spcPts val="985"/>
              </a:spcBef>
            </a:pPr>
            <a:r>
              <a:rPr sz="800" spc="0" dirty="0" smtClean="0">
                <a:latin typeface="Calibri"/>
                <a:cs typeface="Calibri"/>
              </a:rPr>
              <a:t>S</a:t>
            </a:r>
            <a:r>
              <a:rPr sz="800" spc="-4" dirty="0" smtClean="0">
                <a:latin typeface="Calibri"/>
                <a:cs typeface="Calibri"/>
              </a:rPr>
              <a:t>t</a:t>
            </a:r>
            <a:r>
              <a:rPr sz="800" spc="0" dirty="0" smtClean="0">
                <a:latin typeface="Calibri"/>
                <a:cs typeface="Calibri"/>
              </a:rPr>
              <a:t>a</a:t>
            </a:r>
            <a:r>
              <a:rPr sz="800" spc="-4" dirty="0" smtClean="0">
                <a:latin typeface="Calibri"/>
                <a:cs typeface="Calibri"/>
              </a:rPr>
              <a:t>ke</a:t>
            </a:r>
            <a:r>
              <a:rPr sz="800" spc="0" dirty="0" smtClean="0">
                <a:latin typeface="Calibri"/>
                <a:cs typeface="Calibri"/>
              </a:rPr>
              <a:t>h</a:t>
            </a:r>
            <a:r>
              <a:rPr sz="800" spc="-4" dirty="0" smtClean="0">
                <a:latin typeface="Calibri"/>
                <a:cs typeface="Calibri"/>
              </a:rPr>
              <a:t>ol</a:t>
            </a:r>
            <a:r>
              <a:rPr sz="800" spc="0" dirty="0" smtClean="0">
                <a:latin typeface="Calibri"/>
                <a:cs typeface="Calibri"/>
              </a:rPr>
              <a:t>d</a:t>
            </a:r>
            <a:r>
              <a:rPr sz="800" spc="-4" dirty="0" smtClean="0">
                <a:latin typeface="Calibri"/>
                <a:cs typeface="Calibri"/>
              </a:rPr>
              <a:t>e</a:t>
            </a:r>
            <a:r>
              <a:rPr sz="800" spc="0" dirty="0" smtClean="0">
                <a:latin typeface="Calibri"/>
                <a:cs typeface="Calibri"/>
              </a:rPr>
              <a:t>r </a:t>
            </a:r>
            <a:r>
              <a:rPr sz="800" spc="-4" dirty="0" smtClean="0">
                <a:latin typeface="Calibri"/>
                <a:cs typeface="Calibri"/>
              </a:rPr>
              <a:t>fee</a:t>
            </a:r>
            <a:r>
              <a:rPr sz="800" spc="0" dirty="0" smtClean="0">
                <a:latin typeface="Calibri"/>
                <a:cs typeface="Calibri"/>
              </a:rPr>
              <a:t>d</a:t>
            </a:r>
            <a:r>
              <a:rPr sz="800" spc="-4" dirty="0" smtClean="0">
                <a:latin typeface="Calibri"/>
                <a:cs typeface="Calibri"/>
              </a:rPr>
              <a:t>b</a:t>
            </a:r>
            <a:r>
              <a:rPr sz="800" spc="0" dirty="0" smtClean="0">
                <a:latin typeface="Calibri"/>
                <a:cs typeface="Calibri"/>
              </a:rPr>
              <a:t>a</a:t>
            </a:r>
            <a:r>
              <a:rPr sz="800" spc="-4" dirty="0" smtClean="0">
                <a:latin typeface="Calibri"/>
                <a:cs typeface="Calibri"/>
              </a:rPr>
              <a:t>c</a:t>
            </a:r>
            <a:r>
              <a:rPr sz="800" spc="0" dirty="0" smtClean="0">
                <a:latin typeface="Calibri"/>
                <a:cs typeface="Calibri"/>
              </a:rPr>
              <a:t>k</a:t>
            </a:r>
            <a:endParaRPr sz="800">
              <a:latin typeface="Calibri"/>
              <a:cs typeface="Calibri"/>
            </a:endParaRPr>
          </a:p>
          <a:p>
            <a:pPr marL="92201">
              <a:lnSpc>
                <a:spcPct val="101725"/>
              </a:lnSpc>
            </a:pPr>
            <a:r>
              <a:rPr sz="800" spc="-4" dirty="0" smtClean="0">
                <a:latin typeface="Calibri"/>
                <a:cs typeface="Calibri"/>
              </a:rPr>
              <a:t>…….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240903" y="2545105"/>
            <a:ext cx="175259" cy="708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7378700" y="3253486"/>
            <a:ext cx="175259" cy="1943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7553959" y="3253486"/>
            <a:ext cx="862202" cy="1943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0262700" y="1073150"/>
            <a:ext cx="5170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381684" y="1120394"/>
            <a:ext cx="5295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415578" y="1120394"/>
            <a:ext cx="5253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690536" y="1150874"/>
            <a:ext cx="5344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076444" y="1150874"/>
            <a:ext cx="5158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351328" y="1347470"/>
            <a:ext cx="520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368414" y="1394714"/>
            <a:ext cx="5159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11987" y="893826"/>
            <a:ext cx="10567974" cy="5207"/>
          </a:xfrm>
          <a:custGeom>
            <a:avLst/>
            <a:gdLst/>
            <a:ahLst/>
            <a:cxnLst/>
            <a:rect l="l" t="t" r="r" b="b"/>
            <a:pathLst>
              <a:path w="10567974" h="5207">
                <a:moveTo>
                  <a:pt x="0" y="5207"/>
                </a:moveTo>
                <a:lnTo>
                  <a:pt x="10567974" y="0"/>
                </a:lnTo>
              </a:path>
            </a:pathLst>
          </a:custGeom>
          <a:ln w="28575">
            <a:solidFill>
              <a:srgbClr val="0D57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6040079"/>
            <a:ext cx="12192000" cy="837209"/>
          </a:xfrm>
          <a:custGeom>
            <a:avLst/>
            <a:gdLst/>
            <a:ahLst/>
            <a:cxnLst/>
            <a:rect l="l" t="t" r="r" b="b"/>
            <a:pathLst>
              <a:path w="12192000" h="837209">
                <a:moveTo>
                  <a:pt x="12192000" y="0"/>
                </a:moveTo>
                <a:lnTo>
                  <a:pt x="0" y="0"/>
                </a:lnTo>
                <a:lnTo>
                  <a:pt x="0" y="817918"/>
                </a:lnTo>
                <a:lnTo>
                  <a:pt x="12192000" y="817918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4372" y="6040078"/>
            <a:ext cx="637590" cy="837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67867" y="343026"/>
            <a:ext cx="7174653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Anal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y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sis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/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Discuss</a:t>
            </a:r>
            <a:r>
              <a:rPr sz="6000" spc="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i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on</a:t>
            </a:r>
            <a:r>
              <a:rPr sz="6000" spc="-26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–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-75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K</a:t>
            </a:r>
            <a:r>
              <a:rPr sz="6000" spc="-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y</a:t>
            </a:r>
            <a:r>
              <a:rPr sz="6000" spc="-5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-3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P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ri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rities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3974" y="1222279"/>
            <a:ext cx="177952" cy="33026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792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922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920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1923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920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6874" y="1240663"/>
            <a:ext cx="1096129" cy="15192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09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elop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623"/>
              </a:spcBef>
            </a:pPr>
            <a:r>
              <a:rPr sz="2400" spc="0" dirty="0" smtClean="0">
                <a:latin typeface="Calibri"/>
                <a:cs typeface="Calibri"/>
              </a:rPr>
              <a:t>D</a:t>
            </a:r>
            <a:r>
              <a:rPr sz="2400" spc="-4" dirty="0" smtClean="0">
                <a:latin typeface="Calibri"/>
                <a:cs typeface="Calibri"/>
              </a:rPr>
              <a:t>e</a:t>
            </a:r>
            <a:r>
              <a:rPr sz="2400" spc="-2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elop</a:t>
            </a:r>
            <a:endParaRPr sz="2400">
              <a:latin typeface="Calibri"/>
              <a:cs typeface="Calibri"/>
            </a:endParaRPr>
          </a:p>
          <a:p>
            <a:pPr marL="12700" marR="9335">
              <a:lnSpc>
                <a:spcPct val="101725"/>
              </a:lnSpc>
              <a:spcBef>
                <a:spcPts val="1752"/>
              </a:spcBef>
            </a:pPr>
            <a:r>
              <a:rPr sz="2400" spc="0" dirty="0" smtClean="0">
                <a:latin typeface="Calibri"/>
                <a:cs typeface="Calibri"/>
              </a:rPr>
              <a:t>D</a:t>
            </a:r>
            <a:r>
              <a:rPr sz="2400" spc="-9" dirty="0" smtClean="0">
                <a:latin typeface="Calibri"/>
                <a:cs typeface="Calibri"/>
              </a:rPr>
              <a:t>e</a:t>
            </a:r>
            <a:r>
              <a:rPr sz="2400" spc="-2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elop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1657" y="1240663"/>
            <a:ext cx="6988209" cy="15192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581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1</a:t>
            </a:r>
            <a:r>
              <a:rPr sz="3600" spc="-9" baseline="3413" dirty="0" smtClean="0">
                <a:latin typeface="Calibri"/>
                <a:cs typeface="Calibri"/>
              </a:rPr>
              <a:t>0</a:t>
            </a:r>
            <a:r>
              <a:rPr sz="3600" spc="0" baseline="3413" dirty="0" smtClean="0">
                <a:latin typeface="Calibri"/>
                <a:cs typeface="Calibri"/>
              </a:rPr>
              <a:t>0 I</a:t>
            </a:r>
            <a:r>
              <a:rPr sz="3600" spc="-25" baseline="3413" dirty="0" smtClean="0">
                <a:latin typeface="Calibri"/>
                <a:cs typeface="Calibri"/>
              </a:rPr>
              <a:t>nt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ope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ability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Sp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cifi</a:t>
            </a:r>
            <a:r>
              <a:rPr sz="3600" spc="-9" baseline="3413" dirty="0" smtClean="0">
                <a:latin typeface="Calibri"/>
                <a:cs typeface="Calibri"/>
              </a:rPr>
              <a:t>c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623"/>
              </a:spcBef>
            </a:pPr>
            <a:r>
              <a:rPr sz="2400" spc="4" dirty="0" smtClean="0">
                <a:latin typeface="Calibri"/>
                <a:cs typeface="Calibri"/>
              </a:rPr>
              <a:t>S</a:t>
            </a:r>
            <a:r>
              <a:rPr sz="2400" spc="-4" dirty="0" smtClean="0">
                <a:latin typeface="Calibri"/>
                <a:cs typeface="Calibri"/>
              </a:rPr>
              <a:t>-</a:t>
            </a:r>
            <a:r>
              <a:rPr sz="2400" spc="0" dirty="0" smtClean="0">
                <a:latin typeface="Calibri"/>
                <a:cs typeface="Calibri"/>
              </a:rPr>
              <a:t>1</a:t>
            </a:r>
            <a:r>
              <a:rPr sz="2400" spc="-9" dirty="0" smtClean="0">
                <a:latin typeface="Calibri"/>
                <a:cs typeface="Calibri"/>
              </a:rPr>
              <a:t>2</a:t>
            </a:r>
            <a:r>
              <a:rPr sz="2400" spc="0" dirty="0" smtClean="0">
                <a:latin typeface="Calibri"/>
                <a:cs typeface="Calibri"/>
              </a:rPr>
              <a:t>1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oduct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Sp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c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 Maritime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Limits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and Boundaries;</a:t>
            </a:r>
            <a:endParaRPr sz="2400">
              <a:latin typeface="Calibri"/>
              <a:cs typeface="Calibri"/>
            </a:endParaRPr>
          </a:p>
          <a:p>
            <a:pPr marL="12979" marR="55810">
              <a:lnSpc>
                <a:spcPct val="101725"/>
              </a:lnSpc>
              <a:spcBef>
                <a:spcPts val="1752"/>
              </a:spcBef>
            </a:pPr>
            <a:r>
              <a:rPr sz="2400" spc="0" dirty="0" smtClean="0">
                <a:latin typeface="Calibri"/>
                <a:cs typeface="Calibri"/>
              </a:rPr>
              <a:t>all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omp</a:t>
            </a:r>
            <a:r>
              <a:rPr sz="2400" spc="-14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ne</a:t>
            </a:r>
            <a:r>
              <a:rPr sz="2400" spc="-25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ts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need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d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ma</a:t>
            </a:r>
            <a:r>
              <a:rPr sz="2400" spc="-69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14" dirty="0" smtClean="0">
                <a:latin typeface="Calibri"/>
                <a:cs typeface="Calibri"/>
              </a:rPr>
              <a:t>S</a:t>
            </a:r>
            <a:r>
              <a:rPr sz="2400" spc="-4" dirty="0" smtClean="0">
                <a:latin typeface="Calibri"/>
                <a:cs typeface="Calibri"/>
              </a:rPr>
              <a:t>-</a:t>
            </a:r>
            <a:r>
              <a:rPr sz="2400" spc="0" dirty="0" smtClean="0">
                <a:latin typeface="Calibri"/>
                <a:cs typeface="Calibri"/>
              </a:rPr>
              <a:t>1</a:t>
            </a:r>
            <a:r>
              <a:rPr sz="2400" spc="-9" dirty="0" smtClean="0">
                <a:latin typeface="Calibri"/>
                <a:cs typeface="Calibri"/>
              </a:rPr>
              <a:t>0</a:t>
            </a:r>
            <a:r>
              <a:rPr sz="2400" spc="0" dirty="0" smtClean="0">
                <a:latin typeface="Calibri"/>
                <a:cs typeface="Calibri"/>
              </a:rPr>
              <a:t>1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eality;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6874" y="3023997"/>
            <a:ext cx="10868348" cy="1885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11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Cons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lid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 and cl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rifi</a:t>
            </a:r>
            <a:r>
              <a:rPr sz="3600" spc="-14" baseline="3413" dirty="0" smtClean="0">
                <a:latin typeface="Calibri"/>
                <a:cs typeface="Calibri"/>
              </a:rPr>
              <a:t>c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r>
              <a:rPr sz="3600" spc="-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 </a:t>
            </a:r>
            <a:r>
              <a:rPr sz="3600" spc="-34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anda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ds in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el</a:t>
            </a:r>
            <a:r>
              <a:rPr sz="3600" spc="-1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 </a:t>
            </a:r>
            <a:r>
              <a:rPr sz="3600" spc="-25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CDIS/ENC;</a:t>
            </a:r>
            <a:endParaRPr sz="2400">
              <a:latin typeface="Calibri"/>
              <a:cs typeface="Calibri"/>
            </a:endParaRPr>
          </a:p>
          <a:p>
            <a:pPr marL="12700" marR="43110">
              <a:lnSpc>
                <a:spcPct val="101725"/>
              </a:lnSpc>
              <a:spcBef>
                <a:spcPts val="1626"/>
              </a:spcBef>
            </a:pP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epa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 </a:t>
            </a:r>
            <a:r>
              <a:rPr sz="2400" spc="-2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d.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6</a:t>
            </a:r>
            <a:r>
              <a:rPr sz="2400" spc="-14" dirty="0" smtClean="0">
                <a:latin typeface="Calibri"/>
                <a:cs typeface="Calibri"/>
              </a:rPr>
              <a:t>.</a:t>
            </a:r>
            <a:r>
              <a:rPr sz="2400" spc="0" dirty="0" smtClean="0">
                <a:latin typeface="Calibri"/>
                <a:cs typeface="Calibri"/>
              </a:rPr>
              <a:t>0</a:t>
            </a:r>
            <a:r>
              <a:rPr sz="2400" spc="-14" dirty="0" smtClean="0">
                <a:latin typeface="Calibri"/>
                <a:cs typeface="Calibri"/>
              </a:rPr>
              <a:t>.</a:t>
            </a:r>
            <a:r>
              <a:rPr sz="2400" spc="0" dirty="0" smtClean="0">
                <a:latin typeface="Calibri"/>
                <a:cs typeface="Calibri"/>
              </a:rPr>
              <a:t>0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of </a:t>
            </a:r>
            <a:r>
              <a:rPr sz="2400" spc="4" dirty="0" smtClean="0">
                <a:latin typeface="Calibri"/>
                <a:cs typeface="Calibri"/>
              </a:rPr>
              <a:t>S</a:t>
            </a:r>
            <a:r>
              <a:rPr sz="2400" spc="-4" dirty="0" smtClean="0">
                <a:latin typeface="Calibri"/>
                <a:cs typeface="Calibri"/>
              </a:rPr>
              <a:t>-44;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80"/>
              </a:lnSpc>
              <a:spcBef>
                <a:spcPts val="1875"/>
              </a:spcBef>
            </a:pPr>
            <a:r>
              <a:rPr sz="2400" spc="0" dirty="0" smtClean="0">
                <a:latin typeface="Calibri"/>
                <a:cs typeface="Calibri"/>
              </a:rPr>
              <a:t>Consider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</a:t>
            </a:r>
            <a:r>
              <a:rPr sz="2400" spc="-25" dirty="0" smtClean="0">
                <a:latin typeface="Calibri"/>
                <a:cs typeface="Calibri"/>
              </a:rPr>
              <a:t>at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quality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aspe</a:t>
            </a:r>
            <a:r>
              <a:rPr sz="2400" spc="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ts in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an app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opri</a:t>
            </a:r>
            <a:r>
              <a:rPr sz="2400" spc="-25" dirty="0" smtClean="0">
                <a:latin typeface="Calibri"/>
                <a:cs typeface="Calibri"/>
              </a:rPr>
              <a:t>at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and har</a:t>
            </a:r>
            <a:r>
              <a:rPr sz="2400" spc="4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oni</a:t>
            </a:r>
            <a:r>
              <a:rPr sz="2400" spc="-54" dirty="0" smtClean="0">
                <a:latin typeface="Calibri"/>
                <a:cs typeface="Calibri"/>
              </a:rPr>
              <a:t>z</a:t>
            </a:r>
            <a:r>
              <a:rPr sz="2400" spc="0" dirty="0" smtClean="0">
                <a:latin typeface="Calibri"/>
                <a:cs typeface="Calibri"/>
              </a:rPr>
              <a:t>ed </a:t>
            </a:r>
            <a:r>
              <a:rPr sz="2400" spc="-19" dirty="0" smtClean="0">
                <a:latin typeface="Calibri"/>
                <a:cs typeface="Calibri"/>
              </a:rPr>
              <a:t>w</a:t>
            </a:r>
            <a:r>
              <a:rPr sz="2400" spc="-44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y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 all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19" dirty="0" smtClean="0">
                <a:latin typeface="Calibri"/>
                <a:cs typeface="Calibri"/>
              </a:rPr>
              <a:t>S</a:t>
            </a:r>
            <a:r>
              <a:rPr sz="2400" spc="-4" dirty="0" smtClean="0">
                <a:latin typeface="Calibri"/>
                <a:cs typeface="Calibri"/>
              </a:rPr>
              <a:t>-</a:t>
            </a:r>
            <a:r>
              <a:rPr sz="2400" spc="0" dirty="0" smtClean="0">
                <a:latin typeface="Calibri"/>
                <a:cs typeface="Calibri"/>
              </a:rPr>
              <a:t>1</a:t>
            </a:r>
            <a:r>
              <a:rPr sz="2400" spc="-9" dirty="0" smtClean="0">
                <a:latin typeface="Calibri"/>
                <a:cs typeface="Calibri"/>
              </a:rPr>
              <a:t>0</a:t>
            </a:r>
            <a:r>
              <a:rPr sz="2400" spc="0" dirty="0" smtClean="0">
                <a:latin typeface="Calibri"/>
                <a:cs typeface="Calibri"/>
              </a:rPr>
              <a:t>0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based p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oduct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spec;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3974" y="5155088"/>
            <a:ext cx="177800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6874" y="5173472"/>
            <a:ext cx="303246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elop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initial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guidance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26256" y="5173472"/>
            <a:ext cx="39199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15790" y="5173472"/>
            <a:ext cx="749469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25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finition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and har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oni</a:t>
            </a:r>
            <a:r>
              <a:rPr sz="3600" spc="-39" baseline="3413" dirty="0" smtClean="0">
                <a:latin typeface="Calibri"/>
                <a:cs typeface="Calibri"/>
              </a:rPr>
              <a:t>z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 M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ritime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vice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ort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oli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4255" y="6297650"/>
            <a:ext cx="2775767" cy="360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087" marR="130177" algn="ctr">
              <a:lnSpc>
                <a:spcPts val="1325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9" baseline="2275" dirty="0" smtClean="0">
                <a:latin typeface="Calibri"/>
                <a:cs typeface="Calibri"/>
              </a:rPr>
              <a:t>n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al</a:t>
            </a:r>
            <a:r>
              <a:rPr sz="1800" spc="-2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-14" baseline="2275" dirty="0" smtClean="0">
                <a:latin typeface="Calibri"/>
                <a:cs typeface="Calibri"/>
              </a:rPr>
              <a:t>y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og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ic</a:t>
            </a:r>
            <a:r>
              <a:rPr sz="1800" spc="-25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-25" baseline="2275" dirty="0" smtClean="0">
                <a:latin typeface="Calibri"/>
                <a:cs typeface="Calibri"/>
              </a:rPr>
              <a:t>g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19" baseline="2275" dirty="0" smtClean="0">
                <a:latin typeface="Calibri"/>
                <a:cs typeface="Calibri"/>
              </a:rPr>
              <a:t>z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440"/>
              </a:lnSpc>
              <a:spcBef>
                <a:spcPts val="5"/>
              </a:spcBef>
            </a:pP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g</a:t>
            </a:r>
            <a:r>
              <a:rPr sz="1800" i="1" spc="-4" baseline="2275" dirty="0" smtClean="0">
                <a:latin typeface="Calibri"/>
                <a:cs typeface="Calibri"/>
              </a:rPr>
              <a:t>an</a:t>
            </a:r>
            <a:r>
              <a:rPr sz="1800" i="1" spc="0" baseline="2275" dirty="0" smtClean="0">
                <a:latin typeface="Calibri"/>
                <a:cs typeface="Calibri"/>
              </a:rPr>
              <a:t>is</a:t>
            </a:r>
            <a:r>
              <a:rPr sz="1800" i="1" spc="-4" baseline="2275" dirty="0" smtClean="0">
                <a:latin typeface="Calibri"/>
                <a:cs typeface="Calibri"/>
              </a:rPr>
              <a:t>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n </a:t>
            </a:r>
            <a:r>
              <a:rPr sz="1800" i="1" spc="-4" baseline="2275" dirty="0" smtClean="0">
                <a:latin typeface="Calibri"/>
                <a:cs typeface="Calibri"/>
              </a:rPr>
              <a:t>H</a:t>
            </a:r>
            <a:r>
              <a:rPr sz="1800" i="1" spc="0" baseline="2275" dirty="0" smtClean="0">
                <a:latin typeface="Calibri"/>
                <a:cs typeface="Calibri"/>
              </a:rPr>
              <a:t>y</a:t>
            </a:r>
            <a:r>
              <a:rPr sz="1800" i="1" spc="-4" baseline="2275" dirty="0" smtClean="0">
                <a:latin typeface="Calibri"/>
                <a:cs typeface="Calibri"/>
              </a:rPr>
              <a:t>d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4" baseline="2275" dirty="0" smtClean="0">
                <a:latin typeface="Calibri"/>
                <a:cs typeface="Calibri"/>
              </a:rPr>
              <a:t>og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a</a:t>
            </a:r>
            <a:r>
              <a:rPr sz="1800" i="1" spc="-4" baseline="2275" dirty="0" smtClean="0">
                <a:latin typeface="Calibri"/>
                <a:cs typeface="Calibri"/>
              </a:rPr>
              <a:t>ph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qu</a:t>
            </a:r>
            <a:r>
              <a:rPr sz="1800" i="1" spc="0" baseline="2275" dirty="0" smtClean="0">
                <a:latin typeface="Calibri"/>
                <a:cs typeface="Calibri"/>
              </a:rPr>
              <a:t>e</a:t>
            </a:r>
            <a:r>
              <a:rPr sz="1800" i="1" spc="1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19" baseline="2275" dirty="0" smtClean="0">
                <a:latin typeface="Calibri"/>
                <a:cs typeface="Calibri"/>
              </a:rPr>
              <a:t>n</a:t>
            </a:r>
            <a:r>
              <a:rPr sz="1800" i="1" spc="-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er</a:t>
            </a:r>
            <a:r>
              <a:rPr sz="1800" i="1" spc="-4" baseline="2275" dirty="0" smtClean="0">
                <a:latin typeface="Calibri"/>
                <a:cs typeface="Calibri"/>
              </a:rPr>
              <a:t>na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ona</a:t>
            </a:r>
            <a:r>
              <a:rPr sz="1800" i="1" spc="0" baseline="2275" dirty="0" smtClean="0">
                <a:latin typeface="Calibri"/>
                <a:cs typeface="Calibri"/>
              </a:rPr>
              <a:t>le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1987" y="893826"/>
            <a:ext cx="10567974" cy="5207"/>
          </a:xfrm>
          <a:custGeom>
            <a:avLst/>
            <a:gdLst/>
            <a:ahLst/>
            <a:cxnLst/>
            <a:rect l="l" t="t" r="r" b="b"/>
            <a:pathLst>
              <a:path w="10567974" h="5207">
                <a:moveTo>
                  <a:pt x="0" y="5207"/>
                </a:moveTo>
                <a:lnTo>
                  <a:pt x="10567974" y="0"/>
                </a:lnTo>
              </a:path>
            </a:pathLst>
          </a:custGeom>
          <a:ln w="28575">
            <a:solidFill>
              <a:srgbClr val="0D57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6040079"/>
            <a:ext cx="12192000" cy="837209"/>
          </a:xfrm>
          <a:custGeom>
            <a:avLst/>
            <a:gdLst/>
            <a:ahLst/>
            <a:cxnLst/>
            <a:rect l="l" t="t" r="r" b="b"/>
            <a:pathLst>
              <a:path w="12192000" h="837209">
                <a:moveTo>
                  <a:pt x="12192000" y="0"/>
                </a:moveTo>
                <a:lnTo>
                  <a:pt x="0" y="0"/>
                </a:lnTo>
                <a:lnTo>
                  <a:pt x="0" y="817918"/>
                </a:lnTo>
                <a:lnTo>
                  <a:pt x="12192000" y="817918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4372" y="6040078"/>
            <a:ext cx="637590" cy="837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53974" y="343026"/>
            <a:ext cx="7688546" cy="10924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92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Anal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y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sis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/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Discuss</a:t>
            </a:r>
            <a:r>
              <a:rPr sz="6000" spc="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i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on</a:t>
            </a:r>
            <a:r>
              <a:rPr sz="6000" spc="-26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–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-75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K</a:t>
            </a:r>
            <a:r>
              <a:rPr sz="6000" spc="-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y</a:t>
            </a:r>
            <a:r>
              <a:rPr sz="6000" spc="-5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-3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P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ri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rities</a:t>
            </a:r>
            <a:endParaRPr sz="4000">
              <a:latin typeface="Calibri Light"/>
              <a:cs typeface="Calibri Light"/>
            </a:endParaRPr>
          </a:p>
          <a:p>
            <a:pPr marL="12700" marR="76123">
              <a:lnSpc>
                <a:spcPct val="101725"/>
              </a:lnSpc>
              <a:spcBef>
                <a:spcPts val="1237"/>
              </a:spcBef>
            </a:pPr>
            <a:r>
              <a:rPr sz="2400" b="1" spc="0" dirty="0" smtClean="0">
                <a:latin typeface="Calibri"/>
                <a:cs typeface="Calibri"/>
              </a:rPr>
              <a:t>D</a:t>
            </a:r>
            <a:r>
              <a:rPr sz="2400" b="1" spc="-9" dirty="0" smtClean="0">
                <a:latin typeface="Calibri"/>
                <a:cs typeface="Calibri"/>
              </a:rPr>
              <a:t>e</a:t>
            </a:r>
            <a:r>
              <a:rPr sz="2400" b="1" spc="-19" dirty="0" smtClean="0">
                <a:latin typeface="Calibri"/>
                <a:cs typeface="Calibri"/>
              </a:rPr>
              <a:t>v</a:t>
            </a:r>
            <a:r>
              <a:rPr sz="2400" b="1" spc="0" dirty="0" smtClean="0">
                <a:latin typeface="Calibri"/>
                <a:cs typeface="Calibri"/>
              </a:rPr>
              <a:t>el</a:t>
            </a:r>
            <a:r>
              <a:rPr sz="2400" b="1" spc="4" dirty="0" smtClean="0">
                <a:latin typeface="Calibri"/>
                <a:cs typeface="Calibri"/>
              </a:rPr>
              <a:t>o</a:t>
            </a:r>
            <a:r>
              <a:rPr sz="2400" b="1" spc="0" dirty="0" smtClean="0">
                <a:latin typeface="Calibri"/>
                <a:cs typeface="Calibri"/>
              </a:rPr>
              <a:t>p</a:t>
            </a:r>
            <a:r>
              <a:rPr sz="2400" b="1" spc="-19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an </a:t>
            </a:r>
            <a:r>
              <a:rPr sz="2400" b="1" spc="4" dirty="0" smtClean="0">
                <a:latin typeface="Calibri"/>
                <a:cs typeface="Calibri"/>
              </a:rPr>
              <a:t>S</a:t>
            </a:r>
            <a:r>
              <a:rPr sz="2400" b="1" spc="-4" dirty="0" smtClean="0">
                <a:latin typeface="Calibri"/>
                <a:cs typeface="Calibri"/>
              </a:rPr>
              <a:t>-</a:t>
            </a:r>
            <a:r>
              <a:rPr sz="2400" b="1" spc="0" dirty="0" smtClean="0">
                <a:latin typeface="Calibri"/>
                <a:cs typeface="Calibri"/>
              </a:rPr>
              <a:t>1</a:t>
            </a:r>
            <a:r>
              <a:rPr sz="2400" b="1" spc="-9" dirty="0" smtClean="0">
                <a:latin typeface="Calibri"/>
                <a:cs typeface="Calibri"/>
              </a:rPr>
              <a:t>0</a:t>
            </a:r>
            <a:r>
              <a:rPr sz="2400" b="1" spc="0" dirty="0" smtClean="0">
                <a:latin typeface="Calibri"/>
                <a:cs typeface="Calibri"/>
              </a:rPr>
              <a:t>0 I</a:t>
            </a:r>
            <a:r>
              <a:rPr sz="2400" b="1" spc="-25" dirty="0" smtClean="0">
                <a:latin typeface="Calibri"/>
                <a:cs typeface="Calibri"/>
              </a:rPr>
              <a:t>n</a:t>
            </a:r>
            <a:r>
              <a:rPr sz="2400" b="1" spc="-29" dirty="0" smtClean="0">
                <a:latin typeface="Calibri"/>
                <a:cs typeface="Calibri"/>
              </a:rPr>
              <a:t>t</a:t>
            </a:r>
            <a:r>
              <a:rPr sz="2400" b="1" spc="0" dirty="0" smtClean="0">
                <a:latin typeface="Calibri"/>
                <a:cs typeface="Calibri"/>
              </a:rPr>
              <a:t>e</a:t>
            </a:r>
            <a:r>
              <a:rPr sz="2400" b="1" spc="-19" dirty="0" smtClean="0">
                <a:latin typeface="Calibri"/>
                <a:cs typeface="Calibri"/>
              </a:rPr>
              <a:t>r</a:t>
            </a:r>
            <a:r>
              <a:rPr sz="2400" b="1" spc="0" dirty="0" smtClean="0">
                <a:latin typeface="Calibri"/>
                <a:cs typeface="Calibri"/>
              </a:rPr>
              <a:t>ope</a:t>
            </a:r>
            <a:r>
              <a:rPr sz="2400" b="1" spc="-44" dirty="0" smtClean="0">
                <a:latin typeface="Calibri"/>
                <a:cs typeface="Calibri"/>
              </a:rPr>
              <a:t>r</a:t>
            </a:r>
            <a:r>
              <a:rPr sz="2400" b="1" spc="0" dirty="0" smtClean="0">
                <a:latin typeface="Calibri"/>
                <a:cs typeface="Calibri"/>
              </a:rPr>
              <a:t>abi</a:t>
            </a:r>
            <a:r>
              <a:rPr sz="2400" b="1" spc="-4" dirty="0" smtClean="0">
                <a:latin typeface="Calibri"/>
                <a:cs typeface="Calibri"/>
              </a:rPr>
              <a:t>l</a:t>
            </a:r>
            <a:r>
              <a:rPr sz="2400" b="1" spc="0" dirty="0" smtClean="0">
                <a:latin typeface="Calibri"/>
                <a:cs typeface="Calibri"/>
              </a:rPr>
              <a:t>i</a:t>
            </a:r>
            <a:r>
              <a:rPr sz="2400" b="1" spc="-4" dirty="0" smtClean="0">
                <a:latin typeface="Calibri"/>
                <a:cs typeface="Calibri"/>
              </a:rPr>
              <a:t>t</a:t>
            </a:r>
            <a:r>
              <a:rPr sz="2400" b="1" spc="0" dirty="0" smtClean="0">
                <a:latin typeface="Calibri"/>
                <a:cs typeface="Calibri"/>
              </a:rPr>
              <a:t>y Spe</a:t>
            </a:r>
            <a:r>
              <a:rPr sz="2400" b="1" spc="4" dirty="0" smtClean="0">
                <a:latin typeface="Calibri"/>
                <a:cs typeface="Calibri"/>
              </a:rPr>
              <a:t>c</a:t>
            </a:r>
            <a:r>
              <a:rPr sz="2400" b="1" spc="0" dirty="0" smtClean="0">
                <a:latin typeface="Calibri"/>
                <a:cs typeface="Calibri"/>
              </a:rPr>
              <a:t>if</a:t>
            </a:r>
            <a:r>
              <a:rPr sz="2400" b="1" spc="-4" dirty="0" smtClean="0">
                <a:latin typeface="Calibri"/>
                <a:cs typeface="Calibri"/>
              </a:rPr>
              <a:t>i</a:t>
            </a:r>
            <a:r>
              <a:rPr sz="2400" b="1" spc="-9" dirty="0" smtClean="0">
                <a:latin typeface="Calibri"/>
                <a:cs typeface="Calibri"/>
              </a:rPr>
              <a:t>c</a:t>
            </a:r>
            <a:r>
              <a:rPr sz="2400" b="1" spc="-19" dirty="0" smtClean="0">
                <a:latin typeface="Calibri"/>
                <a:cs typeface="Calibri"/>
              </a:rPr>
              <a:t>a</a:t>
            </a:r>
            <a:r>
              <a:rPr sz="2400" b="1" spc="0" dirty="0" smtClean="0">
                <a:latin typeface="Calibri"/>
                <a:cs typeface="Calibri"/>
              </a:rPr>
              <a:t>tion</a:t>
            </a:r>
            <a:r>
              <a:rPr sz="2400" spc="0" dirty="0" smtClean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3974" y="1528857"/>
            <a:ext cx="177952" cy="9249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795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6874" y="1547240"/>
            <a:ext cx="11160242" cy="16564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The 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9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elopm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 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9" baseline="3413" dirty="0" smtClean="0">
                <a:latin typeface="Calibri"/>
                <a:cs typeface="Calibri"/>
              </a:rPr>
              <a:t>S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1</a:t>
            </a:r>
            <a:r>
              <a:rPr sz="3600" spc="-9" baseline="3413" dirty="0" smtClean="0">
                <a:latin typeface="Calibri"/>
                <a:cs typeface="Calibri"/>
              </a:rPr>
              <a:t>0</a:t>
            </a:r>
            <a:r>
              <a:rPr sz="3600" spc="0" baseline="3413" dirty="0" smtClean="0">
                <a:latin typeface="Calibri"/>
                <a:cs typeface="Calibri"/>
              </a:rPr>
              <a:t>0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25" baseline="3413" dirty="0" smtClean="0">
                <a:latin typeface="Calibri"/>
                <a:cs typeface="Calibri"/>
              </a:rPr>
              <a:t>nt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ope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ability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Sp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cifi</a:t>
            </a:r>
            <a:r>
              <a:rPr sz="3600" spc="-9" baseline="3413" dirty="0" smtClean="0">
                <a:latin typeface="Calibri"/>
                <a:cs typeface="Calibri"/>
              </a:rPr>
              <a:t>c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 in 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4" baseline="3413" dirty="0" smtClean="0">
                <a:latin typeface="Calibri"/>
                <a:cs typeface="Calibri"/>
              </a:rPr>
              <a:t>g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ess (</a:t>
            </a:r>
            <a:r>
              <a:rPr sz="3600" spc="-1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et</a:t>
            </a:r>
            <a:r>
              <a:rPr sz="3600" spc="-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1</a:t>
            </a:r>
            <a:r>
              <a:rPr sz="3600" spc="-9" baseline="3413" dirty="0" smtClean="0">
                <a:latin typeface="Calibri"/>
                <a:cs typeface="Calibri"/>
              </a:rPr>
              <a:t>1</a:t>
            </a:r>
            <a:r>
              <a:rPr sz="3600" spc="0" baseline="3413" dirty="0" smtClean="0">
                <a:latin typeface="Calibri"/>
                <a:cs typeface="Calibri"/>
              </a:rPr>
              <a:t>);</a:t>
            </a:r>
            <a:endParaRPr sz="2400">
              <a:latin typeface="Calibri"/>
              <a:cs typeface="Calibri"/>
            </a:endParaRPr>
          </a:p>
          <a:p>
            <a:pPr marL="12700" marR="518470">
              <a:lnSpc>
                <a:spcPts val="2880"/>
              </a:lnSpc>
              <a:spcBef>
                <a:spcPts val="1751"/>
              </a:spcBef>
            </a:pPr>
            <a:r>
              <a:rPr sz="2400" spc="0" dirty="0" smtClean="0">
                <a:latin typeface="Calibri"/>
                <a:cs typeface="Calibri"/>
              </a:rPr>
              <a:t>HSSC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assi</a:t>
            </a:r>
            <a:r>
              <a:rPr sz="2400" spc="-9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ned number S</a:t>
            </a:r>
            <a:r>
              <a:rPr sz="2400" spc="-4" dirty="0" smtClean="0">
                <a:latin typeface="Calibri"/>
                <a:cs typeface="Calibri"/>
              </a:rPr>
              <a:t>-</a:t>
            </a:r>
            <a:r>
              <a:rPr sz="2400" spc="0" dirty="0" smtClean="0">
                <a:latin typeface="Calibri"/>
                <a:cs typeface="Calibri"/>
              </a:rPr>
              <a:t>9</a:t>
            </a:r>
            <a:r>
              <a:rPr sz="2400" spc="-9" dirty="0" smtClean="0">
                <a:latin typeface="Calibri"/>
                <a:cs typeface="Calibri"/>
              </a:rPr>
              <a:t>8</a:t>
            </a:r>
            <a:r>
              <a:rPr sz="2400" spc="0" dirty="0" smtClean="0">
                <a:latin typeface="Calibri"/>
                <a:cs typeface="Calibri"/>
              </a:rPr>
              <a:t>, app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-19" dirty="0" smtClean="0">
                <a:latin typeface="Calibri"/>
                <a:cs typeface="Calibri"/>
              </a:rPr>
              <a:t>o</a:t>
            </a:r>
            <a:r>
              <a:rPr sz="2400" spc="-2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ed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title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“</a:t>
            </a:r>
            <a:r>
              <a:rPr sz="2400" spc="9" dirty="0" smtClean="0">
                <a:latin typeface="Calibri"/>
                <a:cs typeface="Calibri"/>
              </a:rPr>
              <a:t>S</a:t>
            </a:r>
            <a:r>
              <a:rPr sz="2400" spc="-4" dirty="0" smtClean="0">
                <a:latin typeface="Calibri"/>
                <a:cs typeface="Calibri"/>
              </a:rPr>
              <a:t>-</a:t>
            </a:r>
            <a:r>
              <a:rPr sz="2400" spc="0" dirty="0" smtClean="0">
                <a:latin typeface="Calibri"/>
                <a:cs typeface="Calibri"/>
              </a:rPr>
              <a:t>98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Spe</a:t>
            </a:r>
            <a:r>
              <a:rPr sz="2400" spc="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ifi</a:t>
            </a:r>
            <a:r>
              <a:rPr sz="2400" spc="-19" dirty="0" smtClean="0">
                <a:latin typeface="Calibri"/>
                <a:cs typeface="Calibri"/>
              </a:rPr>
              <a:t>ca</a:t>
            </a:r>
            <a:r>
              <a:rPr sz="2400" spc="0" dirty="0" smtClean="0">
                <a:latin typeface="Calibri"/>
                <a:cs typeface="Calibri"/>
              </a:rPr>
              <a:t>ti</a:t>
            </a:r>
            <a:r>
              <a:rPr sz="2400" spc="-4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n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</a:t>
            </a:r>
            <a:r>
              <a:rPr sz="2400" spc="-25" dirty="0" smtClean="0">
                <a:latin typeface="Calibri"/>
                <a:cs typeface="Calibri"/>
              </a:rPr>
              <a:t>at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9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uct I</a:t>
            </a:r>
            <a:r>
              <a:rPr sz="2400" spc="-29" dirty="0" smtClean="0">
                <a:latin typeface="Calibri"/>
                <a:cs typeface="Calibri"/>
              </a:rPr>
              <a:t>n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2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ope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ability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in S</a:t>
            </a:r>
            <a:r>
              <a:rPr sz="2400" spc="-4" dirty="0" smtClean="0">
                <a:latin typeface="Calibri"/>
                <a:cs typeface="Calibri"/>
              </a:rPr>
              <a:t>-</a:t>
            </a:r>
            <a:r>
              <a:rPr sz="2400" spc="0" dirty="0" smtClean="0">
                <a:latin typeface="Calibri"/>
                <a:cs typeface="Calibri"/>
              </a:rPr>
              <a:t>1</a:t>
            </a:r>
            <a:r>
              <a:rPr sz="2400" spc="-9" dirty="0" smtClean="0">
                <a:latin typeface="Calibri"/>
                <a:cs typeface="Calibri"/>
              </a:rPr>
              <a:t>0</a:t>
            </a:r>
            <a:r>
              <a:rPr sz="2400" spc="0" dirty="0" smtClean="0">
                <a:latin typeface="Calibri"/>
                <a:cs typeface="Calibri"/>
              </a:rPr>
              <a:t>0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N</a:t>
            </a:r>
            <a:r>
              <a:rPr sz="2400" spc="-34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vi</a:t>
            </a:r>
            <a:r>
              <a:rPr sz="2400" spc="-50" dirty="0" smtClean="0">
                <a:latin typeface="Calibri"/>
                <a:cs typeface="Calibri"/>
              </a:rPr>
              <a:t>g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tion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-19" dirty="0" smtClean="0">
                <a:latin typeface="Calibri"/>
                <a:cs typeface="Calibri"/>
              </a:rPr>
              <a:t>Sy</a:t>
            </a:r>
            <a:r>
              <a:rPr sz="2400" spc="-25" dirty="0" smtClean="0">
                <a:latin typeface="Calibri"/>
                <a:cs typeface="Calibri"/>
              </a:rPr>
              <a:t>st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4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s”</a:t>
            </a:r>
            <a:r>
              <a:rPr sz="2400" spc="-3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and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as</a:t>
            </a:r>
            <a:r>
              <a:rPr sz="2400" spc="-69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ed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S</a:t>
            </a:r>
            <a:r>
              <a:rPr sz="2400" spc="-4" dirty="0" smtClean="0">
                <a:latin typeface="Calibri"/>
                <a:cs typeface="Calibri"/>
              </a:rPr>
              <a:t>-</a:t>
            </a:r>
            <a:r>
              <a:rPr sz="2400" spc="0" dirty="0" smtClean="0">
                <a:latin typeface="Calibri"/>
                <a:cs typeface="Calibri"/>
              </a:rPr>
              <a:t>1</a:t>
            </a:r>
            <a:r>
              <a:rPr sz="2400" spc="-9" dirty="0" smtClean="0">
                <a:latin typeface="Calibri"/>
                <a:cs typeface="Calibri"/>
              </a:rPr>
              <a:t>0</a:t>
            </a:r>
            <a:r>
              <a:rPr sz="2400" spc="0" dirty="0" smtClean="0">
                <a:latin typeface="Calibri"/>
                <a:cs typeface="Calibri"/>
              </a:rPr>
              <a:t>0</a:t>
            </a:r>
            <a:r>
              <a:rPr sz="2400" spc="-29" dirty="0" smtClean="0">
                <a:latin typeface="Calibri"/>
                <a:cs typeface="Calibri"/>
              </a:rPr>
              <a:t>W</a:t>
            </a:r>
            <a:r>
              <a:rPr sz="2400" spc="0" dirty="0" smtClean="0">
                <a:latin typeface="Calibri"/>
                <a:cs typeface="Calibri"/>
              </a:rPr>
              <a:t>G </a:t>
            </a:r>
            <a:r>
              <a:rPr sz="2400" spc="-2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 </a:t>
            </a:r>
            <a:r>
              <a:rPr sz="2400" spc="-25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on</a:t>
            </a:r>
            <a:r>
              <a:rPr sz="2400" spc="-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ider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h</a:t>
            </a:r>
            <a:r>
              <a:rPr sz="2400" spc="-19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w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 in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orp</a:t>
            </a:r>
            <a:r>
              <a:rPr sz="2400" spc="-9" dirty="0" smtClean="0">
                <a:latin typeface="Calibri"/>
                <a:cs typeface="Calibri"/>
              </a:rPr>
              <a:t>o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en</a:t>
            </a:r>
            <a:r>
              <a:rPr sz="2400" spc="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ric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-25" dirty="0" smtClean="0">
                <a:latin typeface="Calibri"/>
                <a:cs typeface="Calibri"/>
              </a:rPr>
              <a:t>nt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2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ope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ability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-25" dirty="0" smtClean="0">
                <a:latin typeface="Calibri"/>
                <a:cs typeface="Calibri"/>
              </a:rPr>
              <a:t>nt</a:t>
            </a:r>
            <a:r>
              <a:rPr sz="2400" spc="0" dirty="0" smtClean="0">
                <a:latin typeface="Calibri"/>
                <a:cs typeface="Calibri"/>
              </a:rPr>
              <a:t>o </a:t>
            </a:r>
            <a:r>
              <a:rPr sz="2400" spc="-9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utu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editions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of </a:t>
            </a:r>
            <a:r>
              <a:rPr sz="2400" spc="19" dirty="0" smtClean="0">
                <a:latin typeface="Calibri"/>
                <a:cs typeface="Calibri"/>
              </a:rPr>
              <a:t>S</a:t>
            </a:r>
            <a:r>
              <a:rPr sz="2400" spc="-4" dirty="0" smtClean="0">
                <a:latin typeface="Calibri"/>
                <a:cs typeface="Calibri"/>
              </a:rPr>
              <a:t>-100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3974" y="3467887"/>
            <a:ext cx="823239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D</a:t>
            </a:r>
            <a:r>
              <a:rPr sz="3600" b="1" spc="-9" baseline="3413" dirty="0" smtClean="0">
                <a:latin typeface="Calibri"/>
                <a:cs typeface="Calibri"/>
              </a:rPr>
              <a:t>e</a:t>
            </a:r>
            <a:r>
              <a:rPr sz="3600" b="1" spc="-19" baseline="3413" dirty="0" smtClean="0">
                <a:latin typeface="Calibri"/>
                <a:cs typeface="Calibri"/>
              </a:rPr>
              <a:t>v</a:t>
            </a:r>
            <a:r>
              <a:rPr sz="3600" b="1" spc="0" baseline="3413" dirty="0" smtClean="0">
                <a:latin typeface="Calibri"/>
                <a:cs typeface="Calibri"/>
              </a:rPr>
              <a:t>elop</a:t>
            </a:r>
            <a:r>
              <a:rPr sz="3600" b="1" spc="-14" baseline="3413" dirty="0" smtClean="0">
                <a:latin typeface="Calibri"/>
                <a:cs typeface="Calibri"/>
              </a:rPr>
              <a:t> </a:t>
            </a:r>
            <a:r>
              <a:rPr sz="3600" b="1" spc="4" baseline="3413" dirty="0" smtClean="0">
                <a:latin typeface="Calibri"/>
                <a:cs typeface="Calibri"/>
              </a:rPr>
              <a:t>S</a:t>
            </a:r>
            <a:r>
              <a:rPr sz="3600" b="1" spc="-4" baseline="3413" dirty="0" smtClean="0">
                <a:latin typeface="Calibri"/>
                <a:cs typeface="Calibri"/>
              </a:rPr>
              <a:t>-</a:t>
            </a:r>
            <a:r>
              <a:rPr sz="3600" b="1" spc="0" baseline="3413" dirty="0" smtClean="0">
                <a:latin typeface="Calibri"/>
                <a:cs typeface="Calibri"/>
              </a:rPr>
              <a:t>1</a:t>
            </a:r>
            <a:r>
              <a:rPr sz="3600" b="1" spc="-9" baseline="3413" dirty="0" smtClean="0">
                <a:latin typeface="Calibri"/>
                <a:cs typeface="Calibri"/>
              </a:rPr>
              <a:t>2</a:t>
            </a:r>
            <a:r>
              <a:rPr sz="3600" b="1" spc="0" baseline="3413" dirty="0" smtClean="0">
                <a:latin typeface="Calibri"/>
                <a:cs typeface="Calibri"/>
              </a:rPr>
              <a:t>1 P</a:t>
            </a:r>
            <a:r>
              <a:rPr sz="3600" b="1" spc="-29" baseline="3413" dirty="0" smtClean="0"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latin typeface="Calibri"/>
                <a:cs typeface="Calibri"/>
              </a:rPr>
              <a:t>od</a:t>
            </a:r>
            <a:r>
              <a:rPr sz="3600" b="1" spc="-4" baseline="3413" dirty="0" smtClean="0">
                <a:latin typeface="Calibri"/>
                <a:cs typeface="Calibri"/>
              </a:rPr>
              <a:t>u</a:t>
            </a:r>
            <a:r>
              <a:rPr sz="3600" b="1" spc="0" baseline="3413" dirty="0" smtClean="0">
                <a:latin typeface="Calibri"/>
                <a:cs typeface="Calibri"/>
              </a:rPr>
              <a:t>ct</a:t>
            </a:r>
            <a:r>
              <a:rPr sz="3600" b="1" spc="-14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Spec</a:t>
            </a:r>
            <a:r>
              <a:rPr sz="3600" b="1" spc="-9" baseline="3413" dirty="0" smtClean="0">
                <a:latin typeface="Calibri"/>
                <a:cs typeface="Calibri"/>
              </a:rPr>
              <a:t> </a:t>
            </a:r>
            <a:r>
              <a:rPr sz="3600" b="1" spc="-39" baseline="3413" dirty="0" smtClean="0">
                <a:latin typeface="Calibri"/>
                <a:cs typeface="Calibri"/>
              </a:rPr>
              <a:t>f</a:t>
            </a:r>
            <a:r>
              <a:rPr sz="3600" b="1" spc="0" baseline="3413" dirty="0" smtClean="0">
                <a:latin typeface="Calibri"/>
                <a:cs typeface="Calibri"/>
              </a:rPr>
              <a:t>or Mari</a:t>
            </a:r>
            <a:r>
              <a:rPr sz="3600" b="1" spc="-4" baseline="3413" dirty="0" smtClean="0"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latin typeface="Calibri"/>
                <a:cs typeface="Calibri"/>
              </a:rPr>
              <a:t>ime Limits</a:t>
            </a:r>
            <a:r>
              <a:rPr sz="3600" b="1" spc="-14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and</a:t>
            </a:r>
            <a:r>
              <a:rPr sz="3600" b="1" spc="-9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Bo</a:t>
            </a:r>
            <a:r>
              <a:rPr sz="3600" b="1" spc="-4" baseline="3413" dirty="0" smtClean="0">
                <a:latin typeface="Calibri"/>
                <a:cs typeface="Calibri"/>
              </a:rPr>
              <a:t>u</a:t>
            </a:r>
            <a:r>
              <a:rPr sz="3600" b="1" spc="0" baseline="3413" dirty="0" smtClean="0">
                <a:latin typeface="Calibri"/>
                <a:cs typeface="Calibri"/>
              </a:rPr>
              <a:t>n</a:t>
            </a:r>
            <a:r>
              <a:rPr sz="3600" b="1" spc="-9" baseline="3413" dirty="0" smtClean="0">
                <a:latin typeface="Calibri"/>
                <a:cs typeface="Calibri"/>
              </a:rPr>
              <a:t>d</a:t>
            </a:r>
            <a:r>
              <a:rPr sz="3600" b="1" spc="0" baseline="3413" dirty="0" smtClean="0">
                <a:latin typeface="Calibri"/>
                <a:cs typeface="Calibri"/>
              </a:rPr>
              <a:t>arie</a:t>
            </a:r>
            <a:r>
              <a:rPr sz="3600" b="1" spc="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3974" y="3891692"/>
            <a:ext cx="177800" cy="924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792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6874" y="3910076"/>
            <a:ext cx="10909354" cy="1290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1</a:t>
            </a:r>
            <a:r>
              <a:rPr sz="3600" spc="-9" baseline="3413" dirty="0" smtClean="0">
                <a:latin typeface="Calibri"/>
                <a:cs typeface="Calibri"/>
              </a:rPr>
              <a:t>2</a:t>
            </a:r>
            <a:r>
              <a:rPr sz="3600" spc="0" baseline="3413" dirty="0" smtClean="0">
                <a:latin typeface="Calibri"/>
                <a:cs typeface="Calibri"/>
              </a:rPr>
              <a:t>1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oje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-21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m, under </a:t>
            </a:r>
            <a:r>
              <a:rPr sz="3600" spc="9" baseline="3413" dirty="0" smtClean="0">
                <a:latin typeface="Calibri"/>
                <a:cs typeface="Calibri"/>
              </a:rPr>
              <a:t>S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1</a:t>
            </a:r>
            <a:r>
              <a:rPr sz="3600" spc="-9" baseline="3413" dirty="0" smtClean="0">
                <a:latin typeface="Calibri"/>
                <a:cs typeface="Calibri"/>
              </a:rPr>
              <a:t>0</a:t>
            </a:r>
            <a:r>
              <a:rPr sz="3600" spc="0" baseline="3413" dirty="0" smtClean="0">
                <a:latin typeface="Calibri"/>
                <a:cs typeface="Calibri"/>
              </a:rPr>
              <a:t>0</a:t>
            </a:r>
            <a:r>
              <a:rPr sz="3600" spc="-29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G umb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ell</a:t>
            </a:r>
            <a:r>
              <a:rPr sz="3600" spc="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,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finali</a:t>
            </a:r>
            <a:r>
              <a:rPr sz="3600" spc="-44" baseline="3413" dirty="0" smtClean="0">
                <a:latin typeface="Calibri"/>
                <a:cs typeface="Calibri"/>
              </a:rPr>
              <a:t>z</a:t>
            </a:r>
            <a:r>
              <a:rPr sz="3600" spc="0" baseline="3413" dirty="0" smtClean="0">
                <a:latin typeface="Calibri"/>
                <a:cs typeface="Calibri"/>
              </a:rPr>
              <a:t>ed the d</a:t>
            </a:r>
            <a:r>
              <a:rPr sz="3600" spc="-50" baseline="3413" dirty="0" smtClean="0">
                <a:latin typeface="Calibri"/>
                <a:cs typeface="Calibri"/>
              </a:rPr>
              <a:t>r</a:t>
            </a:r>
            <a:r>
              <a:rPr sz="3600" spc="-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ft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 </a:t>
            </a:r>
            <a:r>
              <a:rPr sz="3600" spc="14" baseline="3413" dirty="0" smtClean="0">
                <a:latin typeface="Calibri"/>
                <a:cs typeface="Calibri"/>
              </a:rPr>
              <a:t>S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1</a:t>
            </a:r>
            <a:r>
              <a:rPr sz="3600" spc="-9" baseline="3413" dirty="0" smtClean="0">
                <a:latin typeface="Calibri"/>
                <a:cs typeface="Calibri"/>
              </a:rPr>
              <a:t>2</a:t>
            </a:r>
            <a:r>
              <a:rPr sz="3600" spc="0" baseline="3413" dirty="0" smtClean="0">
                <a:latin typeface="Calibri"/>
                <a:cs typeface="Calibri"/>
              </a:rPr>
              <a:t>1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oduct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Sp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c;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ct val="101725"/>
              </a:lnSpc>
              <a:spcBef>
                <a:spcPts val="1623"/>
              </a:spcBef>
            </a:pPr>
            <a:r>
              <a:rPr sz="2400" spc="0" dirty="0" smtClean="0">
                <a:latin typeface="Calibri"/>
                <a:cs typeface="Calibri"/>
              </a:rPr>
              <a:t>H</a:t>
            </a:r>
            <a:r>
              <a:rPr sz="2400" spc="4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SC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ag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d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 </a:t>
            </a:r>
            <a:r>
              <a:rPr sz="2400" spc="-4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he publi</a:t>
            </a:r>
            <a:r>
              <a:rPr sz="2400" spc="-14" dirty="0" smtClean="0">
                <a:latin typeface="Calibri"/>
                <a:cs typeface="Calibri"/>
              </a:rPr>
              <a:t>c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tion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time</a:t>
            </a:r>
            <a:r>
              <a:rPr sz="2400" spc="9" dirty="0" smtClean="0">
                <a:latin typeface="Calibri"/>
                <a:cs typeface="Calibri"/>
              </a:rPr>
              <a:t>l</a:t>
            </a:r>
            <a:r>
              <a:rPr sz="2400" spc="0" dirty="0" smtClean="0">
                <a:latin typeface="Calibri"/>
                <a:cs typeface="Calibri"/>
              </a:rPr>
              <a:t>ine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of </a:t>
            </a:r>
            <a:r>
              <a:rPr sz="2400" spc="9" dirty="0" smtClean="0">
                <a:latin typeface="Calibri"/>
                <a:cs typeface="Calibri"/>
              </a:rPr>
              <a:t>S</a:t>
            </a:r>
            <a:r>
              <a:rPr sz="2400" spc="-4" dirty="0" smtClean="0">
                <a:latin typeface="Calibri"/>
                <a:cs typeface="Calibri"/>
              </a:rPr>
              <a:t>-</a:t>
            </a:r>
            <a:r>
              <a:rPr sz="2400" spc="0" dirty="0" smtClean="0">
                <a:latin typeface="Calibri"/>
                <a:cs typeface="Calibri"/>
              </a:rPr>
              <a:t>1</a:t>
            </a:r>
            <a:r>
              <a:rPr sz="2400" spc="-9" dirty="0" smtClean="0">
                <a:latin typeface="Calibri"/>
                <a:cs typeface="Calibri"/>
              </a:rPr>
              <a:t>2</a:t>
            </a:r>
            <a:r>
              <a:rPr sz="2400" spc="0" dirty="0" smtClean="0">
                <a:latin typeface="Calibri"/>
                <a:cs typeface="Calibri"/>
              </a:rPr>
              <a:t>1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-2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dition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1</a:t>
            </a:r>
            <a:r>
              <a:rPr sz="2400" spc="-9" dirty="0" smtClean="0">
                <a:latin typeface="Calibri"/>
                <a:cs typeface="Calibri"/>
              </a:rPr>
              <a:t>.</a:t>
            </a:r>
            <a:r>
              <a:rPr sz="2400" spc="0" dirty="0" smtClean="0">
                <a:latin typeface="Calibri"/>
                <a:cs typeface="Calibri"/>
              </a:rPr>
              <a:t>0</a:t>
            </a:r>
            <a:r>
              <a:rPr sz="2400" spc="-9" dirty="0" smtClean="0">
                <a:latin typeface="Calibri"/>
                <a:cs typeface="Calibri"/>
              </a:rPr>
              <a:t>.</a:t>
            </a:r>
            <a:r>
              <a:rPr sz="2400" spc="0" dirty="0" smtClean="0">
                <a:latin typeface="Calibri"/>
                <a:cs typeface="Calibri"/>
              </a:rPr>
              <a:t>0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under the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onditi</a:t>
            </a:r>
            <a:r>
              <a:rPr sz="2400" spc="-9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ns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80"/>
              </a:lnSpc>
              <a:spcBef>
                <a:spcPts val="144"/>
              </a:spcBef>
            </a:pPr>
            <a:r>
              <a:rPr sz="3600" spc="0" baseline="1137" dirty="0" smtClean="0">
                <a:latin typeface="Calibri"/>
                <a:cs typeface="Calibri"/>
              </a:rPr>
              <a:t>depic</a:t>
            </a:r>
            <a:r>
              <a:rPr sz="3600" spc="-19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ed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-14" baseline="1137" dirty="0" smtClean="0">
                <a:latin typeface="Calibri"/>
                <a:cs typeface="Calibri"/>
              </a:rPr>
              <a:t>b</a:t>
            </a:r>
            <a:r>
              <a:rPr sz="3600" spc="0" baseline="1137" dirty="0" smtClean="0">
                <a:latin typeface="Calibri"/>
                <a:cs typeface="Calibri"/>
              </a:rPr>
              <a:t>y the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IHO Se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-4" baseline="1137" dirty="0" smtClean="0">
                <a:latin typeface="Calibri"/>
                <a:cs typeface="Calibri"/>
              </a:rPr>
              <a:t>e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ari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39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the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n</a:t>
            </a:r>
            <a:r>
              <a:rPr sz="3600" spc="-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w 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-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vi</a:t>
            </a:r>
            <a:r>
              <a:rPr sz="3600" spc="-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w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C</a:t>
            </a:r>
            <a:r>
              <a:rPr sz="3600" spc="-29" baseline="1137" dirty="0" smtClean="0">
                <a:latin typeface="Calibri"/>
                <a:cs typeface="Calibri"/>
              </a:rPr>
              <a:t>y</a:t>
            </a:r>
            <a:r>
              <a:rPr sz="3600" spc="0" baseline="1137" dirty="0" smtClean="0">
                <a:latin typeface="Calibri"/>
                <a:cs typeface="Calibri"/>
              </a:rPr>
              <a:t>cle;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3974" y="5446476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5454" y="5464860"/>
            <a:ext cx="371786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1</a:t>
            </a:r>
            <a:r>
              <a:rPr sz="3600" spc="-9" baseline="3413" dirty="0" smtClean="0">
                <a:latin typeface="Calibri"/>
                <a:cs typeface="Calibri"/>
              </a:rPr>
              <a:t>2</a:t>
            </a:r>
            <a:r>
              <a:rPr sz="3600" spc="0" baseline="3413" dirty="0" smtClean="0">
                <a:latin typeface="Calibri"/>
                <a:cs typeface="Calibri"/>
              </a:rPr>
              <a:t>1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dition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1</a:t>
            </a:r>
            <a:r>
              <a:rPr sz="3600" spc="-9" baseline="3413" dirty="0" smtClean="0">
                <a:latin typeface="Calibri"/>
                <a:cs typeface="Calibri"/>
              </a:rPr>
              <a:t>.</a:t>
            </a:r>
            <a:r>
              <a:rPr sz="3600" spc="0" baseline="3413" dirty="0" smtClean="0">
                <a:latin typeface="Calibri"/>
                <a:cs typeface="Calibri"/>
              </a:rPr>
              <a:t>0</a:t>
            </a:r>
            <a:r>
              <a:rPr sz="3600" spc="-9" baseline="3413" dirty="0" smtClean="0">
                <a:latin typeface="Calibri"/>
                <a:cs typeface="Calibri"/>
              </a:rPr>
              <a:t>.</a:t>
            </a:r>
            <a:r>
              <a:rPr sz="3600" spc="0" baseline="3413" dirty="0" smtClean="0">
                <a:latin typeface="Calibri"/>
                <a:cs typeface="Calibri"/>
              </a:rPr>
              <a:t>0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plann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81880" y="5464860"/>
            <a:ext cx="3309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08016" y="5464860"/>
            <a:ext cx="57573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be published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 Ma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ch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2</a:t>
            </a:r>
            <a:r>
              <a:rPr sz="3600" spc="-9" baseline="3413" dirty="0" smtClean="0">
                <a:latin typeface="Calibri"/>
                <a:cs typeface="Calibri"/>
              </a:rPr>
              <a:t>0</a:t>
            </a:r>
            <a:r>
              <a:rPr sz="3600" spc="0" baseline="3413" dirty="0" smtClean="0">
                <a:latin typeface="Calibri"/>
                <a:cs typeface="Calibri"/>
              </a:rPr>
              <a:t>19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(Af</a:t>
            </a:r>
            <a:r>
              <a:rPr sz="3600" spc="-1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S1</a:t>
            </a:r>
            <a:r>
              <a:rPr sz="3600" spc="-9" baseline="3413" dirty="0" smtClean="0">
                <a:latin typeface="Calibri"/>
                <a:cs typeface="Calibri"/>
              </a:rPr>
              <a:t>0</a:t>
            </a:r>
            <a:r>
              <a:rPr sz="3600" spc="0" baseline="3413" dirty="0" smtClean="0">
                <a:latin typeface="Calibri"/>
                <a:cs typeface="Calibri"/>
              </a:rPr>
              <a:t>0</a:t>
            </a:r>
            <a:r>
              <a:rPr sz="3600" spc="-29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G</a:t>
            </a:r>
            <a:r>
              <a:rPr sz="3600" spc="9" baseline="3413" dirty="0" smtClean="0">
                <a:latin typeface="Calibri"/>
                <a:cs typeface="Calibri"/>
              </a:rPr>
              <a:t>4</a:t>
            </a:r>
            <a:r>
              <a:rPr sz="3600" spc="4" baseline="3413" dirty="0" smtClean="0">
                <a:latin typeface="Calibri"/>
                <a:cs typeface="Calibri"/>
              </a:rPr>
              <a:t>).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4255" y="6297650"/>
            <a:ext cx="2775767" cy="360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087" marR="130177" algn="ctr">
              <a:lnSpc>
                <a:spcPts val="1325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9" baseline="2275" dirty="0" smtClean="0">
                <a:latin typeface="Calibri"/>
                <a:cs typeface="Calibri"/>
              </a:rPr>
              <a:t>n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al</a:t>
            </a:r>
            <a:r>
              <a:rPr sz="1800" spc="-2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-14" baseline="2275" dirty="0" smtClean="0">
                <a:latin typeface="Calibri"/>
                <a:cs typeface="Calibri"/>
              </a:rPr>
              <a:t>y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og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ic</a:t>
            </a:r>
            <a:r>
              <a:rPr sz="1800" spc="-25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-25" baseline="2275" dirty="0" smtClean="0">
                <a:latin typeface="Calibri"/>
                <a:cs typeface="Calibri"/>
              </a:rPr>
              <a:t>g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19" baseline="2275" dirty="0" smtClean="0">
                <a:latin typeface="Calibri"/>
                <a:cs typeface="Calibri"/>
              </a:rPr>
              <a:t>z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440"/>
              </a:lnSpc>
              <a:spcBef>
                <a:spcPts val="5"/>
              </a:spcBef>
            </a:pP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g</a:t>
            </a:r>
            <a:r>
              <a:rPr sz="1800" i="1" spc="-4" baseline="2275" dirty="0" smtClean="0">
                <a:latin typeface="Calibri"/>
                <a:cs typeface="Calibri"/>
              </a:rPr>
              <a:t>an</a:t>
            </a:r>
            <a:r>
              <a:rPr sz="1800" i="1" spc="0" baseline="2275" dirty="0" smtClean="0">
                <a:latin typeface="Calibri"/>
                <a:cs typeface="Calibri"/>
              </a:rPr>
              <a:t>is</a:t>
            </a:r>
            <a:r>
              <a:rPr sz="1800" i="1" spc="-4" baseline="2275" dirty="0" smtClean="0">
                <a:latin typeface="Calibri"/>
                <a:cs typeface="Calibri"/>
              </a:rPr>
              <a:t>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n </a:t>
            </a:r>
            <a:r>
              <a:rPr sz="1800" i="1" spc="-4" baseline="2275" dirty="0" smtClean="0">
                <a:latin typeface="Calibri"/>
                <a:cs typeface="Calibri"/>
              </a:rPr>
              <a:t>H</a:t>
            </a:r>
            <a:r>
              <a:rPr sz="1800" i="1" spc="0" baseline="2275" dirty="0" smtClean="0">
                <a:latin typeface="Calibri"/>
                <a:cs typeface="Calibri"/>
              </a:rPr>
              <a:t>y</a:t>
            </a:r>
            <a:r>
              <a:rPr sz="1800" i="1" spc="-4" baseline="2275" dirty="0" smtClean="0">
                <a:latin typeface="Calibri"/>
                <a:cs typeface="Calibri"/>
              </a:rPr>
              <a:t>d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4" baseline="2275" dirty="0" smtClean="0">
                <a:latin typeface="Calibri"/>
                <a:cs typeface="Calibri"/>
              </a:rPr>
              <a:t>og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a</a:t>
            </a:r>
            <a:r>
              <a:rPr sz="1800" i="1" spc="-4" baseline="2275" dirty="0" smtClean="0">
                <a:latin typeface="Calibri"/>
                <a:cs typeface="Calibri"/>
              </a:rPr>
              <a:t>ph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qu</a:t>
            </a:r>
            <a:r>
              <a:rPr sz="1800" i="1" spc="0" baseline="2275" dirty="0" smtClean="0">
                <a:latin typeface="Calibri"/>
                <a:cs typeface="Calibri"/>
              </a:rPr>
              <a:t>e</a:t>
            </a:r>
            <a:r>
              <a:rPr sz="1800" i="1" spc="1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19" baseline="2275" dirty="0" smtClean="0">
                <a:latin typeface="Calibri"/>
                <a:cs typeface="Calibri"/>
              </a:rPr>
              <a:t>n</a:t>
            </a:r>
            <a:r>
              <a:rPr sz="1800" i="1" spc="-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er</a:t>
            </a:r>
            <a:r>
              <a:rPr sz="1800" i="1" spc="-4" baseline="2275" dirty="0" smtClean="0">
                <a:latin typeface="Calibri"/>
                <a:cs typeface="Calibri"/>
              </a:rPr>
              <a:t>na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ona</a:t>
            </a:r>
            <a:r>
              <a:rPr sz="1800" i="1" spc="0" baseline="2275" dirty="0" smtClean="0">
                <a:latin typeface="Calibri"/>
                <a:cs typeface="Calibri"/>
              </a:rPr>
              <a:t>le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11987" y="893826"/>
            <a:ext cx="10567974" cy="5207"/>
          </a:xfrm>
          <a:custGeom>
            <a:avLst/>
            <a:gdLst/>
            <a:ahLst/>
            <a:cxnLst/>
            <a:rect l="l" t="t" r="r" b="b"/>
            <a:pathLst>
              <a:path w="10567974" h="5207">
                <a:moveTo>
                  <a:pt x="0" y="5207"/>
                </a:moveTo>
                <a:lnTo>
                  <a:pt x="10567974" y="0"/>
                </a:lnTo>
              </a:path>
            </a:pathLst>
          </a:custGeom>
          <a:ln w="28575">
            <a:solidFill>
              <a:srgbClr val="0D57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6040079"/>
            <a:ext cx="12192000" cy="837209"/>
          </a:xfrm>
          <a:custGeom>
            <a:avLst/>
            <a:gdLst/>
            <a:ahLst/>
            <a:cxnLst/>
            <a:rect l="l" t="t" r="r" b="b"/>
            <a:pathLst>
              <a:path w="12192000" h="837209">
                <a:moveTo>
                  <a:pt x="12192000" y="0"/>
                </a:moveTo>
                <a:lnTo>
                  <a:pt x="0" y="0"/>
                </a:lnTo>
                <a:lnTo>
                  <a:pt x="0" y="817918"/>
                </a:lnTo>
                <a:lnTo>
                  <a:pt x="12192000" y="817918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4372" y="6040078"/>
            <a:ext cx="637590" cy="837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0636" y="1333144"/>
            <a:ext cx="11194415" cy="47035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67867" y="343026"/>
            <a:ext cx="4411701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Anal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y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sis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/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Discuss</a:t>
            </a:r>
            <a:r>
              <a:rPr sz="6000" spc="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i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on</a:t>
            </a:r>
            <a:r>
              <a:rPr sz="6000" spc="-26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–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91074" y="343026"/>
            <a:ext cx="2751446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spc="-75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K</a:t>
            </a:r>
            <a:r>
              <a:rPr sz="6000" spc="-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y</a:t>
            </a:r>
            <a:r>
              <a:rPr sz="6000" spc="-5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-3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P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ri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rities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0200" y="1007262"/>
            <a:ext cx="111378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D</a:t>
            </a:r>
            <a:r>
              <a:rPr sz="3600" b="1" spc="-9" baseline="3413" dirty="0" smtClean="0">
                <a:latin typeface="Calibri"/>
                <a:cs typeface="Calibri"/>
              </a:rPr>
              <a:t>e</a:t>
            </a:r>
            <a:r>
              <a:rPr sz="3600" b="1" spc="-19" baseline="3413" dirty="0" smtClean="0">
                <a:latin typeface="Calibri"/>
                <a:cs typeface="Calibri"/>
              </a:rPr>
              <a:t>v</a:t>
            </a:r>
            <a:r>
              <a:rPr sz="3600" b="1" spc="0" baseline="3413" dirty="0" smtClean="0">
                <a:latin typeface="Calibri"/>
                <a:cs typeface="Calibri"/>
              </a:rPr>
              <a:t>elop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39866" y="1007262"/>
            <a:ext cx="3716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all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08737" y="1007262"/>
            <a:ext cx="49294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t</a:t>
            </a:r>
            <a:r>
              <a:rPr sz="3600" b="1" spc="-9" baseline="3413" dirty="0" smtClean="0">
                <a:latin typeface="Calibri"/>
                <a:cs typeface="Calibri"/>
              </a:rPr>
              <a:t>h</a:t>
            </a:r>
            <a:r>
              <a:rPr sz="3600" b="1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00566" y="1007262"/>
            <a:ext cx="164294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-9" baseline="3413" dirty="0" smtClean="0">
                <a:latin typeface="Calibri"/>
                <a:cs typeface="Calibri"/>
              </a:rPr>
              <a:t>c</a:t>
            </a:r>
            <a:r>
              <a:rPr sz="3600" b="1" spc="0" baseline="3413" dirty="0" smtClean="0">
                <a:latin typeface="Calibri"/>
                <a:cs typeface="Calibri"/>
              </a:rPr>
              <a:t>ompone</a:t>
            </a:r>
            <a:r>
              <a:rPr sz="3600" b="1" spc="-25" baseline="3413" dirty="0" smtClean="0">
                <a:latin typeface="Calibri"/>
                <a:cs typeface="Calibri"/>
              </a:rPr>
              <a:t>n</a:t>
            </a:r>
            <a:r>
              <a:rPr sz="3600" b="1" spc="0" baseline="3413" dirty="0" smtClean="0">
                <a:latin typeface="Calibri"/>
                <a:cs typeface="Calibri"/>
              </a:rPr>
              <a:t>ts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38979" y="1007262"/>
            <a:ext cx="102312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needed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59860" y="1007262"/>
            <a:ext cx="33739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-29" baseline="3413" dirty="0" smtClean="0">
                <a:latin typeface="Calibri"/>
                <a:cs typeface="Calibri"/>
              </a:rPr>
              <a:t>t</a:t>
            </a:r>
            <a:r>
              <a:rPr sz="3600" b="1" spc="0" baseline="3413" dirty="0" smtClean="0"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95170" y="1007262"/>
            <a:ext cx="76266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ma</a:t>
            </a:r>
            <a:r>
              <a:rPr sz="3600" b="1" spc="-59" baseline="3413" dirty="0" smtClean="0">
                <a:latin typeface="Calibri"/>
                <a:cs typeface="Calibri"/>
              </a:rPr>
              <a:t>k</a:t>
            </a:r>
            <a:r>
              <a:rPr sz="3600" b="1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53966" y="1007262"/>
            <a:ext cx="77241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9" baseline="3413" dirty="0" smtClean="0">
                <a:latin typeface="Calibri"/>
                <a:cs typeface="Calibri"/>
              </a:rPr>
              <a:t>S</a:t>
            </a:r>
            <a:r>
              <a:rPr sz="3600" b="1" spc="-4" baseline="3413" dirty="0" smtClean="0">
                <a:latin typeface="Calibri"/>
                <a:cs typeface="Calibri"/>
              </a:rPr>
              <a:t>-</a:t>
            </a:r>
            <a:r>
              <a:rPr sz="3600" b="1" spc="0" baseline="3413" dirty="0" smtClean="0">
                <a:latin typeface="Calibri"/>
                <a:cs typeface="Calibri"/>
              </a:rPr>
              <a:t>1</a:t>
            </a:r>
            <a:r>
              <a:rPr sz="3600" b="1" spc="-9" baseline="3413" dirty="0" smtClean="0">
                <a:latin typeface="Calibri"/>
                <a:cs typeface="Calibri"/>
              </a:rPr>
              <a:t>0</a:t>
            </a:r>
            <a:r>
              <a:rPr sz="3600" b="1" spc="0" baseline="3413" dirty="0" smtClean="0"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22995" y="1007262"/>
            <a:ext cx="22178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42670" y="1007262"/>
            <a:ext cx="96216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-29" baseline="3413" dirty="0" smtClean="0"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latin typeface="Calibri"/>
                <a:cs typeface="Calibri"/>
              </a:rPr>
              <a:t>eality</a:t>
            </a:r>
            <a:r>
              <a:rPr sz="3600" spc="0" baseline="3413" dirty="0" smtClean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4255" y="6297650"/>
            <a:ext cx="2775767" cy="360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087" marR="130177" algn="ctr">
              <a:lnSpc>
                <a:spcPts val="1325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9" baseline="2275" dirty="0" smtClean="0">
                <a:latin typeface="Calibri"/>
                <a:cs typeface="Calibri"/>
              </a:rPr>
              <a:t>n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al</a:t>
            </a:r>
            <a:r>
              <a:rPr sz="1800" spc="-2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-14" baseline="2275" dirty="0" smtClean="0">
                <a:latin typeface="Calibri"/>
                <a:cs typeface="Calibri"/>
              </a:rPr>
              <a:t>y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og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ic</a:t>
            </a:r>
            <a:r>
              <a:rPr sz="1800" spc="-25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-25" baseline="2275" dirty="0" smtClean="0">
                <a:latin typeface="Calibri"/>
                <a:cs typeface="Calibri"/>
              </a:rPr>
              <a:t>g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19" baseline="2275" dirty="0" smtClean="0">
                <a:latin typeface="Calibri"/>
                <a:cs typeface="Calibri"/>
              </a:rPr>
              <a:t>z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440"/>
              </a:lnSpc>
              <a:spcBef>
                <a:spcPts val="5"/>
              </a:spcBef>
            </a:pP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g</a:t>
            </a:r>
            <a:r>
              <a:rPr sz="1800" i="1" spc="-4" baseline="2275" dirty="0" smtClean="0">
                <a:latin typeface="Calibri"/>
                <a:cs typeface="Calibri"/>
              </a:rPr>
              <a:t>an</a:t>
            </a:r>
            <a:r>
              <a:rPr sz="1800" i="1" spc="0" baseline="2275" dirty="0" smtClean="0">
                <a:latin typeface="Calibri"/>
                <a:cs typeface="Calibri"/>
              </a:rPr>
              <a:t>is</a:t>
            </a:r>
            <a:r>
              <a:rPr sz="1800" i="1" spc="-4" baseline="2275" dirty="0" smtClean="0">
                <a:latin typeface="Calibri"/>
                <a:cs typeface="Calibri"/>
              </a:rPr>
              <a:t>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n </a:t>
            </a:r>
            <a:r>
              <a:rPr sz="1800" i="1" spc="-4" baseline="2275" dirty="0" smtClean="0">
                <a:latin typeface="Calibri"/>
                <a:cs typeface="Calibri"/>
              </a:rPr>
              <a:t>H</a:t>
            </a:r>
            <a:r>
              <a:rPr sz="1800" i="1" spc="0" baseline="2275" dirty="0" smtClean="0">
                <a:latin typeface="Calibri"/>
                <a:cs typeface="Calibri"/>
              </a:rPr>
              <a:t>y</a:t>
            </a:r>
            <a:r>
              <a:rPr sz="1800" i="1" spc="-4" baseline="2275" dirty="0" smtClean="0">
                <a:latin typeface="Calibri"/>
                <a:cs typeface="Calibri"/>
              </a:rPr>
              <a:t>d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4" baseline="2275" dirty="0" smtClean="0">
                <a:latin typeface="Calibri"/>
                <a:cs typeface="Calibri"/>
              </a:rPr>
              <a:t>og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a</a:t>
            </a:r>
            <a:r>
              <a:rPr sz="1800" i="1" spc="-4" baseline="2275" dirty="0" smtClean="0">
                <a:latin typeface="Calibri"/>
                <a:cs typeface="Calibri"/>
              </a:rPr>
              <a:t>ph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qu</a:t>
            </a:r>
            <a:r>
              <a:rPr sz="1800" i="1" spc="0" baseline="2275" dirty="0" smtClean="0">
                <a:latin typeface="Calibri"/>
                <a:cs typeface="Calibri"/>
              </a:rPr>
              <a:t>e</a:t>
            </a:r>
            <a:r>
              <a:rPr sz="1800" i="1" spc="1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19" baseline="2275" dirty="0" smtClean="0">
                <a:latin typeface="Calibri"/>
                <a:cs typeface="Calibri"/>
              </a:rPr>
              <a:t>n</a:t>
            </a:r>
            <a:r>
              <a:rPr sz="1800" i="1" spc="-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er</a:t>
            </a:r>
            <a:r>
              <a:rPr sz="1800" i="1" spc="-4" baseline="2275" dirty="0" smtClean="0">
                <a:latin typeface="Calibri"/>
                <a:cs typeface="Calibri"/>
              </a:rPr>
              <a:t>na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ona</a:t>
            </a:r>
            <a:r>
              <a:rPr sz="1800" i="1" spc="0" baseline="2275" dirty="0" smtClean="0">
                <a:latin typeface="Calibri"/>
                <a:cs typeface="Calibri"/>
              </a:rPr>
              <a:t>le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11987" y="893826"/>
            <a:ext cx="10567974" cy="5207"/>
          </a:xfrm>
          <a:custGeom>
            <a:avLst/>
            <a:gdLst/>
            <a:ahLst/>
            <a:cxnLst/>
            <a:rect l="l" t="t" r="r" b="b"/>
            <a:pathLst>
              <a:path w="10567974" h="5207">
                <a:moveTo>
                  <a:pt x="0" y="5207"/>
                </a:moveTo>
                <a:lnTo>
                  <a:pt x="10567974" y="0"/>
                </a:lnTo>
              </a:path>
            </a:pathLst>
          </a:custGeom>
          <a:ln w="28575">
            <a:solidFill>
              <a:srgbClr val="0D57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6040079"/>
            <a:ext cx="12192000" cy="837209"/>
          </a:xfrm>
          <a:custGeom>
            <a:avLst/>
            <a:gdLst/>
            <a:ahLst/>
            <a:cxnLst/>
            <a:rect l="l" t="t" r="r" b="b"/>
            <a:pathLst>
              <a:path w="12192000" h="837209">
                <a:moveTo>
                  <a:pt x="12192000" y="0"/>
                </a:moveTo>
                <a:lnTo>
                  <a:pt x="0" y="0"/>
                </a:lnTo>
                <a:lnTo>
                  <a:pt x="0" y="817918"/>
                </a:lnTo>
                <a:lnTo>
                  <a:pt x="12192000" y="817918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4372" y="6040078"/>
            <a:ext cx="637590" cy="837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29564" y="343026"/>
            <a:ext cx="8770339" cy="9922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1002" marR="4572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Anal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y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sis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/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Discuss</a:t>
            </a:r>
            <a:r>
              <a:rPr sz="6000" spc="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i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on</a:t>
            </a:r>
            <a:r>
              <a:rPr sz="6000" spc="-26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–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-75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K</a:t>
            </a:r>
            <a:r>
              <a:rPr sz="6000" spc="-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y</a:t>
            </a:r>
            <a:r>
              <a:rPr sz="6000" spc="-5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-3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P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ri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rities</a:t>
            </a:r>
            <a:endParaRPr sz="4000">
              <a:latin typeface="Calibri Light"/>
              <a:cs typeface="Calibri Light"/>
            </a:endParaRPr>
          </a:p>
          <a:p>
            <a:pPr marL="12700">
              <a:lnSpc>
                <a:spcPct val="101725"/>
              </a:lnSpc>
              <a:spcBef>
                <a:spcPts val="448"/>
              </a:spcBef>
            </a:pPr>
            <a:r>
              <a:rPr sz="2400" b="1" spc="0" dirty="0" smtClean="0">
                <a:latin typeface="Calibri"/>
                <a:cs typeface="Calibri"/>
              </a:rPr>
              <a:t>C</a:t>
            </a:r>
            <a:r>
              <a:rPr sz="2400" b="1" spc="4" dirty="0" smtClean="0">
                <a:latin typeface="Calibri"/>
                <a:cs typeface="Calibri"/>
              </a:rPr>
              <a:t>o</a:t>
            </a:r>
            <a:r>
              <a:rPr sz="2400" b="1" spc="0" dirty="0" smtClean="0">
                <a:latin typeface="Calibri"/>
                <a:cs typeface="Calibri"/>
              </a:rPr>
              <a:t>nsolid</a:t>
            </a:r>
            <a:r>
              <a:rPr sz="2400" b="1" spc="-19" dirty="0" smtClean="0">
                <a:latin typeface="Calibri"/>
                <a:cs typeface="Calibri"/>
              </a:rPr>
              <a:t>a</a:t>
            </a:r>
            <a:r>
              <a:rPr sz="2400" b="1" spc="0" dirty="0" smtClean="0">
                <a:latin typeface="Calibri"/>
                <a:cs typeface="Calibri"/>
              </a:rPr>
              <a:t>tion and</a:t>
            </a:r>
            <a:r>
              <a:rPr sz="2400" b="1" spc="-4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clarifi</a:t>
            </a:r>
            <a:r>
              <a:rPr sz="2400" b="1" spc="-14" dirty="0" smtClean="0">
                <a:latin typeface="Calibri"/>
                <a:cs typeface="Calibri"/>
              </a:rPr>
              <a:t>c</a:t>
            </a:r>
            <a:r>
              <a:rPr sz="2400" b="1" spc="-19" dirty="0" smtClean="0">
                <a:latin typeface="Calibri"/>
                <a:cs typeface="Calibri"/>
              </a:rPr>
              <a:t>a</a:t>
            </a:r>
            <a:r>
              <a:rPr sz="2400" b="1" spc="0" dirty="0" smtClean="0">
                <a:latin typeface="Calibri"/>
                <a:cs typeface="Calibri"/>
              </a:rPr>
              <a:t>tion</a:t>
            </a:r>
            <a:r>
              <a:rPr sz="2400" b="1" spc="-19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of </a:t>
            </a:r>
            <a:r>
              <a:rPr sz="2400" b="1" spc="-19" dirty="0" smtClean="0">
                <a:latin typeface="Calibri"/>
                <a:cs typeface="Calibri"/>
              </a:rPr>
              <a:t>s</a:t>
            </a:r>
            <a:r>
              <a:rPr sz="2400" b="1" spc="-29" dirty="0" smtClean="0">
                <a:latin typeface="Calibri"/>
                <a:cs typeface="Calibri"/>
              </a:rPr>
              <a:t>t</a:t>
            </a:r>
            <a:r>
              <a:rPr sz="2400" b="1" spc="0" dirty="0" smtClean="0">
                <a:latin typeface="Calibri"/>
                <a:cs typeface="Calibri"/>
              </a:rPr>
              <a:t>an</a:t>
            </a:r>
            <a:r>
              <a:rPr sz="2400" b="1" spc="-4" dirty="0" smtClean="0">
                <a:latin typeface="Calibri"/>
                <a:cs typeface="Calibri"/>
              </a:rPr>
              <a:t>d</a:t>
            </a:r>
            <a:r>
              <a:rPr sz="2400" b="1" spc="0" dirty="0" smtClean="0">
                <a:latin typeface="Calibri"/>
                <a:cs typeface="Calibri"/>
              </a:rPr>
              <a:t>a</a:t>
            </a:r>
            <a:r>
              <a:rPr sz="2400" b="1" spc="-19" dirty="0" smtClean="0">
                <a:latin typeface="Calibri"/>
                <a:cs typeface="Calibri"/>
              </a:rPr>
              <a:t>r</a:t>
            </a:r>
            <a:r>
              <a:rPr sz="2400" b="1" spc="0" dirty="0" smtClean="0">
                <a:latin typeface="Calibri"/>
                <a:cs typeface="Calibri"/>
              </a:rPr>
              <a:t>ds</a:t>
            </a:r>
            <a:r>
              <a:rPr sz="2400" b="1" spc="4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in</a:t>
            </a:r>
            <a:r>
              <a:rPr sz="2400" b="1" spc="-9" dirty="0" smtClean="0">
                <a:latin typeface="Calibri"/>
                <a:cs typeface="Calibri"/>
              </a:rPr>
              <a:t> </a:t>
            </a:r>
            <a:r>
              <a:rPr sz="2400" b="1" spc="-25" dirty="0" smtClean="0">
                <a:latin typeface="Calibri"/>
                <a:cs typeface="Calibri"/>
              </a:rPr>
              <a:t>r</a:t>
            </a:r>
            <a:r>
              <a:rPr sz="2400" b="1" spc="0" dirty="0" smtClean="0">
                <a:latin typeface="Calibri"/>
                <a:cs typeface="Calibri"/>
              </a:rPr>
              <a:t>el</a:t>
            </a:r>
            <a:r>
              <a:rPr sz="2400" b="1" spc="-19" dirty="0" smtClean="0">
                <a:latin typeface="Calibri"/>
                <a:cs typeface="Calibri"/>
              </a:rPr>
              <a:t>a</a:t>
            </a:r>
            <a:r>
              <a:rPr sz="2400" b="1" spc="0" dirty="0" smtClean="0">
                <a:latin typeface="Calibri"/>
                <a:cs typeface="Calibri"/>
              </a:rPr>
              <a:t>tion</a:t>
            </a:r>
            <a:r>
              <a:rPr sz="2400" b="1" spc="-19" dirty="0" smtClean="0">
                <a:latin typeface="Calibri"/>
                <a:cs typeface="Calibri"/>
              </a:rPr>
              <a:t> </a:t>
            </a:r>
            <a:r>
              <a:rPr sz="2400" b="1" spc="-29" dirty="0" smtClean="0">
                <a:latin typeface="Calibri"/>
                <a:cs typeface="Calibri"/>
              </a:rPr>
              <a:t>t</a:t>
            </a:r>
            <a:r>
              <a:rPr sz="2400" b="1" spc="0" dirty="0" smtClean="0">
                <a:latin typeface="Calibri"/>
                <a:cs typeface="Calibri"/>
              </a:rPr>
              <a:t>o </a:t>
            </a:r>
            <a:r>
              <a:rPr sz="2400" b="1" spc="-29" dirty="0" smtClean="0">
                <a:latin typeface="Calibri"/>
                <a:cs typeface="Calibri"/>
              </a:rPr>
              <a:t>E</a:t>
            </a:r>
            <a:r>
              <a:rPr sz="2400" b="1" spc="0" dirty="0" smtClean="0">
                <a:latin typeface="Calibri"/>
                <a:cs typeface="Calibri"/>
              </a:rPr>
              <a:t>CDIS/</a:t>
            </a:r>
            <a:r>
              <a:rPr sz="2400" b="1" spc="4" dirty="0" smtClean="0">
                <a:latin typeface="Calibri"/>
                <a:cs typeface="Calibri"/>
              </a:rPr>
              <a:t>E</a:t>
            </a:r>
            <a:r>
              <a:rPr sz="2400" b="1" spc="0" dirty="0" smtClean="0">
                <a:latin typeface="Calibri"/>
                <a:cs typeface="Calibri"/>
              </a:rPr>
              <a:t>N</a:t>
            </a:r>
            <a:r>
              <a:rPr sz="2400" b="1" spc="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9564" y="1428654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72464" y="1447038"/>
            <a:ext cx="11016051" cy="15039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11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4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SC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endo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sed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-2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d. </a:t>
            </a:r>
            <a:r>
              <a:rPr sz="3600" spc="-9" baseline="3413" dirty="0" smtClean="0">
                <a:latin typeface="Calibri"/>
                <a:cs typeface="Calibri"/>
              </a:rPr>
              <a:t>6</a:t>
            </a:r>
            <a:r>
              <a:rPr sz="3600" spc="0" baseline="3413" dirty="0" smtClean="0">
                <a:latin typeface="Calibri"/>
                <a:cs typeface="Calibri"/>
              </a:rPr>
              <a:t>.</a:t>
            </a:r>
            <a:r>
              <a:rPr sz="3600" spc="-9" baseline="3413" dirty="0" smtClean="0">
                <a:latin typeface="Calibri"/>
                <a:cs typeface="Calibri"/>
              </a:rPr>
              <a:t>1</a:t>
            </a:r>
            <a:r>
              <a:rPr sz="3600" spc="0" baseline="3413" dirty="0" smtClean="0">
                <a:latin typeface="Calibri"/>
                <a:cs typeface="Calibri"/>
              </a:rPr>
              <a:t>.0</a:t>
            </a:r>
            <a:r>
              <a:rPr sz="3600" spc="-2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 </a:t>
            </a:r>
            <a:r>
              <a:rPr sz="3600" spc="9" baseline="3413" dirty="0" smtClean="0">
                <a:latin typeface="Calibri"/>
                <a:cs typeface="Calibri"/>
              </a:rPr>
              <a:t>S</a:t>
            </a:r>
            <a:r>
              <a:rPr sz="3600" spc="-4" baseline="3413" dirty="0" smtClean="0">
                <a:latin typeface="Calibri"/>
                <a:cs typeface="Calibri"/>
              </a:rPr>
              <a:t>-</a:t>
            </a:r>
            <a:r>
              <a:rPr sz="3600" spc="0" baseline="3413" dirty="0" smtClean="0">
                <a:latin typeface="Calibri"/>
                <a:cs typeface="Calibri"/>
              </a:rPr>
              <a:t>58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and a CL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 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0" baseline="3413" dirty="0" smtClean="0">
                <a:latin typeface="Calibri"/>
                <a:cs typeface="Calibri"/>
              </a:rPr>
              <a:t>HO Memb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r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r>
              <a:rPr sz="3600" spc="-25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se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king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their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app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al</a:t>
            </a:r>
            <a:endParaRPr sz="2400" dirty="0">
              <a:latin typeface="Calibri"/>
              <a:cs typeface="Calibri"/>
            </a:endParaRPr>
          </a:p>
          <a:p>
            <a:pPr marL="12700" marR="43110">
              <a:lnSpc>
                <a:spcPts val="2880"/>
              </a:lnSpc>
              <a:spcBef>
                <a:spcPts val="16"/>
              </a:spcBef>
            </a:pPr>
            <a:r>
              <a:rPr lang="en-GB" sz="3600" baseline="1137" dirty="0" smtClean="0">
                <a:latin typeface="Calibri"/>
                <a:cs typeface="Calibri"/>
              </a:rPr>
              <a:t>Has been</a:t>
            </a:r>
            <a:r>
              <a:rPr sz="3600" spc="0" baseline="1137" dirty="0" smtClean="0">
                <a:latin typeface="Calibri"/>
                <a:cs typeface="Calibri"/>
              </a:rPr>
              <a:t> is</a:t>
            </a:r>
            <a:r>
              <a:rPr sz="3600" spc="-4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ued;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880"/>
              </a:lnSpc>
              <a:spcBef>
                <a:spcPts val="531"/>
              </a:spcBef>
            </a:pPr>
            <a:r>
              <a:rPr lang="en-GB" sz="2400" dirty="0" smtClean="0">
                <a:latin typeface="Calibri"/>
                <a:cs typeface="Calibri"/>
              </a:rPr>
              <a:t>ENCWG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is </a:t>
            </a:r>
            <a:r>
              <a:rPr sz="2400" spc="-29" dirty="0" smtClean="0">
                <a:latin typeface="Calibri"/>
                <a:cs typeface="Calibri"/>
              </a:rPr>
              <a:t>w</a:t>
            </a:r>
            <a:r>
              <a:rPr sz="2400" spc="0" dirty="0" smtClean="0">
                <a:latin typeface="Calibri"/>
                <a:cs typeface="Calibri"/>
              </a:rPr>
              <a:t>orking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 ide</a:t>
            </a:r>
            <a:r>
              <a:rPr sz="2400" spc="-25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ti</a:t>
            </a:r>
            <a:r>
              <a:rPr sz="2400" spc="9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y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 individual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omp</a:t>
            </a:r>
            <a:r>
              <a:rPr sz="2400" spc="-9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ne</a:t>
            </a:r>
            <a:r>
              <a:rPr sz="2400" spc="-1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ts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in </a:t>
            </a:r>
            <a:r>
              <a:rPr sz="2400" spc="19" dirty="0" smtClean="0">
                <a:latin typeface="Calibri"/>
                <a:cs typeface="Calibri"/>
              </a:rPr>
              <a:t>S</a:t>
            </a:r>
            <a:r>
              <a:rPr sz="2400" spc="-4" dirty="0" smtClean="0">
                <a:latin typeface="Calibri"/>
                <a:cs typeface="Calibri"/>
              </a:rPr>
              <a:t>-</a:t>
            </a:r>
            <a:r>
              <a:rPr sz="2400" spc="0" dirty="0" smtClean="0">
                <a:latin typeface="Calibri"/>
                <a:cs typeface="Calibri"/>
              </a:rPr>
              <a:t>57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(file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si</a:t>
            </a:r>
            <a:r>
              <a:rPr sz="2400" spc="-50" dirty="0" smtClean="0">
                <a:latin typeface="Calibri"/>
                <a:cs typeface="Calibri"/>
              </a:rPr>
              <a:t>z</a:t>
            </a:r>
            <a:r>
              <a:rPr sz="2400" spc="0" dirty="0" smtClean="0">
                <a:latin typeface="Calibri"/>
                <a:cs typeface="Calibri"/>
              </a:rPr>
              <a:t>e,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2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c.)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 p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34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1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ENC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oduce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s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f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om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-19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viding high density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1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29" dirty="0" smtClean="0">
                <a:latin typeface="Calibri"/>
                <a:cs typeface="Calibri"/>
              </a:rPr>
              <a:t>n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our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lines;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9564" y="223662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9564" y="3044355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2464" y="3062757"/>
            <a:ext cx="10602707" cy="696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HSSC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as</a:t>
            </a:r>
            <a:r>
              <a:rPr sz="3600" spc="-75" baseline="3413" dirty="0" smtClean="0">
                <a:latin typeface="Calibri"/>
                <a:cs typeface="Calibri"/>
              </a:rPr>
              <a:t>k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ENC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G </a:t>
            </a:r>
            <a:r>
              <a:rPr sz="3600" spc="-2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liaise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with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CIRM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and </a:t>
            </a:r>
            <a:r>
              <a:rPr sz="3600" spc="-9" baseline="3413" dirty="0" smtClean="0">
                <a:latin typeface="Calibri"/>
                <a:cs typeface="Calibri"/>
              </a:rPr>
              <a:t>I</a:t>
            </a:r>
            <a:r>
              <a:rPr sz="3600" spc="-1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25" baseline="3413" dirty="0" smtClean="0">
                <a:latin typeface="Calibri"/>
                <a:cs typeface="Calibri"/>
              </a:rPr>
              <a:t> </a:t>
            </a:r>
            <a:r>
              <a:rPr sz="3600" spc="-50" baseline="3413" dirty="0" smtClean="0">
                <a:latin typeface="Calibri"/>
                <a:cs typeface="Calibri"/>
              </a:rPr>
              <a:t>f</a:t>
            </a:r>
            <a:r>
              <a:rPr sz="3600" spc="0" baseline="3413" dirty="0" smtClean="0">
                <a:latin typeface="Calibri"/>
                <a:cs typeface="Calibri"/>
              </a:rPr>
              <a:t>or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further i</a:t>
            </a:r>
            <a:r>
              <a:rPr sz="3600" spc="-39" baseline="3413" dirty="0" smtClean="0">
                <a:latin typeface="Calibri"/>
                <a:cs typeface="Calibri"/>
              </a:rPr>
              <a:t>n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50" baseline="3413" dirty="0" smtClean="0">
                <a:latin typeface="Calibri"/>
                <a:cs typeface="Calibri"/>
              </a:rPr>
              <a:t>g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ns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and</a:t>
            </a:r>
            <a:endParaRPr sz="2400" dirty="0">
              <a:latin typeface="Calibri"/>
              <a:cs typeface="Calibri"/>
            </a:endParaRPr>
          </a:p>
          <a:p>
            <a:pPr marL="12700" marR="45765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assessme</a:t>
            </a:r>
            <a:r>
              <a:rPr sz="3600" spc="-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b</a:t>
            </a:r>
            <a:r>
              <a:rPr sz="3600" spc="-19" baseline="1137" dirty="0" smtClean="0">
                <a:latin typeface="Calibri"/>
                <a:cs typeface="Calibri"/>
              </a:rPr>
              <a:t>e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3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14" baseline="1137" dirty="0" smtClean="0">
                <a:latin typeface="Calibri"/>
                <a:cs typeface="Calibri"/>
              </a:rPr>
              <a:t> 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on</a:t>
            </a:r>
            <a:r>
              <a:rPr sz="3600" spc="-9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ide</a:t>
            </a:r>
            <a:r>
              <a:rPr sz="3600" spc="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ing the ne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d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 upd</a:t>
            </a:r>
            <a:r>
              <a:rPr sz="3600" spc="-2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ting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</a:t>
            </a:r>
            <a:r>
              <a:rPr sz="3600" spc="-4" baseline="1137" dirty="0" smtClean="0">
                <a:latin typeface="Calibri"/>
                <a:cs typeface="Calibri"/>
              </a:rPr>
              <a:t>-63</a:t>
            </a:r>
            <a:r>
              <a:rPr lang="en-GB" sz="3600" spc="-4" baseline="1137" dirty="0" smtClean="0">
                <a:latin typeface="Calibri"/>
                <a:cs typeface="Calibri"/>
              </a:rPr>
              <a:t> to improve cyber security</a:t>
            </a:r>
            <a:r>
              <a:rPr sz="3600" spc="-4" baseline="1137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72720" y="3062757"/>
            <a:ext cx="50558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risk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9564" y="4023105"/>
            <a:ext cx="32409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alibri"/>
                <a:cs typeface="Calibri"/>
              </a:rPr>
              <a:t>P</a:t>
            </a:r>
            <a:r>
              <a:rPr sz="3600" b="1" spc="-29" baseline="3413" dirty="0" smtClean="0"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latin typeface="Calibri"/>
                <a:cs typeface="Calibri"/>
              </a:rPr>
              <a:t>epa</a:t>
            </a:r>
            <a:r>
              <a:rPr sz="3600" b="1" spc="-19" baseline="3413" dirty="0" smtClean="0">
                <a:latin typeface="Calibri"/>
                <a:cs typeface="Calibri"/>
              </a:rPr>
              <a:t>r</a:t>
            </a:r>
            <a:r>
              <a:rPr sz="3600" b="1" spc="0" baseline="3413" dirty="0" smtClean="0">
                <a:latin typeface="Calibri"/>
                <a:cs typeface="Calibri"/>
              </a:rPr>
              <a:t>e </a:t>
            </a:r>
            <a:r>
              <a:rPr sz="3600" b="1" spc="-29" baseline="3413" dirty="0" smtClean="0">
                <a:latin typeface="Calibri"/>
                <a:cs typeface="Calibri"/>
              </a:rPr>
              <a:t>E</a:t>
            </a:r>
            <a:r>
              <a:rPr sz="3600" b="1" spc="0" baseline="3413" dirty="0" smtClean="0">
                <a:latin typeface="Calibri"/>
                <a:cs typeface="Calibri"/>
              </a:rPr>
              <a:t>d.</a:t>
            </a:r>
            <a:r>
              <a:rPr sz="3600" b="1" spc="-9" baseline="3413" dirty="0" smtClean="0">
                <a:latin typeface="Calibri"/>
                <a:cs typeface="Calibri"/>
              </a:rPr>
              <a:t> </a:t>
            </a:r>
            <a:r>
              <a:rPr sz="3600" b="1" spc="-4" baseline="3413" dirty="0" smtClean="0">
                <a:latin typeface="Calibri"/>
                <a:cs typeface="Calibri"/>
              </a:rPr>
              <a:t>6</a:t>
            </a:r>
            <a:r>
              <a:rPr sz="3600" b="1" spc="0" baseline="3413" dirty="0" smtClean="0">
                <a:latin typeface="Calibri"/>
                <a:cs typeface="Calibri"/>
              </a:rPr>
              <a:t>.</a:t>
            </a:r>
            <a:r>
              <a:rPr sz="3600" b="1" spc="-9" baseline="3413" dirty="0" smtClean="0">
                <a:latin typeface="Calibri"/>
                <a:cs typeface="Calibri"/>
              </a:rPr>
              <a:t>0</a:t>
            </a:r>
            <a:r>
              <a:rPr sz="3600" b="1" spc="0" baseline="3413" dirty="0" smtClean="0">
                <a:latin typeface="Calibri"/>
                <a:cs typeface="Calibri"/>
              </a:rPr>
              <a:t>.0</a:t>
            </a:r>
            <a:r>
              <a:rPr sz="3600" b="1" spc="-9" baseline="3413" dirty="0" smtClean="0">
                <a:latin typeface="Calibri"/>
                <a:cs typeface="Calibri"/>
              </a:rPr>
              <a:t> </a:t>
            </a:r>
            <a:r>
              <a:rPr sz="3600" b="1" spc="0" baseline="3413" dirty="0" smtClean="0">
                <a:latin typeface="Calibri"/>
                <a:cs typeface="Calibri"/>
              </a:rPr>
              <a:t>of </a:t>
            </a:r>
            <a:r>
              <a:rPr sz="3600" b="1" spc="4" baseline="3413" dirty="0" smtClean="0">
                <a:latin typeface="Calibri"/>
                <a:cs typeface="Calibri"/>
              </a:rPr>
              <a:t>S</a:t>
            </a:r>
            <a:r>
              <a:rPr sz="3600" b="1" spc="-4" baseline="3413" dirty="0" smtClean="0">
                <a:latin typeface="Calibri"/>
                <a:cs typeface="Calibri"/>
              </a:rPr>
              <a:t>-44: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9564" y="4446816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2464" y="4465218"/>
            <a:ext cx="8649518" cy="1138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que</a:t>
            </a:r>
            <a:r>
              <a:rPr sz="3600" spc="-29" baseline="3413" dirty="0" smtClean="0">
                <a:latin typeface="Calibri"/>
                <a:cs typeface="Calibri"/>
              </a:rPr>
              <a:t>s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nnai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 has been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sp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ead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membe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 I</a:t>
            </a:r>
            <a:r>
              <a:rPr sz="3600" spc="-29" baseline="3413" dirty="0" smtClean="0">
                <a:latin typeface="Calibri"/>
                <a:cs typeface="Calibri"/>
              </a:rPr>
              <a:t>n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ern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</a:t>
            </a:r>
            <a:r>
              <a:rPr sz="3600" spc="-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nal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Communit</a:t>
            </a:r>
            <a:r>
              <a:rPr sz="3600" spc="-159" baseline="1137" dirty="0" smtClean="0">
                <a:latin typeface="Calibri"/>
                <a:cs typeface="Calibri"/>
              </a:rPr>
              <a:t>y</a:t>
            </a:r>
            <a:r>
              <a:rPr sz="3600" spc="0" baseline="1137" dirty="0" smtClean="0">
                <a:latin typeface="Calibri"/>
                <a:cs typeface="Calibri"/>
              </a:rPr>
              <a:t>,</a:t>
            </a:r>
            <a:r>
              <a:rPr sz="3600" spc="-3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than</a:t>
            </a:r>
            <a:r>
              <a:rPr sz="3600" spc="-19" baseline="1137" dirty="0" smtClean="0">
                <a:latin typeface="Calibri"/>
                <a:cs typeface="Calibri"/>
              </a:rPr>
              <a:t>k</a:t>
            </a:r>
            <a:r>
              <a:rPr sz="3600" spc="0" baseline="1137" dirty="0" smtClean="0">
                <a:latin typeface="Calibri"/>
                <a:cs typeface="Calibri"/>
              </a:rPr>
              <a:t>s also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the IFHS;</a:t>
            </a:r>
            <a:endParaRPr sz="2400">
              <a:latin typeface="Calibri"/>
              <a:cs typeface="Calibri"/>
            </a:endParaRPr>
          </a:p>
          <a:p>
            <a:pPr marL="12700" marR="45765">
              <a:lnSpc>
                <a:spcPct val="101725"/>
              </a:lnSpc>
              <a:spcBef>
                <a:spcPts val="406"/>
              </a:spcBef>
            </a:pPr>
            <a:r>
              <a:rPr sz="2400" spc="0" dirty="0" smtClean="0">
                <a:latin typeface="Calibri"/>
                <a:cs typeface="Calibri"/>
              </a:rPr>
              <a:t>The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epli</a:t>
            </a:r>
            <a:r>
              <a:rPr sz="2400" spc="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s </a:t>
            </a:r>
            <a:r>
              <a:rPr sz="2400" spc="-2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o </a:t>
            </a:r>
            <a:r>
              <a:rPr sz="2400" spc="-4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he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que</a:t>
            </a:r>
            <a:r>
              <a:rPr sz="2400" spc="-25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tionnai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 id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-25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tified the ne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d of</a:t>
            </a:r>
            <a:r>
              <a:rPr sz="2400" spc="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guidelin</a:t>
            </a:r>
            <a:r>
              <a:rPr sz="2400" spc="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s;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419082" y="4465218"/>
            <a:ext cx="172914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H</a:t>
            </a:r>
            <a:r>
              <a:rPr sz="3600" spc="-14" baseline="3413" dirty="0" smtClean="0">
                <a:latin typeface="Calibri"/>
                <a:cs typeface="Calibri"/>
              </a:rPr>
              <a:t>y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g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aphic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9564" y="5254783"/>
            <a:ext cx="177952" cy="772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94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2464" y="5715177"/>
            <a:ext cx="345659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100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ork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in </a:t>
            </a:r>
            <a:r>
              <a:rPr sz="3600" spc="-9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g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ess (</a:t>
            </a:r>
            <a:r>
              <a:rPr sz="3600" spc="-200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-25" baseline="3413" dirty="0" smtClean="0">
                <a:latin typeface="Calibri"/>
                <a:cs typeface="Calibri"/>
              </a:rPr>
              <a:t>g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26861" y="5715177"/>
            <a:ext cx="62479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2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48054" y="5715177"/>
            <a:ext cx="85640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2</a:t>
            </a:r>
            <a:r>
              <a:rPr sz="3600" spc="-9" baseline="3413" dirty="0" smtClean="0">
                <a:latin typeface="Calibri"/>
                <a:cs typeface="Calibri"/>
              </a:rPr>
              <a:t>0</a:t>
            </a:r>
            <a:r>
              <a:rPr sz="3600" spc="0" baseline="3413" dirty="0" smtClean="0">
                <a:latin typeface="Calibri"/>
                <a:cs typeface="Calibri"/>
              </a:rPr>
              <a:t>1</a:t>
            </a:r>
            <a:r>
              <a:rPr sz="3600" spc="-9" baseline="3413" dirty="0" smtClean="0">
                <a:latin typeface="Calibri"/>
                <a:cs typeface="Calibri"/>
              </a:rPr>
              <a:t>9</a:t>
            </a:r>
            <a:r>
              <a:rPr sz="3600" spc="0" baseline="3413" dirty="0" smtClean="0">
                <a:latin typeface="Calibri"/>
                <a:cs typeface="Calibri"/>
              </a:rPr>
              <a:t>).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4255" y="6297650"/>
            <a:ext cx="2775767" cy="360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087" marR="130177" algn="ctr">
              <a:lnSpc>
                <a:spcPts val="1325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9" baseline="2275" dirty="0" smtClean="0">
                <a:latin typeface="Calibri"/>
                <a:cs typeface="Calibri"/>
              </a:rPr>
              <a:t>n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al</a:t>
            </a:r>
            <a:r>
              <a:rPr sz="1800" spc="-2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-14" baseline="2275" dirty="0" smtClean="0">
                <a:latin typeface="Calibri"/>
                <a:cs typeface="Calibri"/>
              </a:rPr>
              <a:t>y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og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ic</a:t>
            </a:r>
            <a:r>
              <a:rPr sz="1800" spc="-25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-25" baseline="2275" dirty="0" smtClean="0">
                <a:latin typeface="Calibri"/>
                <a:cs typeface="Calibri"/>
              </a:rPr>
              <a:t>g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19" baseline="2275" dirty="0" smtClean="0">
                <a:latin typeface="Calibri"/>
                <a:cs typeface="Calibri"/>
              </a:rPr>
              <a:t>z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440"/>
              </a:lnSpc>
              <a:spcBef>
                <a:spcPts val="5"/>
              </a:spcBef>
            </a:pP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g</a:t>
            </a:r>
            <a:r>
              <a:rPr sz="1800" i="1" spc="-4" baseline="2275" dirty="0" smtClean="0">
                <a:latin typeface="Calibri"/>
                <a:cs typeface="Calibri"/>
              </a:rPr>
              <a:t>an</a:t>
            </a:r>
            <a:r>
              <a:rPr sz="1800" i="1" spc="0" baseline="2275" dirty="0" smtClean="0">
                <a:latin typeface="Calibri"/>
                <a:cs typeface="Calibri"/>
              </a:rPr>
              <a:t>is</a:t>
            </a:r>
            <a:r>
              <a:rPr sz="1800" i="1" spc="-4" baseline="2275" dirty="0" smtClean="0">
                <a:latin typeface="Calibri"/>
                <a:cs typeface="Calibri"/>
              </a:rPr>
              <a:t>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n </a:t>
            </a:r>
            <a:r>
              <a:rPr sz="1800" i="1" spc="-4" baseline="2275" dirty="0" smtClean="0">
                <a:latin typeface="Calibri"/>
                <a:cs typeface="Calibri"/>
              </a:rPr>
              <a:t>H</a:t>
            </a:r>
            <a:r>
              <a:rPr sz="1800" i="1" spc="0" baseline="2275" dirty="0" smtClean="0">
                <a:latin typeface="Calibri"/>
                <a:cs typeface="Calibri"/>
              </a:rPr>
              <a:t>y</a:t>
            </a:r>
            <a:r>
              <a:rPr sz="1800" i="1" spc="-4" baseline="2275" dirty="0" smtClean="0">
                <a:latin typeface="Calibri"/>
                <a:cs typeface="Calibri"/>
              </a:rPr>
              <a:t>d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4" baseline="2275" dirty="0" smtClean="0">
                <a:latin typeface="Calibri"/>
                <a:cs typeface="Calibri"/>
              </a:rPr>
              <a:t>og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a</a:t>
            </a:r>
            <a:r>
              <a:rPr sz="1800" i="1" spc="-4" baseline="2275" dirty="0" smtClean="0">
                <a:latin typeface="Calibri"/>
                <a:cs typeface="Calibri"/>
              </a:rPr>
              <a:t>ph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qu</a:t>
            </a:r>
            <a:r>
              <a:rPr sz="1800" i="1" spc="0" baseline="2275" dirty="0" smtClean="0">
                <a:latin typeface="Calibri"/>
                <a:cs typeface="Calibri"/>
              </a:rPr>
              <a:t>e</a:t>
            </a:r>
            <a:r>
              <a:rPr sz="1800" i="1" spc="1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19" baseline="2275" dirty="0" smtClean="0">
                <a:latin typeface="Calibri"/>
                <a:cs typeface="Calibri"/>
              </a:rPr>
              <a:t>n</a:t>
            </a:r>
            <a:r>
              <a:rPr sz="1800" i="1" spc="-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er</a:t>
            </a:r>
            <a:r>
              <a:rPr sz="1800" i="1" spc="-4" baseline="2275" dirty="0" smtClean="0">
                <a:latin typeface="Calibri"/>
                <a:cs typeface="Calibri"/>
              </a:rPr>
              <a:t>na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ona</a:t>
            </a:r>
            <a:r>
              <a:rPr sz="1800" i="1" spc="0" baseline="2275" dirty="0" smtClean="0">
                <a:latin typeface="Calibri"/>
                <a:cs typeface="Calibri"/>
              </a:rPr>
              <a:t>le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1987" y="893826"/>
            <a:ext cx="10567974" cy="5207"/>
          </a:xfrm>
          <a:custGeom>
            <a:avLst/>
            <a:gdLst/>
            <a:ahLst/>
            <a:cxnLst/>
            <a:rect l="l" t="t" r="r" b="b"/>
            <a:pathLst>
              <a:path w="10567974" h="5207">
                <a:moveTo>
                  <a:pt x="0" y="5207"/>
                </a:moveTo>
                <a:lnTo>
                  <a:pt x="10567974" y="0"/>
                </a:lnTo>
              </a:path>
            </a:pathLst>
          </a:custGeom>
          <a:ln w="28575">
            <a:solidFill>
              <a:srgbClr val="0D57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6040079"/>
            <a:ext cx="12192000" cy="837209"/>
          </a:xfrm>
          <a:custGeom>
            <a:avLst/>
            <a:gdLst/>
            <a:ahLst/>
            <a:cxnLst/>
            <a:rect l="l" t="t" r="r" b="b"/>
            <a:pathLst>
              <a:path w="12192000" h="837209">
                <a:moveTo>
                  <a:pt x="12192000" y="0"/>
                </a:moveTo>
                <a:lnTo>
                  <a:pt x="0" y="0"/>
                </a:lnTo>
                <a:lnTo>
                  <a:pt x="0" y="817918"/>
                </a:lnTo>
                <a:lnTo>
                  <a:pt x="12192000" y="817918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4372" y="6040078"/>
            <a:ext cx="637590" cy="837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53974" y="343026"/>
            <a:ext cx="11118522" cy="15835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6592" marR="43110">
              <a:lnSpc>
                <a:spcPts val="4170"/>
              </a:lnSpc>
              <a:spcBef>
                <a:spcPts val="208"/>
              </a:spcBef>
            </a:pP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Anal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y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sis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/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Discuss</a:t>
            </a:r>
            <a:r>
              <a:rPr sz="6000" spc="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i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on</a:t>
            </a:r>
            <a:r>
              <a:rPr sz="6000" spc="-26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–</a:t>
            </a:r>
            <a:r>
              <a:rPr sz="6000" spc="-3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-75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K</a:t>
            </a:r>
            <a:r>
              <a:rPr sz="6000" spc="-1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e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y</a:t>
            </a:r>
            <a:r>
              <a:rPr sz="6000" spc="-54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 </a:t>
            </a:r>
            <a:r>
              <a:rPr sz="6000" spc="-3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P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ri</a:t>
            </a:r>
            <a:r>
              <a:rPr sz="6000" spc="9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o</a:t>
            </a:r>
            <a:r>
              <a:rPr sz="6000" spc="0" baseline="3413" dirty="0" smtClean="0">
                <a:solidFill>
                  <a:srgbClr val="0D57C4"/>
                </a:solidFill>
                <a:latin typeface="Calibri Light"/>
                <a:cs typeface="Calibri Light"/>
              </a:rPr>
              <a:t>rities</a:t>
            </a:r>
            <a:endParaRPr sz="4000">
              <a:latin typeface="Calibri Light"/>
              <a:cs typeface="Calibri Light"/>
            </a:endParaRPr>
          </a:p>
          <a:p>
            <a:pPr marL="12700">
              <a:lnSpc>
                <a:spcPts val="2880"/>
              </a:lnSpc>
              <a:spcBef>
                <a:spcPts val="2349"/>
              </a:spcBef>
            </a:pPr>
            <a:r>
              <a:rPr sz="2400" b="1" spc="0" dirty="0" smtClean="0">
                <a:latin typeface="Calibri"/>
                <a:cs typeface="Calibri"/>
              </a:rPr>
              <a:t>C</a:t>
            </a:r>
            <a:r>
              <a:rPr sz="2400" b="1" spc="4" dirty="0" smtClean="0">
                <a:latin typeface="Calibri"/>
                <a:cs typeface="Calibri"/>
              </a:rPr>
              <a:t>o</a:t>
            </a:r>
            <a:r>
              <a:rPr sz="2400" b="1" spc="0" dirty="0" smtClean="0">
                <a:latin typeface="Calibri"/>
                <a:cs typeface="Calibri"/>
              </a:rPr>
              <a:t>nsi</a:t>
            </a:r>
            <a:r>
              <a:rPr sz="2400" b="1" spc="-4" dirty="0" smtClean="0">
                <a:latin typeface="Calibri"/>
                <a:cs typeface="Calibri"/>
              </a:rPr>
              <a:t>d</a:t>
            </a:r>
            <a:r>
              <a:rPr sz="2400" b="1" spc="0" dirty="0" smtClean="0">
                <a:latin typeface="Calibri"/>
                <a:cs typeface="Calibri"/>
              </a:rPr>
              <a:t>er d</a:t>
            </a:r>
            <a:r>
              <a:rPr sz="2400" b="1" spc="-25" dirty="0" smtClean="0">
                <a:latin typeface="Calibri"/>
                <a:cs typeface="Calibri"/>
              </a:rPr>
              <a:t>a</a:t>
            </a:r>
            <a:r>
              <a:rPr sz="2400" b="1" spc="-29" dirty="0" smtClean="0">
                <a:latin typeface="Calibri"/>
                <a:cs typeface="Calibri"/>
              </a:rPr>
              <a:t>t</a:t>
            </a:r>
            <a:r>
              <a:rPr sz="2400" b="1" spc="0" dirty="0" smtClean="0">
                <a:latin typeface="Calibri"/>
                <a:cs typeface="Calibri"/>
              </a:rPr>
              <a:t>a</a:t>
            </a:r>
            <a:r>
              <a:rPr sz="2400" b="1" spc="9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q</a:t>
            </a:r>
            <a:r>
              <a:rPr sz="2400" b="1" spc="-9" dirty="0" smtClean="0">
                <a:latin typeface="Calibri"/>
                <a:cs typeface="Calibri"/>
              </a:rPr>
              <a:t>u</a:t>
            </a:r>
            <a:r>
              <a:rPr sz="2400" b="1" spc="0" dirty="0" smtClean="0">
                <a:latin typeface="Calibri"/>
                <a:cs typeface="Calibri"/>
              </a:rPr>
              <a:t>ality </a:t>
            </a:r>
            <a:r>
              <a:rPr sz="2400" b="1" spc="4" dirty="0" smtClean="0">
                <a:latin typeface="Calibri"/>
                <a:cs typeface="Calibri"/>
              </a:rPr>
              <a:t>a</a:t>
            </a:r>
            <a:r>
              <a:rPr sz="2400" b="1" spc="0" dirty="0" smtClean="0">
                <a:latin typeface="Calibri"/>
                <a:cs typeface="Calibri"/>
              </a:rPr>
              <a:t>spe</a:t>
            </a:r>
            <a:r>
              <a:rPr sz="2400" b="1" spc="4" dirty="0" smtClean="0">
                <a:latin typeface="Calibri"/>
                <a:cs typeface="Calibri"/>
              </a:rPr>
              <a:t>c</a:t>
            </a:r>
            <a:r>
              <a:rPr sz="2400" b="1" spc="0" dirty="0" smtClean="0">
                <a:latin typeface="Calibri"/>
                <a:cs typeface="Calibri"/>
              </a:rPr>
              <a:t>ts </a:t>
            </a:r>
            <a:r>
              <a:rPr sz="2400" b="1" spc="-4" dirty="0" smtClean="0">
                <a:latin typeface="Calibri"/>
                <a:cs typeface="Calibri"/>
              </a:rPr>
              <a:t>i</a:t>
            </a:r>
            <a:r>
              <a:rPr sz="2400" b="1" spc="0" dirty="0" smtClean="0">
                <a:latin typeface="Calibri"/>
                <a:cs typeface="Calibri"/>
              </a:rPr>
              <a:t>n an</a:t>
            </a:r>
            <a:r>
              <a:rPr sz="2400" b="1" spc="-9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ap</a:t>
            </a:r>
            <a:r>
              <a:rPr sz="2400" b="1" spc="-4" dirty="0" smtClean="0">
                <a:latin typeface="Calibri"/>
                <a:cs typeface="Calibri"/>
              </a:rPr>
              <a:t>p</a:t>
            </a:r>
            <a:r>
              <a:rPr sz="2400" b="1" spc="-25" dirty="0" smtClean="0">
                <a:latin typeface="Calibri"/>
                <a:cs typeface="Calibri"/>
              </a:rPr>
              <a:t>r</a:t>
            </a:r>
            <a:r>
              <a:rPr sz="2400" b="1" spc="0" dirty="0" smtClean="0">
                <a:latin typeface="Calibri"/>
                <a:cs typeface="Calibri"/>
              </a:rPr>
              <a:t>opri</a:t>
            </a:r>
            <a:r>
              <a:rPr sz="2400" b="1" spc="-19" dirty="0" smtClean="0">
                <a:latin typeface="Calibri"/>
                <a:cs typeface="Calibri"/>
              </a:rPr>
              <a:t>a</a:t>
            </a:r>
            <a:r>
              <a:rPr sz="2400" b="1" spc="-29" dirty="0" smtClean="0">
                <a:latin typeface="Calibri"/>
                <a:cs typeface="Calibri"/>
              </a:rPr>
              <a:t>t</a:t>
            </a:r>
            <a:r>
              <a:rPr sz="2400" b="1" spc="0" dirty="0" smtClean="0">
                <a:latin typeface="Calibri"/>
                <a:cs typeface="Calibri"/>
              </a:rPr>
              <a:t>e and harm</a:t>
            </a:r>
            <a:r>
              <a:rPr sz="2400" b="1" spc="4" dirty="0" smtClean="0">
                <a:latin typeface="Calibri"/>
                <a:cs typeface="Calibri"/>
              </a:rPr>
              <a:t>o</a:t>
            </a:r>
            <a:r>
              <a:rPr sz="2400" b="1" spc="0" dirty="0" smtClean="0">
                <a:latin typeface="Calibri"/>
                <a:cs typeface="Calibri"/>
              </a:rPr>
              <a:t>ni</a:t>
            </a:r>
            <a:r>
              <a:rPr sz="2400" b="1" spc="-44" dirty="0" smtClean="0">
                <a:latin typeface="Calibri"/>
                <a:cs typeface="Calibri"/>
              </a:rPr>
              <a:t>z</a:t>
            </a:r>
            <a:r>
              <a:rPr sz="2400" b="1" spc="0" dirty="0" smtClean="0">
                <a:latin typeface="Calibri"/>
                <a:cs typeface="Calibri"/>
              </a:rPr>
              <a:t>ed</a:t>
            </a:r>
            <a:r>
              <a:rPr sz="2400" b="1" spc="-14" dirty="0" smtClean="0">
                <a:latin typeface="Calibri"/>
                <a:cs typeface="Calibri"/>
              </a:rPr>
              <a:t> </a:t>
            </a:r>
            <a:r>
              <a:rPr sz="2400" b="1" spc="-25" dirty="0" smtClean="0">
                <a:latin typeface="Calibri"/>
                <a:cs typeface="Calibri"/>
              </a:rPr>
              <a:t>w</a:t>
            </a:r>
            <a:r>
              <a:rPr sz="2400" b="1" spc="-44" dirty="0" smtClean="0">
                <a:latin typeface="Calibri"/>
                <a:cs typeface="Calibri"/>
              </a:rPr>
              <a:t>a</a:t>
            </a:r>
            <a:r>
              <a:rPr sz="2400" b="1" spc="0" dirty="0" smtClean="0">
                <a:latin typeface="Calibri"/>
                <a:cs typeface="Calibri"/>
              </a:rPr>
              <a:t>y </a:t>
            </a:r>
            <a:r>
              <a:rPr sz="2400" b="1" spc="-39" dirty="0" smtClean="0">
                <a:latin typeface="Calibri"/>
                <a:cs typeface="Calibri"/>
              </a:rPr>
              <a:t>f</a:t>
            </a:r>
            <a:r>
              <a:rPr sz="2400" b="1" spc="0" dirty="0" smtClean="0">
                <a:latin typeface="Calibri"/>
                <a:cs typeface="Calibri"/>
              </a:rPr>
              <a:t>or</a:t>
            </a:r>
            <a:r>
              <a:rPr sz="2400" b="1" spc="-9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all </a:t>
            </a:r>
            <a:r>
              <a:rPr sz="2400" b="1" spc="19" dirty="0" smtClean="0">
                <a:latin typeface="Calibri"/>
                <a:cs typeface="Calibri"/>
              </a:rPr>
              <a:t>S</a:t>
            </a:r>
            <a:r>
              <a:rPr sz="2400" b="1" spc="-4" dirty="0" smtClean="0">
                <a:latin typeface="Calibri"/>
                <a:cs typeface="Calibri"/>
              </a:rPr>
              <a:t>-</a:t>
            </a:r>
            <a:r>
              <a:rPr sz="2400" b="1" spc="0" dirty="0" smtClean="0">
                <a:latin typeface="Calibri"/>
                <a:cs typeface="Calibri"/>
              </a:rPr>
              <a:t>1</a:t>
            </a:r>
            <a:r>
              <a:rPr sz="2400" b="1" spc="-9" dirty="0" smtClean="0">
                <a:latin typeface="Calibri"/>
                <a:cs typeface="Calibri"/>
              </a:rPr>
              <a:t>0</a:t>
            </a:r>
            <a:r>
              <a:rPr sz="2400" b="1" spc="0" dirty="0" smtClean="0">
                <a:latin typeface="Calibri"/>
                <a:cs typeface="Calibri"/>
              </a:rPr>
              <a:t>0</a:t>
            </a:r>
            <a:r>
              <a:rPr sz="2400" b="1" spc="-4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based p</a:t>
            </a:r>
            <a:r>
              <a:rPr sz="2400" b="1" spc="-29" dirty="0" smtClean="0">
                <a:latin typeface="Calibri"/>
                <a:cs typeface="Calibri"/>
              </a:rPr>
              <a:t>r</a:t>
            </a:r>
            <a:r>
              <a:rPr sz="2400" b="1" spc="0" dirty="0" smtClean="0">
                <a:latin typeface="Calibri"/>
                <a:cs typeface="Calibri"/>
              </a:rPr>
              <a:t>oduct</a:t>
            </a:r>
            <a:r>
              <a:rPr sz="2400" b="1" spc="-14" dirty="0" smtClean="0">
                <a:latin typeface="Calibri"/>
                <a:cs typeface="Calibri"/>
              </a:rPr>
              <a:t> </a:t>
            </a:r>
            <a:r>
              <a:rPr sz="2400" b="1" spc="0" dirty="0" smtClean="0">
                <a:latin typeface="Calibri"/>
                <a:cs typeface="Calibri"/>
              </a:rPr>
              <a:t>spe</a:t>
            </a:r>
            <a:r>
              <a:rPr sz="2400" b="1" spc="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3974" y="2172373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6874" y="2190775"/>
            <a:ext cx="11192151" cy="2982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581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9" baseline="3413" dirty="0" smtClean="0">
                <a:latin typeface="Calibri"/>
                <a:cs typeface="Calibri"/>
              </a:rPr>
              <a:t>Q</a:t>
            </a:r>
            <a:r>
              <a:rPr sz="3600" spc="-25" baseline="3413" dirty="0" smtClean="0">
                <a:latin typeface="Calibri"/>
                <a:cs typeface="Calibri"/>
              </a:rPr>
              <a:t>W</a:t>
            </a:r>
            <a:r>
              <a:rPr sz="3600" spc="0" baseline="3413" dirty="0" smtClean="0">
                <a:latin typeface="Calibri"/>
                <a:cs typeface="Calibri"/>
              </a:rPr>
              <a:t>G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has </a:t>
            </a:r>
            <a:r>
              <a:rPr sz="3600" spc="-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n 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ei</a:t>
            </a:r>
            <a:r>
              <a:rPr sz="3600" spc="-2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vi</a:t>
            </a:r>
            <a:r>
              <a:rPr sz="3600" spc="-19" baseline="3413" dirty="0" smtClean="0">
                <a:latin typeface="Calibri"/>
                <a:cs typeface="Calibri"/>
              </a:rPr>
              <a:t>g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5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u</a:t>
            </a:r>
            <a:r>
              <a:rPr sz="3600" spc="0" baseline="3413" dirty="0" smtClean="0">
                <a:latin typeface="Calibri"/>
                <a:cs typeface="Calibri"/>
              </a:rPr>
              <a:t>gh</a:t>
            </a:r>
            <a:r>
              <a:rPr sz="3600" spc="-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the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app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-19" baseline="3413" dirty="0" smtClean="0">
                <a:latin typeface="Calibri"/>
                <a:cs typeface="Calibri"/>
              </a:rPr>
              <a:t>o</a:t>
            </a:r>
            <a:r>
              <a:rPr sz="3600" spc="-3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al</a:t>
            </a:r>
            <a:r>
              <a:rPr sz="3600" spc="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w </a:t>
            </a:r>
            <a:r>
              <a:rPr sz="3600" spc="-7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ORs which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-19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sider and</a:t>
            </a:r>
            <a:endParaRPr sz="2400">
              <a:latin typeface="Calibri"/>
              <a:cs typeface="Calibri"/>
            </a:endParaRPr>
          </a:p>
          <a:p>
            <a:pPr marL="12700" marR="55810">
              <a:lnSpc>
                <a:spcPts val="2880"/>
              </a:lnSpc>
              <a:spcBef>
                <a:spcPts val="16"/>
              </a:spcBef>
            </a:pPr>
            <a:r>
              <a:rPr sz="3600" spc="0" baseline="1137" dirty="0" smtClean="0">
                <a:latin typeface="Calibri"/>
                <a:cs typeface="Calibri"/>
              </a:rPr>
              <a:t>ensu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 th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 d</a:t>
            </a:r>
            <a:r>
              <a:rPr sz="3600" spc="-25" baseline="1137" dirty="0" smtClean="0">
                <a:latin typeface="Calibri"/>
                <a:cs typeface="Calibri"/>
              </a:rPr>
              <a:t>at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quality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aspe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ts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 add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essed in an app</a:t>
            </a:r>
            <a:r>
              <a:rPr sz="3600" spc="-29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opri</a:t>
            </a:r>
            <a:r>
              <a:rPr sz="3600" spc="-25" baseline="1137" dirty="0" smtClean="0">
                <a:latin typeface="Calibri"/>
                <a:cs typeface="Calibri"/>
              </a:rPr>
              <a:t>at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and har</a:t>
            </a:r>
            <a:r>
              <a:rPr sz="3600" spc="4" baseline="1137" dirty="0" smtClean="0">
                <a:latin typeface="Calibri"/>
                <a:cs typeface="Calibri"/>
              </a:rPr>
              <a:t>m</a:t>
            </a:r>
            <a:r>
              <a:rPr sz="3600" spc="0" baseline="1137" dirty="0" smtClean="0">
                <a:latin typeface="Calibri"/>
                <a:cs typeface="Calibri"/>
              </a:rPr>
              <a:t>oni</a:t>
            </a:r>
            <a:r>
              <a:rPr sz="3600" spc="-54" baseline="1137" dirty="0" smtClean="0">
                <a:latin typeface="Calibri"/>
                <a:cs typeface="Calibri"/>
              </a:rPr>
              <a:t>z</a:t>
            </a:r>
            <a:r>
              <a:rPr sz="3600" spc="0" baseline="1137" dirty="0" smtClean="0">
                <a:latin typeface="Calibri"/>
                <a:cs typeface="Calibri"/>
              </a:rPr>
              <a:t>ed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-25" baseline="1137" dirty="0" smtClean="0">
                <a:latin typeface="Calibri"/>
                <a:cs typeface="Calibri"/>
              </a:rPr>
              <a:t>w</a:t>
            </a:r>
            <a:r>
              <a:rPr sz="3600" spc="-44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y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-50" baseline="1137" dirty="0" smtClean="0">
                <a:latin typeface="Calibri"/>
                <a:cs typeface="Calibri"/>
              </a:rPr>
              <a:t>f</a:t>
            </a:r>
            <a:r>
              <a:rPr sz="3600" spc="0" baseline="1137" dirty="0" smtClean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  <a:p>
            <a:pPr marL="12700" marR="55810">
              <a:lnSpc>
                <a:spcPts val="2880"/>
              </a:lnSpc>
            </a:pPr>
            <a:r>
              <a:rPr sz="3600" spc="0" baseline="1137" dirty="0" smtClean="0">
                <a:latin typeface="Calibri"/>
                <a:cs typeface="Calibri"/>
              </a:rPr>
              <a:t>all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</a:t>
            </a:r>
            <a:r>
              <a:rPr sz="3600" spc="-4" baseline="1137" dirty="0" smtClean="0">
                <a:latin typeface="Calibri"/>
                <a:cs typeface="Calibri"/>
              </a:rPr>
              <a:t>-</a:t>
            </a:r>
            <a:r>
              <a:rPr sz="3600" spc="0" baseline="1137" dirty="0" smtClean="0">
                <a:latin typeface="Calibri"/>
                <a:cs typeface="Calibri"/>
              </a:rPr>
              <a:t>1</a:t>
            </a:r>
            <a:r>
              <a:rPr sz="3600" spc="-9" baseline="1137" dirty="0" smtClean="0">
                <a:latin typeface="Calibri"/>
                <a:cs typeface="Calibri"/>
              </a:rPr>
              <a:t>0</a:t>
            </a:r>
            <a:r>
              <a:rPr sz="3600" spc="0" baseline="1137" dirty="0" smtClean="0">
                <a:latin typeface="Calibri"/>
                <a:cs typeface="Calibri"/>
              </a:rPr>
              <a:t>0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based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oduct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Sp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cifi</a:t>
            </a:r>
            <a:r>
              <a:rPr sz="3600" spc="-9" baseline="1137" dirty="0" smtClean="0">
                <a:latin typeface="Calibri"/>
                <a:cs typeface="Calibri"/>
              </a:rPr>
              <a:t>c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tions;</a:t>
            </a:r>
            <a:endParaRPr sz="2400">
              <a:latin typeface="Calibri"/>
              <a:cs typeface="Calibri"/>
            </a:endParaRPr>
          </a:p>
          <a:p>
            <a:pPr marL="12700" marR="55810">
              <a:lnSpc>
                <a:spcPct val="101725"/>
              </a:lnSpc>
              <a:spcBef>
                <a:spcPts val="1608"/>
              </a:spcBef>
            </a:pP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d</a:t>
            </a:r>
            <a:r>
              <a:rPr sz="2400" spc="-25" dirty="0" smtClean="0">
                <a:latin typeface="Calibri"/>
                <a:cs typeface="Calibri"/>
              </a:rPr>
              <a:t>at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quality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che</a:t>
            </a:r>
            <a:r>
              <a:rPr sz="2400" spc="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kli</a:t>
            </a:r>
            <a:r>
              <a:rPr sz="2400" spc="-25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9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uct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specifi</a:t>
            </a:r>
            <a:r>
              <a:rPr sz="2400" spc="-14" dirty="0" smtClean="0">
                <a:latin typeface="Calibri"/>
                <a:cs typeface="Calibri"/>
              </a:rPr>
              <a:t>c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</a:t>
            </a:r>
            <a:r>
              <a:rPr sz="2400" spc="-4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n d</a:t>
            </a:r>
            <a:r>
              <a:rPr sz="2400" spc="-14" dirty="0" smtClean="0">
                <a:latin typeface="Calibri"/>
                <a:cs typeface="Calibri"/>
              </a:rPr>
              <a:t>e</a:t>
            </a:r>
            <a:r>
              <a:rPr sz="2400" spc="-2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elope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s </a:t>
            </a:r>
            <a:r>
              <a:rPr sz="2400" spc="-9" dirty="0" smtClean="0">
                <a:latin typeface="Calibri"/>
                <a:cs typeface="Calibri"/>
              </a:rPr>
              <a:t>h</a:t>
            </a:r>
            <a:r>
              <a:rPr sz="2400" spc="0" dirty="0" smtClean="0">
                <a:latin typeface="Calibri"/>
                <a:cs typeface="Calibri"/>
              </a:rPr>
              <a:t>as been d</a:t>
            </a:r>
            <a:r>
              <a:rPr sz="2400" spc="-9" dirty="0" smtClean="0">
                <a:latin typeface="Calibri"/>
                <a:cs typeface="Calibri"/>
              </a:rPr>
              <a:t>e</a:t>
            </a:r>
            <a:r>
              <a:rPr sz="2400" spc="-2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eloped </a:t>
            </a:r>
            <a:r>
              <a:rPr sz="2400" spc="4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nd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will</a:t>
            </a:r>
            <a:endParaRPr sz="2400">
              <a:latin typeface="Calibri"/>
              <a:cs typeface="Calibri"/>
            </a:endParaRPr>
          </a:p>
          <a:p>
            <a:pPr marL="12700" marR="55810">
              <a:lnSpc>
                <a:spcPts val="2880"/>
              </a:lnSpc>
              <a:spcBef>
                <a:spcPts val="144"/>
              </a:spcBef>
            </a:pPr>
            <a:r>
              <a:rPr sz="3600" spc="0" baseline="1137" dirty="0" smtClean="0">
                <a:latin typeface="Calibri"/>
                <a:cs typeface="Calibri"/>
              </a:rPr>
              <a:t>be in</a:t>
            </a:r>
            <a:r>
              <a:rPr sz="3600" spc="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luded in the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4" baseline="1137" dirty="0" smtClean="0">
                <a:latin typeface="Calibri"/>
                <a:cs typeface="Calibri"/>
              </a:rPr>
              <a:t>S</a:t>
            </a:r>
            <a:r>
              <a:rPr sz="3600" spc="-4" baseline="1137" dirty="0" smtClean="0">
                <a:latin typeface="Calibri"/>
                <a:cs typeface="Calibri"/>
              </a:rPr>
              <a:t>-</a:t>
            </a:r>
            <a:r>
              <a:rPr sz="3600" spc="0" baseline="1137" dirty="0" smtClean="0">
                <a:latin typeface="Calibri"/>
                <a:cs typeface="Calibri"/>
              </a:rPr>
              <a:t>1</a:t>
            </a:r>
            <a:r>
              <a:rPr sz="3600" spc="-9" baseline="1137" dirty="0" smtClean="0">
                <a:latin typeface="Calibri"/>
                <a:cs typeface="Calibri"/>
              </a:rPr>
              <a:t>0</a:t>
            </a:r>
            <a:r>
              <a:rPr sz="3600" spc="0" baseline="1137" dirty="0" smtClean="0">
                <a:latin typeface="Calibri"/>
                <a:cs typeface="Calibri"/>
              </a:rPr>
              <a:t>0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P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oduct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Sp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cifi</a:t>
            </a:r>
            <a:r>
              <a:rPr sz="3600" spc="-9" baseline="1137" dirty="0" smtClean="0">
                <a:latin typeface="Calibri"/>
                <a:cs typeface="Calibri"/>
              </a:rPr>
              <a:t>c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tion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Guidebook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9" baseline="1137" dirty="0" smtClean="0">
                <a:latin typeface="Calibri"/>
                <a:cs typeface="Calibri"/>
              </a:rPr>
              <a:t>(</a:t>
            </a:r>
            <a:r>
              <a:rPr sz="3600" spc="0" baseline="1137" dirty="0" smtClean="0">
                <a:latin typeface="Calibri"/>
                <a:cs typeface="Calibri"/>
              </a:rPr>
              <a:t>S</a:t>
            </a:r>
            <a:r>
              <a:rPr sz="3600" spc="-4" baseline="1137" dirty="0" smtClean="0">
                <a:latin typeface="Calibri"/>
                <a:cs typeface="Calibri"/>
              </a:rPr>
              <a:t>-</a:t>
            </a:r>
            <a:r>
              <a:rPr sz="3600" spc="0" baseline="1137" dirty="0" smtClean="0">
                <a:latin typeface="Calibri"/>
                <a:cs typeface="Calibri"/>
              </a:rPr>
              <a:t>9</a:t>
            </a:r>
            <a:r>
              <a:rPr sz="3600" spc="-9" baseline="1137" dirty="0" smtClean="0">
                <a:latin typeface="Calibri"/>
                <a:cs typeface="Calibri"/>
              </a:rPr>
              <a:t>7</a:t>
            </a:r>
            <a:r>
              <a:rPr sz="3600" spc="0" baseline="1137" dirty="0" smtClean="0">
                <a:latin typeface="Calibri"/>
                <a:cs typeface="Calibri"/>
              </a:rPr>
              <a:t>);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606"/>
              </a:spcBef>
            </a:pPr>
            <a:r>
              <a:rPr sz="2400" spc="0" dirty="0" smtClean="0">
                <a:latin typeface="Calibri"/>
                <a:cs typeface="Calibri"/>
              </a:rPr>
              <a:t>H</a:t>
            </a:r>
            <a:r>
              <a:rPr sz="2400" spc="4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SC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ag</a:t>
            </a:r>
            <a:r>
              <a:rPr sz="2400" spc="-2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d th</a:t>
            </a:r>
            <a:r>
              <a:rPr sz="2400" spc="-25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the le</a:t>
            </a:r>
            <a:r>
              <a:rPr sz="2400" spc="-2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el of authority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of D</a:t>
            </a:r>
            <a:r>
              <a:rPr sz="2400" spc="-29" dirty="0" smtClean="0">
                <a:latin typeface="Calibri"/>
                <a:cs typeface="Calibri"/>
              </a:rPr>
              <a:t>a</a:t>
            </a:r>
            <a:r>
              <a:rPr sz="2400" spc="-25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Qu</a:t>
            </a:r>
            <a:r>
              <a:rPr sz="2400" spc="4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lity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Ch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ckli</a:t>
            </a:r>
            <a:r>
              <a:rPr sz="2400" spc="-1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39" dirty="0" smtClean="0">
                <a:latin typeface="Calibri"/>
                <a:cs typeface="Calibri"/>
              </a:rPr>
              <a:t> </a:t>
            </a:r>
            <a:r>
              <a:rPr sz="2400" spc="-50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or </a:t>
            </a:r>
            <a:r>
              <a:rPr sz="2400" spc="-9" dirty="0" smtClean="0">
                <a:latin typeface="Calibri"/>
                <a:cs typeface="Calibri"/>
              </a:rPr>
              <a:t>P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oduct Spe</a:t>
            </a:r>
            <a:r>
              <a:rPr sz="2400" spc="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ifi</a:t>
            </a:r>
            <a:r>
              <a:rPr sz="2400" spc="-14" dirty="0" smtClean="0">
                <a:latin typeface="Calibri"/>
                <a:cs typeface="Calibri"/>
              </a:rPr>
              <a:t>c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tions</a:t>
            </a:r>
            <a:endParaRPr sz="2400">
              <a:latin typeface="Calibri"/>
              <a:cs typeface="Calibri"/>
            </a:endParaRPr>
          </a:p>
          <a:p>
            <a:pPr marL="12700" marR="55810">
              <a:lnSpc>
                <a:spcPts val="2885"/>
              </a:lnSpc>
              <a:spcBef>
                <a:spcPts val="144"/>
              </a:spcBef>
            </a:pPr>
            <a:r>
              <a:rPr sz="3600" spc="0" baseline="1137" dirty="0" smtClean="0">
                <a:latin typeface="Calibri"/>
                <a:cs typeface="Calibri"/>
              </a:rPr>
              <a:t>is a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-3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-14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ommend</a:t>
            </a:r>
            <a:r>
              <a:rPr sz="3600" spc="-25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ti</a:t>
            </a:r>
            <a:r>
              <a:rPr sz="3600" spc="-4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n,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which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an be ada</a:t>
            </a:r>
            <a:r>
              <a:rPr sz="3600" spc="-14" baseline="1137" dirty="0" smtClean="0">
                <a:latin typeface="Calibri"/>
                <a:cs typeface="Calibri"/>
              </a:rPr>
              <a:t>p</a:t>
            </a:r>
            <a:r>
              <a:rPr sz="3600" spc="-25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ed as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nec</a:t>
            </a:r>
            <a:r>
              <a:rPr sz="3600" spc="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ssa</a:t>
            </a:r>
            <a:r>
              <a:rPr sz="3600" spc="4" baseline="1137" dirty="0" smtClean="0">
                <a:latin typeface="Calibri"/>
                <a:cs typeface="Calibri"/>
              </a:rPr>
              <a:t>r</a:t>
            </a:r>
            <a:r>
              <a:rPr sz="3600" spc="0" baseline="1137" dirty="0" smtClean="0">
                <a:latin typeface="Calibri"/>
                <a:cs typeface="Calibri"/>
              </a:rPr>
              <a:t>y</a:t>
            </a:r>
            <a:r>
              <a:rPr sz="3600" spc="-9" baseline="1137" dirty="0" smtClean="0">
                <a:latin typeface="Calibri"/>
                <a:cs typeface="Calibri"/>
              </a:rPr>
              <a:t> </a:t>
            </a:r>
            <a:r>
              <a:rPr sz="3600" spc="-14" baseline="1137" dirty="0" smtClean="0">
                <a:latin typeface="Calibri"/>
                <a:cs typeface="Calibri"/>
              </a:rPr>
              <a:t>b</a:t>
            </a:r>
            <a:r>
              <a:rPr sz="3600" spc="0" baseline="1137" dirty="0" smtClean="0">
                <a:latin typeface="Calibri"/>
                <a:cs typeface="Calibri"/>
              </a:rPr>
              <a:t>y </a:t>
            </a:r>
            <a:r>
              <a:rPr sz="3600" spc="-25" baseline="1137" dirty="0" smtClean="0">
                <a:latin typeface="Calibri"/>
                <a:cs typeface="Calibri"/>
              </a:rPr>
              <a:t>W</a:t>
            </a:r>
            <a:r>
              <a:rPr sz="3600" spc="0" baseline="1137" dirty="0" smtClean="0">
                <a:latin typeface="Calibri"/>
                <a:cs typeface="Calibri"/>
              </a:rPr>
              <a:t>G</a:t>
            </a:r>
            <a:r>
              <a:rPr sz="3600" spc="-4" baseline="1137" dirty="0" smtClean="0">
                <a:latin typeface="Calibri"/>
                <a:cs typeface="Calibri"/>
              </a:rPr>
              <a:t>s</a:t>
            </a:r>
            <a:r>
              <a:rPr sz="3600" spc="0" baseline="1137" dirty="0" smtClean="0">
                <a:latin typeface="Calibri"/>
                <a:cs typeface="Calibri"/>
              </a:rPr>
              <a:t>, un</a:t>
            </a:r>
            <a:r>
              <a:rPr sz="3600" spc="-9" baseline="1137" dirty="0" smtClean="0">
                <a:latin typeface="Calibri"/>
                <a:cs typeface="Calibri"/>
              </a:rPr>
              <a:t>d</a:t>
            </a:r>
            <a:r>
              <a:rPr sz="3600" spc="0" baseline="1137" dirty="0" smtClean="0">
                <a:latin typeface="Calibri"/>
                <a:cs typeface="Calibri"/>
              </a:rPr>
              <a:t>er the </a:t>
            </a:r>
            <a:r>
              <a:rPr sz="3600" spc="-19" baseline="1137" dirty="0" smtClean="0">
                <a:latin typeface="Calibri"/>
                <a:cs typeface="Calibri"/>
              </a:rPr>
              <a:t>c</a:t>
            </a:r>
            <a:r>
              <a:rPr sz="3600" spc="0" baseline="1137" dirty="0" smtClean="0">
                <a:latin typeface="Calibri"/>
                <a:cs typeface="Calibri"/>
              </a:rPr>
              <a:t>o</a:t>
            </a:r>
            <a:r>
              <a:rPr sz="3600" spc="-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diti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3974" y="3498507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3974" y="4458874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6874" y="5209159"/>
            <a:ext cx="3154975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th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it will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not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4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-4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9725" y="5209159"/>
            <a:ext cx="3929921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po</a:t>
            </a:r>
            <a:r>
              <a:rPr sz="3600" spc="-2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1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tial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25" baseline="3413" dirty="0" smtClean="0">
                <a:latin typeface="Calibri"/>
                <a:cs typeface="Calibri"/>
              </a:rPr>
              <a:t>nt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ope</a:t>
            </a:r>
            <a:r>
              <a:rPr sz="3600" spc="-4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ability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issue.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4255" y="6297650"/>
            <a:ext cx="2775767" cy="360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087" marR="130177" algn="ctr">
              <a:lnSpc>
                <a:spcPts val="1325"/>
              </a:lnSpc>
              <a:spcBef>
                <a:spcPts val="66"/>
              </a:spcBef>
            </a:pP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9" baseline="2275" dirty="0" smtClean="0">
                <a:latin typeface="Calibri"/>
                <a:cs typeface="Calibri"/>
              </a:rPr>
              <a:t>n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er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-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</a:t>
            </a:r>
            <a:r>
              <a:rPr sz="1800" spc="-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al</a:t>
            </a:r>
            <a:r>
              <a:rPr sz="1800" spc="-29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H</a:t>
            </a:r>
            <a:r>
              <a:rPr sz="1800" spc="-14" baseline="2275" dirty="0" smtClean="0">
                <a:latin typeface="Calibri"/>
                <a:cs typeface="Calibri"/>
              </a:rPr>
              <a:t>y</a:t>
            </a:r>
            <a:r>
              <a:rPr sz="1800" spc="4" baseline="2275" dirty="0" smtClean="0">
                <a:latin typeface="Calibri"/>
                <a:cs typeface="Calibri"/>
              </a:rPr>
              <a:t>d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og</a:t>
            </a:r>
            <a:r>
              <a:rPr sz="1800" spc="-25" baseline="2275" dirty="0" smtClean="0">
                <a:latin typeface="Calibri"/>
                <a:cs typeface="Calibri"/>
              </a:rPr>
              <a:t>r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p</a:t>
            </a:r>
            <a:r>
              <a:rPr sz="1800" spc="-9" baseline="2275" dirty="0" smtClean="0">
                <a:latin typeface="Calibri"/>
                <a:cs typeface="Calibri"/>
              </a:rPr>
              <a:t>h</a:t>
            </a:r>
            <a:r>
              <a:rPr sz="1800" spc="0" baseline="2275" dirty="0" smtClean="0">
                <a:latin typeface="Calibri"/>
                <a:cs typeface="Calibri"/>
              </a:rPr>
              <a:t>ic</a:t>
            </a:r>
            <a:r>
              <a:rPr sz="1800" spc="-25" baseline="2275" dirty="0" smtClean="0">
                <a:latin typeface="Calibri"/>
                <a:cs typeface="Calibri"/>
              </a:rPr>
              <a:t> </a:t>
            </a:r>
            <a:r>
              <a:rPr sz="1800" spc="-4" baseline="2275" dirty="0" smtClean="0">
                <a:latin typeface="Calibri"/>
                <a:cs typeface="Calibri"/>
              </a:rPr>
              <a:t>O</a:t>
            </a:r>
            <a:r>
              <a:rPr sz="1800" spc="-9" baseline="2275" dirty="0" smtClean="0">
                <a:latin typeface="Calibri"/>
                <a:cs typeface="Calibri"/>
              </a:rPr>
              <a:t>r</a:t>
            </a:r>
            <a:r>
              <a:rPr sz="1800" spc="-25" baseline="2275" dirty="0" smtClean="0">
                <a:latin typeface="Calibri"/>
                <a:cs typeface="Calibri"/>
              </a:rPr>
              <a:t>g</a:t>
            </a:r>
            <a:r>
              <a:rPr sz="1800" spc="0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n</a:t>
            </a:r>
            <a:r>
              <a:rPr sz="1800" spc="0" baseline="2275" dirty="0" smtClean="0">
                <a:latin typeface="Calibri"/>
                <a:cs typeface="Calibri"/>
              </a:rPr>
              <a:t>i</a:t>
            </a:r>
            <a:r>
              <a:rPr sz="1800" spc="-19" baseline="2275" dirty="0" smtClean="0">
                <a:latin typeface="Calibri"/>
                <a:cs typeface="Calibri"/>
              </a:rPr>
              <a:t>z</a:t>
            </a:r>
            <a:r>
              <a:rPr sz="1800" spc="-9" baseline="2275" dirty="0" smtClean="0">
                <a:latin typeface="Calibri"/>
                <a:cs typeface="Calibri"/>
              </a:rPr>
              <a:t>a</a:t>
            </a:r>
            <a:r>
              <a:rPr sz="1800" spc="4" baseline="2275" dirty="0" smtClean="0">
                <a:latin typeface="Calibri"/>
                <a:cs typeface="Calibri"/>
              </a:rPr>
              <a:t>t</a:t>
            </a:r>
            <a:r>
              <a:rPr sz="1800" spc="0" baseline="2275" dirty="0" smtClean="0">
                <a:latin typeface="Calibri"/>
                <a:cs typeface="Calibri"/>
              </a:rPr>
              <a:t>ion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440"/>
              </a:lnSpc>
              <a:spcBef>
                <a:spcPts val="5"/>
              </a:spcBef>
            </a:pP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g</a:t>
            </a:r>
            <a:r>
              <a:rPr sz="1800" i="1" spc="-4" baseline="2275" dirty="0" smtClean="0">
                <a:latin typeface="Calibri"/>
                <a:cs typeface="Calibri"/>
              </a:rPr>
              <a:t>an</a:t>
            </a:r>
            <a:r>
              <a:rPr sz="1800" i="1" spc="0" baseline="2275" dirty="0" smtClean="0">
                <a:latin typeface="Calibri"/>
                <a:cs typeface="Calibri"/>
              </a:rPr>
              <a:t>is</a:t>
            </a:r>
            <a:r>
              <a:rPr sz="1800" i="1" spc="-4" baseline="2275" dirty="0" smtClean="0">
                <a:latin typeface="Calibri"/>
                <a:cs typeface="Calibri"/>
              </a:rPr>
              <a:t>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</a:t>
            </a:r>
            <a:r>
              <a:rPr sz="1800" i="1" spc="0" baseline="2275" dirty="0" smtClean="0">
                <a:latin typeface="Calibri"/>
                <a:cs typeface="Calibri"/>
              </a:rPr>
              <a:t>n </a:t>
            </a:r>
            <a:r>
              <a:rPr sz="1800" i="1" spc="-4" baseline="2275" dirty="0" smtClean="0">
                <a:latin typeface="Calibri"/>
                <a:cs typeface="Calibri"/>
              </a:rPr>
              <a:t>H</a:t>
            </a:r>
            <a:r>
              <a:rPr sz="1800" i="1" spc="0" baseline="2275" dirty="0" smtClean="0">
                <a:latin typeface="Calibri"/>
                <a:cs typeface="Calibri"/>
              </a:rPr>
              <a:t>y</a:t>
            </a:r>
            <a:r>
              <a:rPr sz="1800" i="1" spc="-4" baseline="2275" dirty="0" smtClean="0">
                <a:latin typeface="Calibri"/>
                <a:cs typeface="Calibri"/>
              </a:rPr>
              <a:t>d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4" baseline="2275" dirty="0" smtClean="0">
                <a:latin typeface="Calibri"/>
                <a:cs typeface="Calibri"/>
              </a:rPr>
              <a:t>og</a:t>
            </a:r>
            <a:r>
              <a:rPr sz="1800" i="1" spc="0" baseline="2275" dirty="0" smtClean="0">
                <a:latin typeface="Calibri"/>
                <a:cs typeface="Calibri"/>
              </a:rPr>
              <a:t>r</a:t>
            </a:r>
            <a:r>
              <a:rPr sz="1800" i="1" spc="-9" baseline="2275" dirty="0" smtClean="0">
                <a:latin typeface="Calibri"/>
                <a:cs typeface="Calibri"/>
              </a:rPr>
              <a:t>a</a:t>
            </a:r>
            <a:r>
              <a:rPr sz="1800" i="1" spc="-4" baseline="2275" dirty="0" smtClean="0">
                <a:latin typeface="Calibri"/>
                <a:cs typeface="Calibri"/>
              </a:rPr>
              <a:t>ph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qu</a:t>
            </a:r>
            <a:r>
              <a:rPr sz="1800" i="1" spc="0" baseline="2275" dirty="0" smtClean="0">
                <a:latin typeface="Calibri"/>
                <a:cs typeface="Calibri"/>
              </a:rPr>
              <a:t>e</a:t>
            </a:r>
            <a:r>
              <a:rPr sz="1800" i="1" spc="19" baseline="2275" dirty="0" smtClean="0">
                <a:latin typeface="Calibri"/>
                <a:cs typeface="Calibri"/>
              </a:rPr>
              <a:t> 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19" baseline="2275" dirty="0" smtClean="0">
                <a:latin typeface="Calibri"/>
                <a:cs typeface="Calibri"/>
              </a:rPr>
              <a:t>n</a:t>
            </a:r>
            <a:r>
              <a:rPr sz="1800" i="1" spc="-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er</a:t>
            </a:r>
            <a:r>
              <a:rPr sz="1800" i="1" spc="-4" baseline="2275" dirty="0" smtClean="0">
                <a:latin typeface="Calibri"/>
                <a:cs typeface="Calibri"/>
              </a:rPr>
              <a:t>na</a:t>
            </a:r>
            <a:r>
              <a:rPr sz="1800" i="1" spc="4" baseline="2275" dirty="0" smtClean="0">
                <a:latin typeface="Calibri"/>
                <a:cs typeface="Calibri"/>
              </a:rPr>
              <a:t>t</a:t>
            </a:r>
            <a:r>
              <a:rPr sz="1800" i="1" spc="0" baseline="2275" dirty="0" smtClean="0">
                <a:latin typeface="Calibri"/>
                <a:cs typeface="Calibri"/>
              </a:rPr>
              <a:t>i</a:t>
            </a:r>
            <a:r>
              <a:rPr sz="1800" i="1" spc="-4" baseline="2275" dirty="0" smtClean="0">
                <a:latin typeface="Calibri"/>
                <a:cs typeface="Calibri"/>
              </a:rPr>
              <a:t>ona</a:t>
            </a:r>
            <a:r>
              <a:rPr sz="1800" i="1" spc="0" baseline="2275" dirty="0" smtClean="0">
                <a:latin typeface="Calibri"/>
                <a:cs typeface="Calibri"/>
              </a:rPr>
              <a:t>le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1272</Words>
  <Application>Microsoft Office PowerPoint</Application>
  <PresentationFormat>Widescreen</PresentationFormat>
  <Paragraphs>299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Abri</dc:creator>
  <cp:lastModifiedBy>Windows User</cp:lastModifiedBy>
  <cp:revision>6</cp:revision>
  <dcterms:modified xsi:type="dcterms:W3CDTF">2018-08-29T05:36:42Z</dcterms:modified>
</cp:coreProperties>
</file>