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80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7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2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23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20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21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6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54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54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02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1C09-D7D4-4935-8D4A-39DCEBAD3665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A877-68AB-4ACB-8240-3E34372D74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5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hyperlink" Target="Ghizo%20Island%20Survey%20Location.docx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hyperlink" Target="Noro%20Survey%202016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hyperlink" Target="Suava%20Bay%20Survey%20-%202017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hyperlink" Target="Wairokai%20Survey%202017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6050" r="1735" b="7253"/>
          <a:stretch/>
        </p:blipFill>
        <p:spPr bwMode="auto">
          <a:xfrm>
            <a:off x="1133475" y="1143001"/>
            <a:ext cx="9934576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843" y="205946"/>
            <a:ext cx="107421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2400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14th South West Pacific </a:t>
            </a:r>
            <a:br>
              <a:rPr lang="en-AU" altLang="en-US" sz="2400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AU" altLang="en-US" sz="2400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Hydrographic Commission Conference</a:t>
            </a:r>
            <a:br>
              <a:rPr lang="en-AU" altLang="en-US" sz="2400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AU" altLang="en-US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/>
            </a:r>
            <a:br>
              <a:rPr lang="en-AU" altLang="en-US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AU" altLang="en-US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30 November – 02 December</a:t>
            </a:r>
            <a:r>
              <a:rPr lang="en-AU" altLang="en-US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/>
            </a:r>
            <a:br>
              <a:rPr lang="en-AU" altLang="en-US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AU" altLang="en-US" b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Arial"/>
              </a:rPr>
              <a:t>Noumea, New Caledonia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0" y="252328"/>
            <a:ext cx="1028701" cy="10383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7913" y="4318951"/>
            <a:ext cx="680471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  <a:cs typeface="Arial"/>
              </a:rPr>
              <a:t>Solomon Islands Hydrographic Unit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  <a:cs typeface="Arial"/>
              </a:rPr>
              <a:t>(SIHU) 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" y="4518976"/>
            <a:ext cx="3498507" cy="25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" y="684342"/>
            <a:ext cx="547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>
                <a:solidFill>
                  <a:srgbClr val="00B0F0"/>
                </a:solidFill>
              </a:rPr>
              <a:t>MARITIME SAFETY INFORMATION (MSI)…</a:t>
            </a:r>
            <a:endParaRPr lang="en-AU" sz="2400" b="1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5" y="1146007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838700" y="635788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4" y="1160935"/>
            <a:ext cx="111537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SIHU</a:t>
            </a:r>
            <a:r>
              <a:rPr lang="en-AU" dirty="0" smtClean="0"/>
              <a:t> –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Continues to develop and improve on its MSI data collection capability,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Improve its dissemination process to relevant stakeholders and general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    public,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800" dirty="0" smtClean="0"/>
              <a:t>Nautical Cartographer tasked to collect, compile &amp; disseminate MSI to other stakeholders, Aids to Navigation (</a:t>
            </a:r>
            <a:r>
              <a:rPr lang="en-AU" sz="2800" dirty="0" err="1" smtClean="0"/>
              <a:t>AtoN</a:t>
            </a:r>
            <a:r>
              <a:rPr lang="en-AU" sz="2800" dirty="0" smtClean="0"/>
              <a:t>) Unit &amp; MRCC </a:t>
            </a:r>
            <a:endParaRPr lang="en-AU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167" y="205946"/>
            <a:ext cx="931283" cy="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025" y="1217742"/>
            <a:ext cx="744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PRIMARY CHARTING AUTHORITY (PCA)</a:t>
            </a:r>
            <a:endParaRPr lang="en-AU" sz="2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62" y="1946107"/>
            <a:ext cx="11372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 </a:t>
            </a:r>
            <a:r>
              <a:rPr lang="en-AU" sz="4000" dirty="0" smtClean="0"/>
              <a:t>UKHO is currently the PCA for Solomon Islands,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dirty="0" smtClean="0"/>
              <a:t>On-going negotiations with AHS to take on the PCA responsibility following the Australian Government’s approval,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664" y="178444"/>
            <a:ext cx="1002348" cy="10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684342"/>
            <a:ext cx="744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IHO MEMBERSHIP:</a:t>
            </a:r>
          </a:p>
          <a:p>
            <a:endParaRPr lang="en-AU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" y="1257300"/>
            <a:ext cx="10991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i="1" dirty="0" smtClean="0"/>
              <a:t>Solomon Islands Government has officially submitted its request to be considered by the IHO,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i="1" dirty="0" smtClean="0"/>
              <a:t>Other IHO Member countries have officially endorsed SI’s application bid to become a full member of IHO,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i="1" dirty="0" smtClean="0"/>
              <a:t>SIHU recently noted that the existing procedure to apply for membership have been changed (08/11/2016?) and a more effective is now established.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3200" b="1" i="1" dirty="0" smtClean="0">
                <a:solidFill>
                  <a:srgbClr val="FFFF00"/>
                </a:solidFill>
              </a:rPr>
              <a:t>Hopeful that SI will be a FULL MEMBER OF IHO by 2017.</a:t>
            </a:r>
            <a:endParaRPr lang="en-AU" sz="32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75" y="193988"/>
            <a:ext cx="971550" cy="9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" y="684342"/>
            <a:ext cx="11953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CAPACITY BUILDING / TECHNICAL SUPPORT</a:t>
            </a:r>
          </a:p>
          <a:p>
            <a:r>
              <a:rPr lang="en-AU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SIHU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–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supports the idea of CAPACITY BUILDING TRAININGS as this is the only  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way forward for small island states to further improve mainly due to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limitations of adequate resources in their countries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.</a:t>
            </a:r>
          </a:p>
          <a:p>
            <a:endParaRPr lang="en-AU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      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Such an initiative will enable personnel within the region to acquire up to    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date knowledge and skills in specific important areas/topics to fully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equipped them for future challenges.</a:t>
            </a:r>
          </a:p>
          <a:p>
            <a:endParaRPr lang="en-AU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      -    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was a recipient of the SWPHC Capacity Building Training workshop in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MSI this year in Wellington, New Zealand. </a:t>
            </a:r>
          </a:p>
          <a:p>
            <a:r>
              <a:rPr lang="en-AU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AU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endParaRPr lang="en-AU" sz="2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5" y="232447"/>
            <a:ext cx="895350" cy="9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087" y="759768"/>
            <a:ext cx="570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CAPACITY BUILDING / TECHNICAL SUPPORT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87" y="2178814"/>
            <a:ext cx="102774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 smtClean="0">
                <a:cs typeface="Times New Roman" panose="02020603050405020304" pitchFamily="18" charset="0"/>
              </a:rPr>
              <a:t>i</a:t>
            </a:r>
            <a:r>
              <a:rPr lang="en-AU" sz="2000" dirty="0" smtClean="0">
                <a:cs typeface="Times New Roman" panose="02020603050405020304" pitchFamily="18" charset="0"/>
              </a:rPr>
              <a:t>) 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 in the developing of the SIHU’s Hydrographic Survey Instructions,</a:t>
            </a:r>
          </a:p>
          <a:p>
            <a:pPr marL="400050" indent="-400050">
              <a:buAutoNum type="romanLcParenR"/>
            </a:pPr>
            <a:endParaRPr lang="en-AU" sz="2000" dirty="0" smtClean="0"/>
          </a:p>
          <a:p>
            <a:r>
              <a:rPr lang="en-AU" sz="2000" dirty="0" smtClean="0"/>
              <a:t>ii)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 during a field survey trip especially in using the survey program – </a:t>
            </a:r>
          </a:p>
          <a:p>
            <a:r>
              <a:rPr lang="en-A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HYPACK MAX Software and familiarization training of few other equipment recently  </a:t>
            </a:r>
          </a:p>
          <a:p>
            <a:r>
              <a:rPr lang="en-A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acquired,</a:t>
            </a:r>
          </a:p>
          <a:p>
            <a:r>
              <a:rPr lang="en-AU" sz="2000" dirty="0"/>
              <a:t> </a:t>
            </a:r>
            <a:r>
              <a:rPr lang="en-AU" sz="2000" dirty="0" smtClean="0"/>
              <a:t>    </a:t>
            </a:r>
          </a:p>
          <a:p>
            <a:r>
              <a:rPr lang="en-AU" sz="2000" dirty="0" smtClean="0"/>
              <a:t>iii)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support to our Nautical Cartographer purposely to have OJT on the different stages in </a:t>
            </a:r>
          </a:p>
          <a:p>
            <a:r>
              <a:rPr lang="en-A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Chart Production following his attendance at the IHO CAT B Cartography training in the </a:t>
            </a:r>
          </a:p>
          <a:p>
            <a:r>
              <a:rPr lang="en-A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UKHO, and</a:t>
            </a:r>
          </a:p>
          <a:p>
            <a:endParaRPr lang="en-AU" sz="2000" dirty="0" smtClean="0"/>
          </a:p>
          <a:p>
            <a:r>
              <a:rPr lang="en-AU" sz="2000" dirty="0" smtClean="0"/>
              <a:t>iv) </a:t>
            </a:r>
            <a:r>
              <a:rPr lang="en-A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IHO CAT A Hydrography Training for one candidate during 2017/18 period </a:t>
            </a:r>
            <a:endParaRPr lang="en-A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en-AU" sz="2000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  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33425" y="122143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SIHU wishes to highlight certain areas which we are seeking support if at all maybe possible from elsewhere as follows: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475" y="234375"/>
            <a:ext cx="861212" cy="8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4" y="847725"/>
            <a:ext cx="113252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Other Activities…</a:t>
            </a:r>
          </a:p>
          <a:p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400" dirty="0" smtClean="0"/>
              <a:t>SIHU continues to provide support and assistance to SIG in matters relating to Maritime Boundaries Delimitation and its Extended Continental Shelf (ECS) dealings,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400" dirty="0" smtClean="0"/>
              <a:t>SIHU’s Nautical Cartographer  has recently attended the IHO-Nippon Foundation Alumni Training Workshop 2016, in Bangkok, Thailand from 2 to 4 November 2016,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400" dirty="0" smtClean="0"/>
              <a:t>SIHU’s Principal Hydrographic Officer has been given the opportunity to travel with the SI’s Surveyor General to attend the PGSC Meeting, followed by the GIS/RS User Conference in Suva, Fiji from 24 November to 02 December 2016 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274707"/>
            <a:ext cx="926238" cy="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95" y="684342"/>
            <a:ext cx="117618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Conclusion....</a:t>
            </a:r>
          </a:p>
          <a:p>
            <a:endParaRPr lang="en-A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b="1" dirty="0" smtClean="0"/>
              <a:t>SIHU continues to be faced up with challenges in its ongoing developments.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b="1" dirty="0" smtClean="0"/>
              <a:t>Currently SIMSA is under going organisational review by the ADB towards transformation into an Authority.</a:t>
            </a:r>
            <a:endParaRPr lang="en-AU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400" b="1" dirty="0"/>
              <a:t>I</a:t>
            </a:r>
            <a:r>
              <a:rPr lang="en-AU" sz="2400" b="1" dirty="0" smtClean="0"/>
              <a:t>t is anticipated SIHU’s aspiration shall be effectively considered and things should be functioning smoothly as expected. </a:t>
            </a:r>
          </a:p>
          <a:p>
            <a:endParaRPr lang="en-AU" sz="2400" b="1" dirty="0"/>
          </a:p>
          <a:p>
            <a:r>
              <a:rPr lang="en-AU" sz="2800" b="1" i="1" dirty="0" smtClean="0"/>
              <a:t>SIHU will continue to maintain our continuous cordial relationship with our Stakeholders locally, regionally and internationally.</a:t>
            </a:r>
            <a:endParaRPr lang="en-AU" sz="28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725" y="239627"/>
            <a:ext cx="785994" cy="8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6050" r="1735" b="7253"/>
          <a:stretch/>
        </p:blipFill>
        <p:spPr bwMode="auto">
          <a:xfrm>
            <a:off x="960480" y="742890"/>
            <a:ext cx="9934576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480" y="1275621"/>
            <a:ext cx="9946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latin typeface="Segoe Script" panose="020B0504020000000003" pitchFamily="34" charset="0"/>
              </a:rPr>
              <a:t>Thank you all for your attention!!!</a:t>
            </a:r>
            <a:endParaRPr lang="en-AU" sz="9600" dirty="0">
              <a:latin typeface="Segoe Script" panose="020B05040200000000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146" y="239627"/>
            <a:ext cx="1202724" cy="120199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" y="4049419"/>
            <a:ext cx="3498507" cy="25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809625"/>
            <a:ext cx="10058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u="sng" dirty="0" smtClean="0"/>
              <a:t>Topic Contents.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Introduction: Brief history of SIHU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SIHU’s Responsibility, Mission Statement, Vision Statement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Surveying activities – 2015, 2016 &amp; 2017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Maritime Safety Information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Primary Charting Authority (PCA)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IHO Membership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Capacity Building/ Technical support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Other activities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Conclusion…….</a:t>
            </a:r>
          </a:p>
          <a:p>
            <a:r>
              <a:rPr lang="en-A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425" y="231560"/>
            <a:ext cx="1076325" cy="10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49" y="686711"/>
            <a:ext cx="11706225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Introduction</a:t>
            </a:r>
            <a:r>
              <a:rPr lang="en-US" altLang="en-US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: Brief </a:t>
            </a:r>
            <a:r>
              <a:rPr lang="en-US" altLang="en-US" sz="32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History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SIHU </a:t>
            </a:r>
            <a:r>
              <a:rPr lang="en-US" altLang="en-US" sz="32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– 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part of the Solomon Islands 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Maritime Safety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                 Administration 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(SIMSA),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28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         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- under the Ministry of Infrastructure Development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                (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MID),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28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        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- 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established under an Act of Parliament – </a:t>
            </a:r>
            <a:endParaRPr lang="en-US" altLang="en-US" sz="3200" i="1" dirty="0" smtClean="0"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                 </a:t>
            </a:r>
            <a:r>
              <a:rPr lang="en-US" altLang="en-US" sz="3200" i="1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April </a:t>
            </a:r>
            <a:r>
              <a:rPr lang="en-US" altLang="en-US" sz="3200" i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2009</a:t>
            </a:r>
            <a:endParaRPr lang="en-US" altLang="en-US" sz="3200" i="1" dirty="0"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925" y="232447"/>
            <a:ext cx="895350" cy="9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142875"/>
            <a:ext cx="80057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025" y="1154113"/>
            <a:ext cx="11049000" cy="1231106"/>
          </a:xfrm>
          <a:prstGeom prst="rect">
            <a:avLst/>
          </a:prstGeom>
          <a:solidFill>
            <a:srgbClr val="66CCFF">
              <a:lumMod val="75000"/>
              <a:alpha val="45000"/>
            </a:srgbClr>
          </a:solidFill>
          <a:ln w="44450">
            <a:solidFill>
              <a:srgbClr val="003B76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SIHU’s Responsibility…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   - 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provide Hydrographic Services  to the Solomon Islands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Government (SIG), 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and the Maritime Community.</a:t>
            </a:r>
            <a:endParaRPr kumimoji="0" lang="en-A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2549525"/>
            <a:ext cx="11049000" cy="1231106"/>
          </a:xfrm>
          <a:prstGeom prst="rect">
            <a:avLst/>
          </a:prstGeom>
          <a:solidFill>
            <a:srgbClr val="FFFF00">
              <a:alpha val="47000"/>
            </a:srgbClr>
          </a:solidFill>
          <a:ln w="44450">
            <a:solidFill>
              <a:srgbClr val="33CCCC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SIHU’s Mission…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    - 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and manage an integrated, safe, reliable and sustainable 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infrastructure and transport services throughout Solomon Islands.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025" y="3944938"/>
            <a:ext cx="11049000" cy="1661993"/>
          </a:xfrm>
          <a:prstGeom prst="rect">
            <a:avLst/>
          </a:prstGeom>
          <a:solidFill>
            <a:srgbClr val="00CC66">
              <a:alpha val="71000"/>
            </a:srgbClr>
          </a:solidFill>
          <a:ln w="44450">
            <a:solidFill>
              <a:srgbClr val="003B76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SIHU’s Vision…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   - 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be an effective and efficient government agency in improving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the 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lives </a:t>
            </a: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every Solomon Islanders through reliable infrastructures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rgbClr val="003B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and safe transportation throughout the Solomon Islands.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54" y="6318103"/>
            <a:ext cx="256054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0" y="153320"/>
            <a:ext cx="828675" cy="8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84342"/>
            <a:ext cx="112299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smtClean="0"/>
              <a:t>HYDROGRAPHIC OFFICE/SERVICE</a:t>
            </a:r>
          </a:p>
          <a:p>
            <a:endParaRPr lang="en-AU" sz="2000" b="1" u="sng" dirty="0" smtClean="0"/>
          </a:p>
          <a:p>
            <a:r>
              <a:rPr lang="en-AU" dirty="0"/>
              <a:t> </a:t>
            </a:r>
            <a:r>
              <a:rPr lang="en-AU" dirty="0" smtClean="0"/>
              <a:t>- </a:t>
            </a:r>
            <a:r>
              <a:rPr lang="en-AU" sz="2400" dirty="0" smtClean="0"/>
              <a:t>Significant progress made over the past four and half years since its establishment in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  2012</a:t>
            </a:r>
          </a:p>
          <a:p>
            <a:r>
              <a:rPr lang="en-AU" sz="2400" dirty="0" smtClean="0"/>
              <a:t> - SIG continues to support SIHU’s activities, including 2 Hydrographic Surveys a year,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assisting the Aids to Navigation (</a:t>
            </a:r>
            <a:r>
              <a:rPr lang="en-AU" sz="2400" dirty="0" err="1" smtClean="0"/>
              <a:t>AtoN</a:t>
            </a:r>
            <a:r>
              <a:rPr lang="en-AU" sz="2400" dirty="0" smtClean="0"/>
              <a:t>) Unit to coordinate positions of all existing   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and newly installed Navigational Aids to enhance SAFE NAVIGATION and updating of   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MSI in the areas,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Provide Chart Sales Service to the local shipping industry, foreign vessels entering SI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 waters,</a:t>
            </a:r>
          </a:p>
          <a:p>
            <a:pPr marL="285750" indent="-285750">
              <a:buFontTx/>
              <a:buChar char="-"/>
            </a:pPr>
            <a:r>
              <a:rPr lang="en-AU" sz="2400" dirty="0" smtClean="0"/>
              <a:t>Hydrographic Surveying &amp; Charting Awareness to tertiary institutions, Government  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     agencies,</a:t>
            </a:r>
          </a:p>
          <a:p>
            <a:pPr marL="285750" indent="-285750">
              <a:buFontTx/>
              <a:buChar char="-"/>
            </a:pPr>
            <a:endParaRPr lang="en-AU" dirty="0" smtClean="0"/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5" y="158321"/>
            <a:ext cx="876300" cy="8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142875"/>
            <a:ext cx="80057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637" y="715963"/>
            <a:ext cx="68214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Surveys : Ghizo Hr. &amp; Approaches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7297" y="763588"/>
            <a:ext cx="179222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AU"/>
            </a:defPPr>
            <a:lvl1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defRPr/>
            </a:pPr>
            <a:r>
              <a:rPr lang="en-AU" dirty="0" smtClean="0">
                <a:solidFill>
                  <a:srgbClr val="003B76"/>
                </a:solidFill>
                <a:latin typeface="Arial"/>
                <a:cs typeface="Arial"/>
              </a:rPr>
              <a:t>   2016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4923" r="2721" b="10941"/>
          <a:stretch>
            <a:fillRect/>
          </a:stretch>
        </p:blipFill>
        <p:spPr bwMode="auto">
          <a:xfrm>
            <a:off x="809625" y="1300163"/>
            <a:ext cx="20605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2" r="1492" b="7454"/>
          <a:stretch>
            <a:fillRect/>
          </a:stretch>
        </p:blipFill>
        <p:spPr bwMode="auto">
          <a:xfrm>
            <a:off x="3927475" y="1300163"/>
            <a:ext cx="8016875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1"/>
          <p:cNvSpPr/>
          <p:nvPr/>
        </p:nvSpPr>
        <p:spPr>
          <a:xfrm>
            <a:off x="4267200" y="1555452"/>
            <a:ext cx="5045957" cy="3411248"/>
          </a:xfrm>
          <a:custGeom>
            <a:avLst/>
            <a:gdLst>
              <a:gd name="connsiteX0" fmla="*/ 0 w 2664296"/>
              <a:gd name="connsiteY0" fmla="*/ 408053 h 2448272"/>
              <a:gd name="connsiteX1" fmla="*/ 408053 w 2664296"/>
              <a:gd name="connsiteY1" fmla="*/ 0 h 2448272"/>
              <a:gd name="connsiteX2" fmla="*/ 2256243 w 2664296"/>
              <a:gd name="connsiteY2" fmla="*/ 0 h 2448272"/>
              <a:gd name="connsiteX3" fmla="*/ 2664296 w 2664296"/>
              <a:gd name="connsiteY3" fmla="*/ 408053 h 2448272"/>
              <a:gd name="connsiteX4" fmla="*/ 2664296 w 2664296"/>
              <a:gd name="connsiteY4" fmla="*/ 2040219 h 2448272"/>
              <a:gd name="connsiteX5" fmla="*/ 2256243 w 2664296"/>
              <a:gd name="connsiteY5" fmla="*/ 2448272 h 2448272"/>
              <a:gd name="connsiteX6" fmla="*/ 408053 w 2664296"/>
              <a:gd name="connsiteY6" fmla="*/ 2448272 h 2448272"/>
              <a:gd name="connsiteX7" fmla="*/ 0 w 2664296"/>
              <a:gd name="connsiteY7" fmla="*/ 2040219 h 2448272"/>
              <a:gd name="connsiteX8" fmla="*/ 0 w 2664296"/>
              <a:gd name="connsiteY8" fmla="*/ 408053 h 2448272"/>
              <a:gd name="connsiteX0" fmla="*/ 0 w 2664296"/>
              <a:gd name="connsiteY0" fmla="*/ 408053 h 2448272"/>
              <a:gd name="connsiteX1" fmla="*/ 446153 w 2664296"/>
              <a:gd name="connsiteY1" fmla="*/ 6350 h 2448272"/>
              <a:gd name="connsiteX2" fmla="*/ 2256243 w 2664296"/>
              <a:gd name="connsiteY2" fmla="*/ 0 h 2448272"/>
              <a:gd name="connsiteX3" fmla="*/ 2664296 w 2664296"/>
              <a:gd name="connsiteY3" fmla="*/ 408053 h 2448272"/>
              <a:gd name="connsiteX4" fmla="*/ 2664296 w 2664296"/>
              <a:gd name="connsiteY4" fmla="*/ 2040219 h 2448272"/>
              <a:gd name="connsiteX5" fmla="*/ 2256243 w 2664296"/>
              <a:gd name="connsiteY5" fmla="*/ 2448272 h 2448272"/>
              <a:gd name="connsiteX6" fmla="*/ 408053 w 2664296"/>
              <a:gd name="connsiteY6" fmla="*/ 2448272 h 2448272"/>
              <a:gd name="connsiteX7" fmla="*/ 0 w 2664296"/>
              <a:gd name="connsiteY7" fmla="*/ 2040219 h 2448272"/>
              <a:gd name="connsiteX8" fmla="*/ 0 w 2664296"/>
              <a:gd name="connsiteY8" fmla="*/ 408053 h 2448272"/>
              <a:gd name="connsiteX0" fmla="*/ 0 w 2664296"/>
              <a:gd name="connsiteY0" fmla="*/ 408053 h 2448272"/>
              <a:gd name="connsiteX1" fmla="*/ 284088 w 2664296"/>
              <a:gd name="connsiteY1" fmla="*/ 148828 h 2448272"/>
              <a:gd name="connsiteX2" fmla="*/ 446153 w 2664296"/>
              <a:gd name="connsiteY2" fmla="*/ 6350 h 2448272"/>
              <a:gd name="connsiteX3" fmla="*/ 2256243 w 2664296"/>
              <a:gd name="connsiteY3" fmla="*/ 0 h 2448272"/>
              <a:gd name="connsiteX4" fmla="*/ 2664296 w 2664296"/>
              <a:gd name="connsiteY4" fmla="*/ 408053 h 2448272"/>
              <a:gd name="connsiteX5" fmla="*/ 2664296 w 2664296"/>
              <a:gd name="connsiteY5" fmla="*/ 2040219 h 2448272"/>
              <a:gd name="connsiteX6" fmla="*/ 2256243 w 2664296"/>
              <a:gd name="connsiteY6" fmla="*/ 2448272 h 2448272"/>
              <a:gd name="connsiteX7" fmla="*/ 408053 w 2664296"/>
              <a:gd name="connsiteY7" fmla="*/ 2448272 h 2448272"/>
              <a:gd name="connsiteX8" fmla="*/ 0 w 2664296"/>
              <a:gd name="connsiteY8" fmla="*/ 2040219 h 2448272"/>
              <a:gd name="connsiteX9" fmla="*/ 0 w 2664296"/>
              <a:gd name="connsiteY9" fmla="*/ 408053 h 2448272"/>
              <a:gd name="connsiteX0" fmla="*/ 107950 w 2664296"/>
              <a:gd name="connsiteY0" fmla="*/ 389003 h 2448272"/>
              <a:gd name="connsiteX1" fmla="*/ 284088 w 2664296"/>
              <a:gd name="connsiteY1" fmla="*/ 148828 h 2448272"/>
              <a:gd name="connsiteX2" fmla="*/ 446153 w 2664296"/>
              <a:gd name="connsiteY2" fmla="*/ 6350 h 2448272"/>
              <a:gd name="connsiteX3" fmla="*/ 2256243 w 2664296"/>
              <a:gd name="connsiteY3" fmla="*/ 0 h 2448272"/>
              <a:gd name="connsiteX4" fmla="*/ 2664296 w 2664296"/>
              <a:gd name="connsiteY4" fmla="*/ 408053 h 2448272"/>
              <a:gd name="connsiteX5" fmla="*/ 2664296 w 2664296"/>
              <a:gd name="connsiteY5" fmla="*/ 2040219 h 2448272"/>
              <a:gd name="connsiteX6" fmla="*/ 2256243 w 2664296"/>
              <a:gd name="connsiteY6" fmla="*/ 2448272 h 2448272"/>
              <a:gd name="connsiteX7" fmla="*/ 408053 w 2664296"/>
              <a:gd name="connsiteY7" fmla="*/ 2448272 h 2448272"/>
              <a:gd name="connsiteX8" fmla="*/ 0 w 2664296"/>
              <a:gd name="connsiteY8" fmla="*/ 2040219 h 2448272"/>
              <a:gd name="connsiteX9" fmla="*/ 107950 w 2664296"/>
              <a:gd name="connsiteY9" fmla="*/ 389003 h 2448272"/>
              <a:gd name="connsiteX0" fmla="*/ 107950 w 2664296"/>
              <a:gd name="connsiteY0" fmla="*/ 389003 h 2448272"/>
              <a:gd name="connsiteX1" fmla="*/ 284088 w 2664296"/>
              <a:gd name="connsiteY1" fmla="*/ 148828 h 2448272"/>
              <a:gd name="connsiteX2" fmla="*/ 446153 w 2664296"/>
              <a:gd name="connsiteY2" fmla="*/ 6350 h 2448272"/>
              <a:gd name="connsiteX3" fmla="*/ 2256243 w 2664296"/>
              <a:gd name="connsiteY3" fmla="*/ 0 h 2448272"/>
              <a:gd name="connsiteX4" fmla="*/ 2664296 w 2664296"/>
              <a:gd name="connsiteY4" fmla="*/ 408053 h 2448272"/>
              <a:gd name="connsiteX5" fmla="*/ 2664296 w 2664296"/>
              <a:gd name="connsiteY5" fmla="*/ 2040219 h 2448272"/>
              <a:gd name="connsiteX6" fmla="*/ 2256243 w 2664296"/>
              <a:gd name="connsiteY6" fmla="*/ 2448272 h 2448272"/>
              <a:gd name="connsiteX7" fmla="*/ 408053 w 2664296"/>
              <a:gd name="connsiteY7" fmla="*/ 2448272 h 2448272"/>
              <a:gd name="connsiteX8" fmla="*/ 0 w 2664296"/>
              <a:gd name="connsiteY8" fmla="*/ 2040219 h 2448272"/>
              <a:gd name="connsiteX9" fmla="*/ 309488 w 2664296"/>
              <a:gd name="connsiteY9" fmla="*/ 377428 h 2448272"/>
              <a:gd name="connsiteX10" fmla="*/ 107950 w 2664296"/>
              <a:gd name="connsiteY10" fmla="*/ 389003 h 2448272"/>
              <a:gd name="connsiteX0" fmla="*/ 107950 w 2664296"/>
              <a:gd name="connsiteY0" fmla="*/ 389003 h 2448272"/>
              <a:gd name="connsiteX1" fmla="*/ 284088 w 2664296"/>
              <a:gd name="connsiteY1" fmla="*/ 148828 h 2448272"/>
              <a:gd name="connsiteX2" fmla="*/ 446153 w 2664296"/>
              <a:gd name="connsiteY2" fmla="*/ 6350 h 2448272"/>
              <a:gd name="connsiteX3" fmla="*/ 2256243 w 2664296"/>
              <a:gd name="connsiteY3" fmla="*/ 0 h 2448272"/>
              <a:gd name="connsiteX4" fmla="*/ 2664296 w 2664296"/>
              <a:gd name="connsiteY4" fmla="*/ 408053 h 2448272"/>
              <a:gd name="connsiteX5" fmla="*/ 2664296 w 2664296"/>
              <a:gd name="connsiteY5" fmla="*/ 2040219 h 2448272"/>
              <a:gd name="connsiteX6" fmla="*/ 2256243 w 2664296"/>
              <a:gd name="connsiteY6" fmla="*/ 2448272 h 2448272"/>
              <a:gd name="connsiteX7" fmla="*/ 408053 w 2664296"/>
              <a:gd name="connsiteY7" fmla="*/ 2448272 h 2448272"/>
              <a:gd name="connsiteX8" fmla="*/ 0 w 2664296"/>
              <a:gd name="connsiteY8" fmla="*/ 2040219 h 2448272"/>
              <a:gd name="connsiteX9" fmla="*/ 309488 w 2664296"/>
              <a:gd name="connsiteY9" fmla="*/ 402828 h 2448272"/>
              <a:gd name="connsiteX10" fmla="*/ 107950 w 2664296"/>
              <a:gd name="connsiteY10" fmla="*/ 389003 h 2448272"/>
              <a:gd name="connsiteX0" fmla="*/ 109109 w 2665455"/>
              <a:gd name="connsiteY0" fmla="*/ 389003 h 2448272"/>
              <a:gd name="connsiteX1" fmla="*/ 285247 w 2665455"/>
              <a:gd name="connsiteY1" fmla="*/ 148828 h 2448272"/>
              <a:gd name="connsiteX2" fmla="*/ 447312 w 2665455"/>
              <a:gd name="connsiteY2" fmla="*/ 6350 h 2448272"/>
              <a:gd name="connsiteX3" fmla="*/ 2257402 w 2665455"/>
              <a:gd name="connsiteY3" fmla="*/ 0 h 2448272"/>
              <a:gd name="connsiteX4" fmla="*/ 2665455 w 2665455"/>
              <a:gd name="connsiteY4" fmla="*/ 408053 h 2448272"/>
              <a:gd name="connsiteX5" fmla="*/ 2665455 w 2665455"/>
              <a:gd name="connsiteY5" fmla="*/ 2040219 h 2448272"/>
              <a:gd name="connsiteX6" fmla="*/ 2257402 w 2665455"/>
              <a:gd name="connsiteY6" fmla="*/ 2448272 h 2448272"/>
              <a:gd name="connsiteX7" fmla="*/ 409212 w 2665455"/>
              <a:gd name="connsiteY7" fmla="*/ 2448272 h 2448272"/>
              <a:gd name="connsiteX8" fmla="*/ 1159 w 2665455"/>
              <a:gd name="connsiteY8" fmla="*/ 2040219 h 2448272"/>
              <a:gd name="connsiteX9" fmla="*/ 617605 w 2665455"/>
              <a:gd name="connsiteY9" fmla="*/ 880732 h 2448272"/>
              <a:gd name="connsiteX10" fmla="*/ 310647 w 2665455"/>
              <a:gd name="connsiteY10" fmla="*/ 402828 h 2448272"/>
              <a:gd name="connsiteX11" fmla="*/ 109109 w 2665455"/>
              <a:gd name="connsiteY11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310724 w 2665532"/>
              <a:gd name="connsiteY10" fmla="*/ 402828 h 2448272"/>
              <a:gd name="connsiteX11" fmla="*/ 109186 w 2665532"/>
              <a:gd name="connsiteY11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446233 w 2665532"/>
              <a:gd name="connsiteY10" fmla="*/ 578472 h 2448272"/>
              <a:gd name="connsiteX11" fmla="*/ 310724 w 2665532"/>
              <a:gd name="connsiteY11" fmla="*/ 402828 h 2448272"/>
              <a:gd name="connsiteX12" fmla="*/ 109186 w 2665532"/>
              <a:gd name="connsiteY12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566883 w 2665532"/>
              <a:gd name="connsiteY10" fmla="*/ 652495 h 2448272"/>
              <a:gd name="connsiteX11" fmla="*/ 446233 w 2665532"/>
              <a:gd name="connsiteY11" fmla="*/ 578472 h 2448272"/>
              <a:gd name="connsiteX12" fmla="*/ 310724 w 2665532"/>
              <a:gd name="connsiteY12" fmla="*/ 402828 h 2448272"/>
              <a:gd name="connsiteX13" fmla="*/ 109186 w 2665532"/>
              <a:gd name="connsiteY13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446233 w 2665532"/>
              <a:gd name="connsiteY10" fmla="*/ 578472 h 2448272"/>
              <a:gd name="connsiteX11" fmla="*/ 310724 w 2665532"/>
              <a:gd name="connsiteY11" fmla="*/ 402828 h 2448272"/>
              <a:gd name="connsiteX12" fmla="*/ 109186 w 2665532"/>
              <a:gd name="connsiteY12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560533 w 2665532"/>
              <a:gd name="connsiteY10" fmla="*/ 646326 h 2448272"/>
              <a:gd name="connsiteX11" fmla="*/ 446233 w 2665532"/>
              <a:gd name="connsiteY11" fmla="*/ 578472 h 2448272"/>
              <a:gd name="connsiteX12" fmla="*/ 310724 w 2665532"/>
              <a:gd name="connsiteY12" fmla="*/ 402828 h 2448272"/>
              <a:gd name="connsiteX13" fmla="*/ 109186 w 2665532"/>
              <a:gd name="connsiteY13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446233 w 2665532"/>
              <a:gd name="connsiteY10" fmla="*/ 578472 h 2448272"/>
              <a:gd name="connsiteX11" fmla="*/ 310724 w 2665532"/>
              <a:gd name="connsiteY11" fmla="*/ 402828 h 2448272"/>
              <a:gd name="connsiteX12" fmla="*/ 109186 w 2665532"/>
              <a:gd name="connsiteY12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541483 w 2665532"/>
              <a:gd name="connsiteY10" fmla="*/ 658664 h 2448272"/>
              <a:gd name="connsiteX11" fmla="*/ 446233 w 2665532"/>
              <a:gd name="connsiteY11" fmla="*/ 578472 h 2448272"/>
              <a:gd name="connsiteX12" fmla="*/ 310724 w 2665532"/>
              <a:gd name="connsiteY12" fmla="*/ 402828 h 2448272"/>
              <a:gd name="connsiteX13" fmla="*/ 109186 w 2665532"/>
              <a:gd name="connsiteY13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720349 h 2448272"/>
              <a:gd name="connsiteX10" fmla="*/ 446233 w 2665532"/>
              <a:gd name="connsiteY10" fmla="*/ 578472 h 2448272"/>
              <a:gd name="connsiteX11" fmla="*/ 310724 w 2665532"/>
              <a:gd name="connsiteY11" fmla="*/ 402828 h 2448272"/>
              <a:gd name="connsiteX12" fmla="*/ 109186 w 2665532"/>
              <a:gd name="connsiteY12" fmla="*/ 389003 h 2448272"/>
              <a:gd name="connsiteX0" fmla="*/ 109186 w 2665532"/>
              <a:gd name="connsiteY0" fmla="*/ 389003 h 2448272"/>
              <a:gd name="connsiteX1" fmla="*/ 285324 w 2665532"/>
              <a:gd name="connsiteY1" fmla="*/ 148828 h 2448272"/>
              <a:gd name="connsiteX2" fmla="*/ 447389 w 2665532"/>
              <a:gd name="connsiteY2" fmla="*/ 6350 h 2448272"/>
              <a:gd name="connsiteX3" fmla="*/ 2257479 w 2665532"/>
              <a:gd name="connsiteY3" fmla="*/ 0 h 2448272"/>
              <a:gd name="connsiteX4" fmla="*/ 2665532 w 2665532"/>
              <a:gd name="connsiteY4" fmla="*/ 408053 h 2448272"/>
              <a:gd name="connsiteX5" fmla="*/ 2665532 w 2665532"/>
              <a:gd name="connsiteY5" fmla="*/ 2040219 h 2448272"/>
              <a:gd name="connsiteX6" fmla="*/ 2257479 w 2665532"/>
              <a:gd name="connsiteY6" fmla="*/ 2448272 h 2448272"/>
              <a:gd name="connsiteX7" fmla="*/ 409289 w 2665532"/>
              <a:gd name="connsiteY7" fmla="*/ 2448272 h 2448272"/>
              <a:gd name="connsiteX8" fmla="*/ 1236 w 2665532"/>
              <a:gd name="connsiteY8" fmla="*/ 2040219 h 2448272"/>
              <a:gd name="connsiteX9" fmla="*/ 579582 w 2665532"/>
              <a:gd name="connsiteY9" fmla="*/ 831384 h 2448272"/>
              <a:gd name="connsiteX10" fmla="*/ 446233 w 2665532"/>
              <a:gd name="connsiteY10" fmla="*/ 578472 h 2448272"/>
              <a:gd name="connsiteX11" fmla="*/ 310724 w 2665532"/>
              <a:gd name="connsiteY11" fmla="*/ 402828 h 2448272"/>
              <a:gd name="connsiteX12" fmla="*/ 109186 w 2665532"/>
              <a:gd name="connsiteY12" fmla="*/ 389003 h 2448272"/>
              <a:gd name="connsiteX0" fmla="*/ 109199 w 2665545"/>
              <a:gd name="connsiteY0" fmla="*/ 389003 h 2448272"/>
              <a:gd name="connsiteX1" fmla="*/ 285337 w 2665545"/>
              <a:gd name="connsiteY1" fmla="*/ 148828 h 2448272"/>
              <a:gd name="connsiteX2" fmla="*/ 447402 w 2665545"/>
              <a:gd name="connsiteY2" fmla="*/ 6350 h 2448272"/>
              <a:gd name="connsiteX3" fmla="*/ 2257492 w 2665545"/>
              <a:gd name="connsiteY3" fmla="*/ 0 h 2448272"/>
              <a:gd name="connsiteX4" fmla="*/ 2665545 w 2665545"/>
              <a:gd name="connsiteY4" fmla="*/ 408053 h 2448272"/>
              <a:gd name="connsiteX5" fmla="*/ 2665545 w 2665545"/>
              <a:gd name="connsiteY5" fmla="*/ 2040219 h 2448272"/>
              <a:gd name="connsiteX6" fmla="*/ 2257492 w 2665545"/>
              <a:gd name="connsiteY6" fmla="*/ 2448272 h 2448272"/>
              <a:gd name="connsiteX7" fmla="*/ 409302 w 2665545"/>
              <a:gd name="connsiteY7" fmla="*/ 2448272 h 2448272"/>
              <a:gd name="connsiteX8" fmla="*/ 1249 w 2665545"/>
              <a:gd name="connsiteY8" fmla="*/ 2040219 h 2448272"/>
              <a:gd name="connsiteX9" fmla="*/ 573245 w 2665545"/>
              <a:gd name="connsiteY9" fmla="*/ 843722 h 2448272"/>
              <a:gd name="connsiteX10" fmla="*/ 446246 w 2665545"/>
              <a:gd name="connsiteY10" fmla="*/ 578472 h 2448272"/>
              <a:gd name="connsiteX11" fmla="*/ 310737 w 2665545"/>
              <a:gd name="connsiteY11" fmla="*/ 402828 h 2448272"/>
              <a:gd name="connsiteX12" fmla="*/ 109199 w 2665545"/>
              <a:gd name="connsiteY12" fmla="*/ 389003 h 2448272"/>
              <a:gd name="connsiteX0" fmla="*/ 109242 w 2665588"/>
              <a:gd name="connsiteY0" fmla="*/ 389003 h 2448272"/>
              <a:gd name="connsiteX1" fmla="*/ 285380 w 2665588"/>
              <a:gd name="connsiteY1" fmla="*/ 148828 h 2448272"/>
              <a:gd name="connsiteX2" fmla="*/ 447445 w 2665588"/>
              <a:gd name="connsiteY2" fmla="*/ 6350 h 2448272"/>
              <a:gd name="connsiteX3" fmla="*/ 2257535 w 2665588"/>
              <a:gd name="connsiteY3" fmla="*/ 0 h 2448272"/>
              <a:gd name="connsiteX4" fmla="*/ 2665588 w 2665588"/>
              <a:gd name="connsiteY4" fmla="*/ 408053 h 2448272"/>
              <a:gd name="connsiteX5" fmla="*/ 2665588 w 2665588"/>
              <a:gd name="connsiteY5" fmla="*/ 2040219 h 2448272"/>
              <a:gd name="connsiteX6" fmla="*/ 2257535 w 2665588"/>
              <a:gd name="connsiteY6" fmla="*/ 2448272 h 2448272"/>
              <a:gd name="connsiteX7" fmla="*/ 409345 w 2665588"/>
              <a:gd name="connsiteY7" fmla="*/ 2448272 h 2448272"/>
              <a:gd name="connsiteX8" fmla="*/ 1292 w 2665588"/>
              <a:gd name="connsiteY8" fmla="*/ 2040219 h 2448272"/>
              <a:gd name="connsiteX9" fmla="*/ 554238 w 2665588"/>
              <a:gd name="connsiteY9" fmla="*/ 831385 h 2448272"/>
              <a:gd name="connsiteX10" fmla="*/ 446289 w 2665588"/>
              <a:gd name="connsiteY10" fmla="*/ 578472 h 2448272"/>
              <a:gd name="connsiteX11" fmla="*/ 310780 w 2665588"/>
              <a:gd name="connsiteY11" fmla="*/ 402828 h 2448272"/>
              <a:gd name="connsiteX12" fmla="*/ 109242 w 2665588"/>
              <a:gd name="connsiteY12" fmla="*/ 389003 h 2448272"/>
              <a:gd name="connsiteX0" fmla="*/ 107954 w 2664300"/>
              <a:gd name="connsiteY0" fmla="*/ 389003 h 2448272"/>
              <a:gd name="connsiteX1" fmla="*/ 284092 w 2664300"/>
              <a:gd name="connsiteY1" fmla="*/ 148828 h 2448272"/>
              <a:gd name="connsiteX2" fmla="*/ 446157 w 2664300"/>
              <a:gd name="connsiteY2" fmla="*/ 6350 h 2448272"/>
              <a:gd name="connsiteX3" fmla="*/ 2256247 w 2664300"/>
              <a:gd name="connsiteY3" fmla="*/ 0 h 2448272"/>
              <a:gd name="connsiteX4" fmla="*/ 2664300 w 2664300"/>
              <a:gd name="connsiteY4" fmla="*/ 408053 h 2448272"/>
              <a:gd name="connsiteX5" fmla="*/ 2664300 w 2664300"/>
              <a:gd name="connsiteY5" fmla="*/ 2040219 h 2448272"/>
              <a:gd name="connsiteX6" fmla="*/ 2256247 w 2664300"/>
              <a:gd name="connsiteY6" fmla="*/ 2448272 h 2448272"/>
              <a:gd name="connsiteX7" fmla="*/ 408057 w 2664300"/>
              <a:gd name="connsiteY7" fmla="*/ 2448272 h 2448272"/>
              <a:gd name="connsiteX8" fmla="*/ 4 w 2664300"/>
              <a:gd name="connsiteY8" fmla="*/ 2040219 h 2448272"/>
              <a:gd name="connsiteX9" fmla="*/ 470402 w 2664300"/>
              <a:gd name="connsiteY9" fmla="*/ 1220004 h 2448272"/>
              <a:gd name="connsiteX10" fmla="*/ 552950 w 2664300"/>
              <a:gd name="connsiteY10" fmla="*/ 831385 h 2448272"/>
              <a:gd name="connsiteX11" fmla="*/ 445001 w 2664300"/>
              <a:gd name="connsiteY11" fmla="*/ 578472 h 2448272"/>
              <a:gd name="connsiteX12" fmla="*/ 309492 w 2664300"/>
              <a:gd name="connsiteY12" fmla="*/ 402828 h 2448272"/>
              <a:gd name="connsiteX13" fmla="*/ 107954 w 2664300"/>
              <a:gd name="connsiteY13" fmla="*/ 389003 h 2448272"/>
              <a:gd name="connsiteX0" fmla="*/ 107954 w 2664300"/>
              <a:gd name="connsiteY0" fmla="*/ 389003 h 2448272"/>
              <a:gd name="connsiteX1" fmla="*/ 284092 w 2664300"/>
              <a:gd name="connsiteY1" fmla="*/ 148828 h 2448272"/>
              <a:gd name="connsiteX2" fmla="*/ 446157 w 2664300"/>
              <a:gd name="connsiteY2" fmla="*/ 6350 h 2448272"/>
              <a:gd name="connsiteX3" fmla="*/ 2256247 w 2664300"/>
              <a:gd name="connsiteY3" fmla="*/ 0 h 2448272"/>
              <a:gd name="connsiteX4" fmla="*/ 2664300 w 2664300"/>
              <a:gd name="connsiteY4" fmla="*/ 408053 h 2448272"/>
              <a:gd name="connsiteX5" fmla="*/ 2664300 w 2664300"/>
              <a:gd name="connsiteY5" fmla="*/ 2040219 h 2448272"/>
              <a:gd name="connsiteX6" fmla="*/ 2256247 w 2664300"/>
              <a:gd name="connsiteY6" fmla="*/ 2448272 h 2448272"/>
              <a:gd name="connsiteX7" fmla="*/ 408057 w 2664300"/>
              <a:gd name="connsiteY7" fmla="*/ 2448272 h 2448272"/>
              <a:gd name="connsiteX8" fmla="*/ 4 w 2664300"/>
              <a:gd name="connsiteY8" fmla="*/ 2040219 h 2448272"/>
              <a:gd name="connsiteX9" fmla="*/ 419602 w 2664300"/>
              <a:gd name="connsiteY9" fmla="*/ 1213836 h 2448272"/>
              <a:gd name="connsiteX10" fmla="*/ 552950 w 2664300"/>
              <a:gd name="connsiteY10" fmla="*/ 831385 h 2448272"/>
              <a:gd name="connsiteX11" fmla="*/ 445001 w 2664300"/>
              <a:gd name="connsiteY11" fmla="*/ 578472 h 2448272"/>
              <a:gd name="connsiteX12" fmla="*/ 309492 w 2664300"/>
              <a:gd name="connsiteY12" fmla="*/ 402828 h 2448272"/>
              <a:gd name="connsiteX13" fmla="*/ 107954 w 2664300"/>
              <a:gd name="connsiteY13" fmla="*/ 389003 h 2448272"/>
              <a:gd name="connsiteX0" fmla="*/ 111783 w 2668129"/>
              <a:gd name="connsiteY0" fmla="*/ 389003 h 2448272"/>
              <a:gd name="connsiteX1" fmla="*/ 287921 w 2668129"/>
              <a:gd name="connsiteY1" fmla="*/ 148828 h 2448272"/>
              <a:gd name="connsiteX2" fmla="*/ 449986 w 2668129"/>
              <a:gd name="connsiteY2" fmla="*/ 6350 h 2448272"/>
              <a:gd name="connsiteX3" fmla="*/ 2260076 w 2668129"/>
              <a:gd name="connsiteY3" fmla="*/ 0 h 2448272"/>
              <a:gd name="connsiteX4" fmla="*/ 2668129 w 2668129"/>
              <a:gd name="connsiteY4" fmla="*/ 408053 h 2448272"/>
              <a:gd name="connsiteX5" fmla="*/ 2668129 w 2668129"/>
              <a:gd name="connsiteY5" fmla="*/ 2040219 h 2448272"/>
              <a:gd name="connsiteX6" fmla="*/ 2260076 w 2668129"/>
              <a:gd name="connsiteY6" fmla="*/ 2448272 h 2448272"/>
              <a:gd name="connsiteX7" fmla="*/ 411886 w 2668129"/>
              <a:gd name="connsiteY7" fmla="*/ 2448272 h 2448272"/>
              <a:gd name="connsiteX8" fmla="*/ 3833 w 2668129"/>
              <a:gd name="connsiteY8" fmla="*/ 2040219 h 2448272"/>
              <a:gd name="connsiteX9" fmla="*/ 620281 w 2668129"/>
              <a:gd name="connsiteY9" fmla="*/ 1324869 h 2448272"/>
              <a:gd name="connsiteX10" fmla="*/ 423431 w 2668129"/>
              <a:gd name="connsiteY10" fmla="*/ 1213836 h 2448272"/>
              <a:gd name="connsiteX11" fmla="*/ 556779 w 2668129"/>
              <a:gd name="connsiteY11" fmla="*/ 831385 h 2448272"/>
              <a:gd name="connsiteX12" fmla="*/ 448830 w 2668129"/>
              <a:gd name="connsiteY12" fmla="*/ 578472 h 2448272"/>
              <a:gd name="connsiteX13" fmla="*/ 313321 w 2668129"/>
              <a:gd name="connsiteY13" fmla="*/ 402828 h 2448272"/>
              <a:gd name="connsiteX14" fmla="*/ 111783 w 2668129"/>
              <a:gd name="connsiteY14" fmla="*/ 389003 h 2448272"/>
              <a:gd name="connsiteX0" fmla="*/ 108055 w 2664401"/>
              <a:gd name="connsiteY0" fmla="*/ 389003 h 2448272"/>
              <a:gd name="connsiteX1" fmla="*/ 284193 w 2664401"/>
              <a:gd name="connsiteY1" fmla="*/ 148828 h 2448272"/>
              <a:gd name="connsiteX2" fmla="*/ 446258 w 2664401"/>
              <a:gd name="connsiteY2" fmla="*/ 6350 h 2448272"/>
              <a:gd name="connsiteX3" fmla="*/ 2256348 w 2664401"/>
              <a:gd name="connsiteY3" fmla="*/ 0 h 2448272"/>
              <a:gd name="connsiteX4" fmla="*/ 2664401 w 2664401"/>
              <a:gd name="connsiteY4" fmla="*/ 408053 h 2448272"/>
              <a:gd name="connsiteX5" fmla="*/ 2664401 w 2664401"/>
              <a:gd name="connsiteY5" fmla="*/ 2040219 h 2448272"/>
              <a:gd name="connsiteX6" fmla="*/ 2256348 w 2664401"/>
              <a:gd name="connsiteY6" fmla="*/ 2448272 h 2448272"/>
              <a:gd name="connsiteX7" fmla="*/ 408158 w 2664401"/>
              <a:gd name="connsiteY7" fmla="*/ 2448272 h 2448272"/>
              <a:gd name="connsiteX8" fmla="*/ 105 w 2664401"/>
              <a:gd name="connsiteY8" fmla="*/ 2040219 h 2448272"/>
              <a:gd name="connsiteX9" fmla="*/ 1043465 w 2664401"/>
              <a:gd name="connsiteY9" fmla="*/ 1590118 h 2448272"/>
              <a:gd name="connsiteX10" fmla="*/ 616553 w 2664401"/>
              <a:gd name="connsiteY10" fmla="*/ 1324869 h 2448272"/>
              <a:gd name="connsiteX11" fmla="*/ 419703 w 2664401"/>
              <a:gd name="connsiteY11" fmla="*/ 1213836 h 2448272"/>
              <a:gd name="connsiteX12" fmla="*/ 553051 w 2664401"/>
              <a:gd name="connsiteY12" fmla="*/ 831385 h 2448272"/>
              <a:gd name="connsiteX13" fmla="*/ 445102 w 2664401"/>
              <a:gd name="connsiteY13" fmla="*/ 578472 h 2448272"/>
              <a:gd name="connsiteX14" fmla="*/ 309593 w 2664401"/>
              <a:gd name="connsiteY14" fmla="*/ 402828 h 2448272"/>
              <a:gd name="connsiteX15" fmla="*/ 108055 w 2664401"/>
              <a:gd name="connsiteY15" fmla="*/ 389003 h 2448272"/>
              <a:gd name="connsiteX0" fmla="*/ 107950 w 2664296"/>
              <a:gd name="connsiteY0" fmla="*/ 389003 h 2448272"/>
              <a:gd name="connsiteX1" fmla="*/ 284088 w 2664296"/>
              <a:gd name="connsiteY1" fmla="*/ 148828 h 2448272"/>
              <a:gd name="connsiteX2" fmla="*/ 446153 w 2664296"/>
              <a:gd name="connsiteY2" fmla="*/ 6350 h 2448272"/>
              <a:gd name="connsiteX3" fmla="*/ 2256243 w 2664296"/>
              <a:gd name="connsiteY3" fmla="*/ 0 h 2448272"/>
              <a:gd name="connsiteX4" fmla="*/ 2664296 w 2664296"/>
              <a:gd name="connsiteY4" fmla="*/ 408053 h 2448272"/>
              <a:gd name="connsiteX5" fmla="*/ 2664296 w 2664296"/>
              <a:gd name="connsiteY5" fmla="*/ 2040219 h 2448272"/>
              <a:gd name="connsiteX6" fmla="*/ 2256243 w 2664296"/>
              <a:gd name="connsiteY6" fmla="*/ 2448272 h 2448272"/>
              <a:gd name="connsiteX7" fmla="*/ 408053 w 2664296"/>
              <a:gd name="connsiteY7" fmla="*/ 2448272 h 2448272"/>
              <a:gd name="connsiteX8" fmla="*/ 0 w 2664296"/>
              <a:gd name="connsiteY8" fmla="*/ 2040219 h 2448272"/>
              <a:gd name="connsiteX9" fmla="*/ 490910 w 2664296"/>
              <a:gd name="connsiteY9" fmla="*/ 1880041 h 2448272"/>
              <a:gd name="connsiteX10" fmla="*/ 1043360 w 2664296"/>
              <a:gd name="connsiteY10" fmla="*/ 1590118 h 2448272"/>
              <a:gd name="connsiteX11" fmla="*/ 616448 w 2664296"/>
              <a:gd name="connsiteY11" fmla="*/ 1324869 h 2448272"/>
              <a:gd name="connsiteX12" fmla="*/ 419598 w 2664296"/>
              <a:gd name="connsiteY12" fmla="*/ 1213836 h 2448272"/>
              <a:gd name="connsiteX13" fmla="*/ 552946 w 2664296"/>
              <a:gd name="connsiteY13" fmla="*/ 831385 h 2448272"/>
              <a:gd name="connsiteX14" fmla="*/ 444997 w 2664296"/>
              <a:gd name="connsiteY14" fmla="*/ 578472 h 2448272"/>
              <a:gd name="connsiteX15" fmla="*/ 309488 w 2664296"/>
              <a:gd name="connsiteY15" fmla="*/ 402828 h 2448272"/>
              <a:gd name="connsiteX16" fmla="*/ 107950 w 2664296"/>
              <a:gd name="connsiteY16" fmla="*/ 389003 h 2448272"/>
              <a:gd name="connsiteX0" fmla="*/ 0 w 2556346"/>
              <a:gd name="connsiteY0" fmla="*/ 389003 h 2448272"/>
              <a:gd name="connsiteX1" fmla="*/ 176138 w 2556346"/>
              <a:gd name="connsiteY1" fmla="*/ 148828 h 2448272"/>
              <a:gd name="connsiteX2" fmla="*/ 338203 w 2556346"/>
              <a:gd name="connsiteY2" fmla="*/ 6350 h 2448272"/>
              <a:gd name="connsiteX3" fmla="*/ 2148293 w 2556346"/>
              <a:gd name="connsiteY3" fmla="*/ 0 h 2448272"/>
              <a:gd name="connsiteX4" fmla="*/ 2556346 w 2556346"/>
              <a:gd name="connsiteY4" fmla="*/ 408053 h 2448272"/>
              <a:gd name="connsiteX5" fmla="*/ 2556346 w 2556346"/>
              <a:gd name="connsiteY5" fmla="*/ 2040219 h 2448272"/>
              <a:gd name="connsiteX6" fmla="*/ 2148293 w 2556346"/>
              <a:gd name="connsiteY6" fmla="*/ 2448272 h 2448272"/>
              <a:gd name="connsiteX7" fmla="*/ 300103 w 2556346"/>
              <a:gd name="connsiteY7" fmla="*/ 2448272 h 2448272"/>
              <a:gd name="connsiteX8" fmla="*/ 285750 w 2556346"/>
              <a:gd name="connsiteY8" fmla="*/ 2120411 h 2448272"/>
              <a:gd name="connsiteX9" fmla="*/ 382960 w 2556346"/>
              <a:gd name="connsiteY9" fmla="*/ 1880041 h 2448272"/>
              <a:gd name="connsiteX10" fmla="*/ 935410 w 2556346"/>
              <a:gd name="connsiteY10" fmla="*/ 1590118 h 2448272"/>
              <a:gd name="connsiteX11" fmla="*/ 508498 w 2556346"/>
              <a:gd name="connsiteY11" fmla="*/ 1324869 h 2448272"/>
              <a:gd name="connsiteX12" fmla="*/ 311648 w 2556346"/>
              <a:gd name="connsiteY12" fmla="*/ 1213836 h 2448272"/>
              <a:gd name="connsiteX13" fmla="*/ 444996 w 2556346"/>
              <a:gd name="connsiteY13" fmla="*/ 831385 h 2448272"/>
              <a:gd name="connsiteX14" fmla="*/ 337047 w 2556346"/>
              <a:gd name="connsiteY14" fmla="*/ 578472 h 2448272"/>
              <a:gd name="connsiteX15" fmla="*/ 201538 w 2556346"/>
              <a:gd name="connsiteY15" fmla="*/ 402828 h 2448272"/>
              <a:gd name="connsiteX16" fmla="*/ 0 w 2556346"/>
              <a:gd name="connsiteY16" fmla="*/ 389003 h 2448272"/>
              <a:gd name="connsiteX0" fmla="*/ 0 w 2556346"/>
              <a:gd name="connsiteY0" fmla="*/ 389003 h 2448272"/>
              <a:gd name="connsiteX1" fmla="*/ 176138 w 2556346"/>
              <a:gd name="connsiteY1" fmla="*/ 148828 h 2448272"/>
              <a:gd name="connsiteX2" fmla="*/ 338203 w 2556346"/>
              <a:gd name="connsiteY2" fmla="*/ 6350 h 2448272"/>
              <a:gd name="connsiteX3" fmla="*/ 2148293 w 2556346"/>
              <a:gd name="connsiteY3" fmla="*/ 0 h 2448272"/>
              <a:gd name="connsiteX4" fmla="*/ 2556346 w 2556346"/>
              <a:gd name="connsiteY4" fmla="*/ 408053 h 2448272"/>
              <a:gd name="connsiteX5" fmla="*/ 2556346 w 2556346"/>
              <a:gd name="connsiteY5" fmla="*/ 2040219 h 2448272"/>
              <a:gd name="connsiteX6" fmla="*/ 2148293 w 2556346"/>
              <a:gd name="connsiteY6" fmla="*/ 2448272 h 2448272"/>
              <a:gd name="connsiteX7" fmla="*/ 1735203 w 2556346"/>
              <a:gd name="connsiteY7" fmla="*/ 2442103 h 2448272"/>
              <a:gd name="connsiteX8" fmla="*/ 285750 w 2556346"/>
              <a:gd name="connsiteY8" fmla="*/ 2120411 h 2448272"/>
              <a:gd name="connsiteX9" fmla="*/ 382960 w 2556346"/>
              <a:gd name="connsiteY9" fmla="*/ 1880041 h 2448272"/>
              <a:gd name="connsiteX10" fmla="*/ 935410 w 2556346"/>
              <a:gd name="connsiteY10" fmla="*/ 1590118 h 2448272"/>
              <a:gd name="connsiteX11" fmla="*/ 508498 w 2556346"/>
              <a:gd name="connsiteY11" fmla="*/ 1324869 h 2448272"/>
              <a:gd name="connsiteX12" fmla="*/ 311648 w 2556346"/>
              <a:gd name="connsiteY12" fmla="*/ 1213836 h 2448272"/>
              <a:gd name="connsiteX13" fmla="*/ 444996 w 2556346"/>
              <a:gd name="connsiteY13" fmla="*/ 831385 h 2448272"/>
              <a:gd name="connsiteX14" fmla="*/ 337047 w 2556346"/>
              <a:gd name="connsiteY14" fmla="*/ 578472 h 2448272"/>
              <a:gd name="connsiteX15" fmla="*/ 201538 w 2556346"/>
              <a:gd name="connsiteY15" fmla="*/ 402828 h 2448272"/>
              <a:gd name="connsiteX16" fmla="*/ 0 w 2556346"/>
              <a:gd name="connsiteY16" fmla="*/ 389003 h 2448272"/>
              <a:gd name="connsiteX0" fmla="*/ 0 w 2556346"/>
              <a:gd name="connsiteY0" fmla="*/ 389003 h 2452566"/>
              <a:gd name="connsiteX1" fmla="*/ 176138 w 2556346"/>
              <a:gd name="connsiteY1" fmla="*/ 148828 h 2452566"/>
              <a:gd name="connsiteX2" fmla="*/ 338203 w 2556346"/>
              <a:gd name="connsiteY2" fmla="*/ 6350 h 2452566"/>
              <a:gd name="connsiteX3" fmla="*/ 2148293 w 2556346"/>
              <a:gd name="connsiteY3" fmla="*/ 0 h 2452566"/>
              <a:gd name="connsiteX4" fmla="*/ 2556346 w 2556346"/>
              <a:gd name="connsiteY4" fmla="*/ 408053 h 2452566"/>
              <a:gd name="connsiteX5" fmla="*/ 2556346 w 2556346"/>
              <a:gd name="connsiteY5" fmla="*/ 2040219 h 2452566"/>
              <a:gd name="connsiteX6" fmla="*/ 2148293 w 2556346"/>
              <a:gd name="connsiteY6" fmla="*/ 2448272 h 2452566"/>
              <a:gd name="connsiteX7" fmla="*/ 1735203 w 2556346"/>
              <a:gd name="connsiteY7" fmla="*/ 2442103 h 2452566"/>
              <a:gd name="connsiteX8" fmla="*/ 285750 w 2556346"/>
              <a:gd name="connsiteY8" fmla="*/ 2120411 h 2452566"/>
              <a:gd name="connsiteX9" fmla="*/ 382960 w 2556346"/>
              <a:gd name="connsiteY9" fmla="*/ 1880041 h 2452566"/>
              <a:gd name="connsiteX10" fmla="*/ 935410 w 2556346"/>
              <a:gd name="connsiteY10" fmla="*/ 1590118 h 2452566"/>
              <a:gd name="connsiteX11" fmla="*/ 508498 w 2556346"/>
              <a:gd name="connsiteY11" fmla="*/ 1324869 h 2452566"/>
              <a:gd name="connsiteX12" fmla="*/ 311648 w 2556346"/>
              <a:gd name="connsiteY12" fmla="*/ 1213836 h 2452566"/>
              <a:gd name="connsiteX13" fmla="*/ 444996 w 2556346"/>
              <a:gd name="connsiteY13" fmla="*/ 831385 h 2452566"/>
              <a:gd name="connsiteX14" fmla="*/ 337047 w 2556346"/>
              <a:gd name="connsiteY14" fmla="*/ 578472 h 2452566"/>
              <a:gd name="connsiteX15" fmla="*/ 201538 w 2556346"/>
              <a:gd name="connsiteY15" fmla="*/ 402828 h 2452566"/>
              <a:gd name="connsiteX16" fmla="*/ 0 w 2556346"/>
              <a:gd name="connsiteY16" fmla="*/ 389003 h 2452566"/>
              <a:gd name="connsiteX0" fmla="*/ 0 w 2556346"/>
              <a:gd name="connsiteY0" fmla="*/ 389003 h 2442708"/>
              <a:gd name="connsiteX1" fmla="*/ 176138 w 2556346"/>
              <a:gd name="connsiteY1" fmla="*/ 148828 h 2442708"/>
              <a:gd name="connsiteX2" fmla="*/ 338203 w 2556346"/>
              <a:gd name="connsiteY2" fmla="*/ 6350 h 2442708"/>
              <a:gd name="connsiteX3" fmla="*/ 2148293 w 2556346"/>
              <a:gd name="connsiteY3" fmla="*/ 0 h 2442708"/>
              <a:gd name="connsiteX4" fmla="*/ 2556346 w 2556346"/>
              <a:gd name="connsiteY4" fmla="*/ 408053 h 2442708"/>
              <a:gd name="connsiteX5" fmla="*/ 2556346 w 2556346"/>
              <a:gd name="connsiteY5" fmla="*/ 2040219 h 2442708"/>
              <a:gd name="connsiteX6" fmla="*/ 1576793 w 2556346"/>
              <a:gd name="connsiteY6" fmla="*/ 1954787 h 2442708"/>
              <a:gd name="connsiteX7" fmla="*/ 1735203 w 2556346"/>
              <a:gd name="connsiteY7" fmla="*/ 2442103 h 2442708"/>
              <a:gd name="connsiteX8" fmla="*/ 285750 w 2556346"/>
              <a:gd name="connsiteY8" fmla="*/ 2120411 h 2442708"/>
              <a:gd name="connsiteX9" fmla="*/ 382960 w 2556346"/>
              <a:gd name="connsiteY9" fmla="*/ 1880041 h 2442708"/>
              <a:gd name="connsiteX10" fmla="*/ 935410 w 2556346"/>
              <a:gd name="connsiteY10" fmla="*/ 1590118 h 2442708"/>
              <a:gd name="connsiteX11" fmla="*/ 508498 w 2556346"/>
              <a:gd name="connsiteY11" fmla="*/ 1324869 h 2442708"/>
              <a:gd name="connsiteX12" fmla="*/ 311648 w 2556346"/>
              <a:gd name="connsiteY12" fmla="*/ 1213836 h 2442708"/>
              <a:gd name="connsiteX13" fmla="*/ 444996 w 2556346"/>
              <a:gd name="connsiteY13" fmla="*/ 831385 h 2442708"/>
              <a:gd name="connsiteX14" fmla="*/ 337047 w 2556346"/>
              <a:gd name="connsiteY14" fmla="*/ 578472 h 2442708"/>
              <a:gd name="connsiteX15" fmla="*/ 201538 w 2556346"/>
              <a:gd name="connsiteY15" fmla="*/ 402828 h 2442708"/>
              <a:gd name="connsiteX16" fmla="*/ 0 w 2556346"/>
              <a:gd name="connsiteY16" fmla="*/ 389003 h 2442708"/>
              <a:gd name="connsiteX0" fmla="*/ 0 w 2556346"/>
              <a:gd name="connsiteY0" fmla="*/ 389003 h 2411903"/>
              <a:gd name="connsiteX1" fmla="*/ 176138 w 2556346"/>
              <a:gd name="connsiteY1" fmla="*/ 148828 h 2411903"/>
              <a:gd name="connsiteX2" fmla="*/ 338203 w 2556346"/>
              <a:gd name="connsiteY2" fmla="*/ 6350 h 2411903"/>
              <a:gd name="connsiteX3" fmla="*/ 2148293 w 2556346"/>
              <a:gd name="connsiteY3" fmla="*/ 0 h 2411903"/>
              <a:gd name="connsiteX4" fmla="*/ 2556346 w 2556346"/>
              <a:gd name="connsiteY4" fmla="*/ 408053 h 2411903"/>
              <a:gd name="connsiteX5" fmla="*/ 2556346 w 2556346"/>
              <a:gd name="connsiteY5" fmla="*/ 2040219 h 2411903"/>
              <a:gd name="connsiteX6" fmla="*/ 1576793 w 2556346"/>
              <a:gd name="connsiteY6" fmla="*/ 1954787 h 2411903"/>
              <a:gd name="connsiteX7" fmla="*/ 1659003 w 2556346"/>
              <a:gd name="connsiteY7" fmla="*/ 2411260 h 2411903"/>
              <a:gd name="connsiteX8" fmla="*/ 285750 w 2556346"/>
              <a:gd name="connsiteY8" fmla="*/ 2120411 h 2411903"/>
              <a:gd name="connsiteX9" fmla="*/ 382960 w 2556346"/>
              <a:gd name="connsiteY9" fmla="*/ 1880041 h 2411903"/>
              <a:gd name="connsiteX10" fmla="*/ 935410 w 2556346"/>
              <a:gd name="connsiteY10" fmla="*/ 1590118 h 2411903"/>
              <a:gd name="connsiteX11" fmla="*/ 508498 w 2556346"/>
              <a:gd name="connsiteY11" fmla="*/ 1324869 h 2411903"/>
              <a:gd name="connsiteX12" fmla="*/ 311648 w 2556346"/>
              <a:gd name="connsiteY12" fmla="*/ 1213836 h 2411903"/>
              <a:gd name="connsiteX13" fmla="*/ 444996 w 2556346"/>
              <a:gd name="connsiteY13" fmla="*/ 831385 h 2411903"/>
              <a:gd name="connsiteX14" fmla="*/ 337047 w 2556346"/>
              <a:gd name="connsiteY14" fmla="*/ 578472 h 2411903"/>
              <a:gd name="connsiteX15" fmla="*/ 201538 w 2556346"/>
              <a:gd name="connsiteY15" fmla="*/ 402828 h 2411903"/>
              <a:gd name="connsiteX16" fmla="*/ 0 w 2556346"/>
              <a:gd name="connsiteY16" fmla="*/ 389003 h 2411903"/>
              <a:gd name="connsiteX0" fmla="*/ 0 w 2556346"/>
              <a:gd name="connsiteY0" fmla="*/ 389003 h 2411903"/>
              <a:gd name="connsiteX1" fmla="*/ 176138 w 2556346"/>
              <a:gd name="connsiteY1" fmla="*/ 148828 h 2411903"/>
              <a:gd name="connsiteX2" fmla="*/ 338203 w 2556346"/>
              <a:gd name="connsiteY2" fmla="*/ 6350 h 2411903"/>
              <a:gd name="connsiteX3" fmla="*/ 2148293 w 2556346"/>
              <a:gd name="connsiteY3" fmla="*/ 0 h 2411903"/>
              <a:gd name="connsiteX4" fmla="*/ 2556346 w 2556346"/>
              <a:gd name="connsiteY4" fmla="*/ 408053 h 2411903"/>
              <a:gd name="connsiteX5" fmla="*/ 2061046 w 2556346"/>
              <a:gd name="connsiteY5" fmla="*/ 1626924 h 2411903"/>
              <a:gd name="connsiteX6" fmla="*/ 1576793 w 2556346"/>
              <a:gd name="connsiteY6" fmla="*/ 1954787 h 2411903"/>
              <a:gd name="connsiteX7" fmla="*/ 1659003 w 2556346"/>
              <a:gd name="connsiteY7" fmla="*/ 2411260 h 2411903"/>
              <a:gd name="connsiteX8" fmla="*/ 285750 w 2556346"/>
              <a:gd name="connsiteY8" fmla="*/ 2120411 h 2411903"/>
              <a:gd name="connsiteX9" fmla="*/ 382960 w 2556346"/>
              <a:gd name="connsiteY9" fmla="*/ 1880041 h 2411903"/>
              <a:gd name="connsiteX10" fmla="*/ 935410 w 2556346"/>
              <a:gd name="connsiteY10" fmla="*/ 1590118 h 2411903"/>
              <a:gd name="connsiteX11" fmla="*/ 508498 w 2556346"/>
              <a:gd name="connsiteY11" fmla="*/ 1324869 h 2411903"/>
              <a:gd name="connsiteX12" fmla="*/ 311648 w 2556346"/>
              <a:gd name="connsiteY12" fmla="*/ 1213836 h 2411903"/>
              <a:gd name="connsiteX13" fmla="*/ 444996 w 2556346"/>
              <a:gd name="connsiteY13" fmla="*/ 831385 h 2411903"/>
              <a:gd name="connsiteX14" fmla="*/ 337047 w 2556346"/>
              <a:gd name="connsiteY14" fmla="*/ 578472 h 2411903"/>
              <a:gd name="connsiteX15" fmla="*/ 201538 w 2556346"/>
              <a:gd name="connsiteY15" fmla="*/ 402828 h 2411903"/>
              <a:gd name="connsiteX16" fmla="*/ 0 w 2556346"/>
              <a:gd name="connsiteY16" fmla="*/ 389003 h 2411903"/>
              <a:gd name="connsiteX0" fmla="*/ 0 w 2556346"/>
              <a:gd name="connsiteY0" fmla="*/ 389003 h 2411903"/>
              <a:gd name="connsiteX1" fmla="*/ 176138 w 2556346"/>
              <a:gd name="connsiteY1" fmla="*/ 148828 h 2411903"/>
              <a:gd name="connsiteX2" fmla="*/ 338203 w 2556346"/>
              <a:gd name="connsiteY2" fmla="*/ 6350 h 2411903"/>
              <a:gd name="connsiteX3" fmla="*/ 2148293 w 2556346"/>
              <a:gd name="connsiteY3" fmla="*/ 0 h 2411903"/>
              <a:gd name="connsiteX4" fmla="*/ 2556346 w 2556346"/>
              <a:gd name="connsiteY4" fmla="*/ 408053 h 2411903"/>
              <a:gd name="connsiteX5" fmla="*/ 2326059 w 2556346"/>
              <a:gd name="connsiteY5" fmla="*/ 1756670 h 2411903"/>
              <a:gd name="connsiteX6" fmla="*/ 2061046 w 2556346"/>
              <a:gd name="connsiteY6" fmla="*/ 1626924 h 2411903"/>
              <a:gd name="connsiteX7" fmla="*/ 1576793 w 2556346"/>
              <a:gd name="connsiteY7" fmla="*/ 1954787 h 2411903"/>
              <a:gd name="connsiteX8" fmla="*/ 1659003 w 2556346"/>
              <a:gd name="connsiteY8" fmla="*/ 2411260 h 2411903"/>
              <a:gd name="connsiteX9" fmla="*/ 285750 w 2556346"/>
              <a:gd name="connsiteY9" fmla="*/ 2120411 h 2411903"/>
              <a:gd name="connsiteX10" fmla="*/ 382960 w 2556346"/>
              <a:gd name="connsiteY10" fmla="*/ 1880041 h 2411903"/>
              <a:gd name="connsiteX11" fmla="*/ 935410 w 2556346"/>
              <a:gd name="connsiteY11" fmla="*/ 1590118 h 2411903"/>
              <a:gd name="connsiteX12" fmla="*/ 508498 w 2556346"/>
              <a:gd name="connsiteY12" fmla="*/ 1324869 h 2411903"/>
              <a:gd name="connsiteX13" fmla="*/ 311648 w 2556346"/>
              <a:gd name="connsiteY13" fmla="*/ 1213836 h 2411903"/>
              <a:gd name="connsiteX14" fmla="*/ 444996 w 2556346"/>
              <a:gd name="connsiteY14" fmla="*/ 831385 h 2411903"/>
              <a:gd name="connsiteX15" fmla="*/ 337047 w 2556346"/>
              <a:gd name="connsiteY15" fmla="*/ 578472 h 2411903"/>
              <a:gd name="connsiteX16" fmla="*/ 201538 w 2556346"/>
              <a:gd name="connsiteY16" fmla="*/ 402828 h 2411903"/>
              <a:gd name="connsiteX17" fmla="*/ 0 w 2556346"/>
              <a:gd name="connsiteY17" fmla="*/ 389003 h 2411903"/>
              <a:gd name="connsiteX0" fmla="*/ 0 w 2567503"/>
              <a:gd name="connsiteY0" fmla="*/ 389003 h 2411903"/>
              <a:gd name="connsiteX1" fmla="*/ 176138 w 2567503"/>
              <a:gd name="connsiteY1" fmla="*/ 148828 h 2411903"/>
              <a:gd name="connsiteX2" fmla="*/ 338203 w 2567503"/>
              <a:gd name="connsiteY2" fmla="*/ 6350 h 2411903"/>
              <a:gd name="connsiteX3" fmla="*/ 2148293 w 2567503"/>
              <a:gd name="connsiteY3" fmla="*/ 0 h 2411903"/>
              <a:gd name="connsiteX4" fmla="*/ 2556346 w 2567503"/>
              <a:gd name="connsiteY4" fmla="*/ 408053 h 2411903"/>
              <a:gd name="connsiteX5" fmla="*/ 2491159 w 2567503"/>
              <a:gd name="connsiteY5" fmla="*/ 1460579 h 2411903"/>
              <a:gd name="connsiteX6" fmla="*/ 2326059 w 2567503"/>
              <a:gd name="connsiteY6" fmla="*/ 1756670 h 2411903"/>
              <a:gd name="connsiteX7" fmla="*/ 2061046 w 2567503"/>
              <a:gd name="connsiteY7" fmla="*/ 1626924 h 2411903"/>
              <a:gd name="connsiteX8" fmla="*/ 1576793 w 2567503"/>
              <a:gd name="connsiteY8" fmla="*/ 1954787 h 2411903"/>
              <a:gd name="connsiteX9" fmla="*/ 1659003 w 2567503"/>
              <a:gd name="connsiteY9" fmla="*/ 2411260 h 2411903"/>
              <a:gd name="connsiteX10" fmla="*/ 285750 w 2567503"/>
              <a:gd name="connsiteY10" fmla="*/ 2120411 h 2411903"/>
              <a:gd name="connsiteX11" fmla="*/ 382960 w 2567503"/>
              <a:gd name="connsiteY11" fmla="*/ 1880041 h 2411903"/>
              <a:gd name="connsiteX12" fmla="*/ 935410 w 2567503"/>
              <a:gd name="connsiteY12" fmla="*/ 1590118 h 2411903"/>
              <a:gd name="connsiteX13" fmla="*/ 508498 w 2567503"/>
              <a:gd name="connsiteY13" fmla="*/ 1324869 h 2411903"/>
              <a:gd name="connsiteX14" fmla="*/ 311648 w 2567503"/>
              <a:gd name="connsiteY14" fmla="*/ 1213836 h 2411903"/>
              <a:gd name="connsiteX15" fmla="*/ 444996 w 2567503"/>
              <a:gd name="connsiteY15" fmla="*/ 831385 h 2411903"/>
              <a:gd name="connsiteX16" fmla="*/ 337047 w 2567503"/>
              <a:gd name="connsiteY16" fmla="*/ 578472 h 2411903"/>
              <a:gd name="connsiteX17" fmla="*/ 201538 w 2567503"/>
              <a:gd name="connsiteY17" fmla="*/ 402828 h 2411903"/>
              <a:gd name="connsiteX18" fmla="*/ 0 w 2567503"/>
              <a:gd name="connsiteY18" fmla="*/ 389003 h 2411903"/>
              <a:gd name="connsiteX0" fmla="*/ 0 w 2631398"/>
              <a:gd name="connsiteY0" fmla="*/ 389003 h 2411903"/>
              <a:gd name="connsiteX1" fmla="*/ 176138 w 2631398"/>
              <a:gd name="connsiteY1" fmla="*/ 148828 h 2411903"/>
              <a:gd name="connsiteX2" fmla="*/ 338203 w 2631398"/>
              <a:gd name="connsiteY2" fmla="*/ 6350 h 2411903"/>
              <a:gd name="connsiteX3" fmla="*/ 2148293 w 2631398"/>
              <a:gd name="connsiteY3" fmla="*/ 0 h 2411903"/>
              <a:gd name="connsiteX4" fmla="*/ 2556346 w 2631398"/>
              <a:gd name="connsiteY4" fmla="*/ 408053 h 2411903"/>
              <a:gd name="connsiteX5" fmla="*/ 2491159 w 2631398"/>
              <a:gd name="connsiteY5" fmla="*/ 1460579 h 2411903"/>
              <a:gd name="connsiteX6" fmla="*/ 2326059 w 2631398"/>
              <a:gd name="connsiteY6" fmla="*/ 1756670 h 2411903"/>
              <a:gd name="connsiteX7" fmla="*/ 2061046 w 2631398"/>
              <a:gd name="connsiteY7" fmla="*/ 1626924 h 2411903"/>
              <a:gd name="connsiteX8" fmla="*/ 1576793 w 2631398"/>
              <a:gd name="connsiteY8" fmla="*/ 1954787 h 2411903"/>
              <a:gd name="connsiteX9" fmla="*/ 1659003 w 2631398"/>
              <a:gd name="connsiteY9" fmla="*/ 2411260 h 2411903"/>
              <a:gd name="connsiteX10" fmla="*/ 285750 w 2631398"/>
              <a:gd name="connsiteY10" fmla="*/ 2120411 h 2411903"/>
              <a:gd name="connsiteX11" fmla="*/ 382960 w 2631398"/>
              <a:gd name="connsiteY11" fmla="*/ 1880041 h 2411903"/>
              <a:gd name="connsiteX12" fmla="*/ 935410 w 2631398"/>
              <a:gd name="connsiteY12" fmla="*/ 1590118 h 2411903"/>
              <a:gd name="connsiteX13" fmla="*/ 508498 w 2631398"/>
              <a:gd name="connsiteY13" fmla="*/ 1324869 h 2411903"/>
              <a:gd name="connsiteX14" fmla="*/ 311648 w 2631398"/>
              <a:gd name="connsiteY14" fmla="*/ 1213836 h 2411903"/>
              <a:gd name="connsiteX15" fmla="*/ 444996 w 2631398"/>
              <a:gd name="connsiteY15" fmla="*/ 831385 h 2411903"/>
              <a:gd name="connsiteX16" fmla="*/ 337047 w 2631398"/>
              <a:gd name="connsiteY16" fmla="*/ 578472 h 2411903"/>
              <a:gd name="connsiteX17" fmla="*/ 201538 w 2631398"/>
              <a:gd name="connsiteY17" fmla="*/ 402828 h 2411903"/>
              <a:gd name="connsiteX18" fmla="*/ 0 w 2631398"/>
              <a:gd name="connsiteY18" fmla="*/ 389003 h 2411903"/>
              <a:gd name="connsiteX0" fmla="*/ 0 w 2799431"/>
              <a:gd name="connsiteY0" fmla="*/ 389003 h 2411903"/>
              <a:gd name="connsiteX1" fmla="*/ 176138 w 2799431"/>
              <a:gd name="connsiteY1" fmla="*/ 148828 h 2411903"/>
              <a:gd name="connsiteX2" fmla="*/ 338203 w 2799431"/>
              <a:gd name="connsiteY2" fmla="*/ 6350 h 2411903"/>
              <a:gd name="connsiteX3" fmla="*/ 2148293 w 2799431"/>
              <a:gd name="connsiteY3" fmla="*/ 0 h 2411903"/>
              <a:gd name="connsiteX4" fmla="*/ 2556346 w 2799431"/>
              <a:gd name="connsiteY4" fmla="*/ 408053 h 2411903"/>
              <a:gd name="connsiteX5" fmla="*/ 2688009 w 2799431"/>
              <a:gd name="connsiteY5" fmla="*/ 1460579 h 2411903"/>
              <a:gd name="connsiteX6" fmla="*/ 2326059 w 2799431"/>
              <a:gd name="connsiteY6" fmla="*/ 1756670 h 2411903"/>
              <a:gd name="connsiteX7" fmla="*/ 2061046 w 2799431"/>
              <a:gd name="connsiteY7" fmla="*/ 1626924 h 2411903"/>
              <a:gd name="connsiteX8" fmla="*/ 1576793 w 2799431"/>
              <a:gd name="connsiteY8" fmla="*/ 1954787 h 2411903"/>
              <a:gd name="connsiteX9" fmla="*/ 1659003 w 2799431"/>
              <a:gd name="connsiteY9" fmla="*/ 2411260 h 2411903"/>
              <a:gd name="connsiteX10" fmla="*/ 285750 w 2799431"/>
              <a:gd name="connsiteY10" fmla="*/ 2120411 h 2411903"/>
              <a:gd name="connsiteX11" fmla="*/ 382960 w 2799431"/>
              <a:gd name="connsiteY11" fmla="*/ 1880041 h 2411903"/>
              <a:gd name="connsiteX12" fmla="*/ 935410 w 2799431"/>
              <a:gd name="connsiteY12" fmla="*/ 1590118 h 2411903"/>
              <a:gd name="connsiteX13" fmla="*/ 508498 w 2799431"/>
              <a:gd name="connsiteY13" fmla="*/ 1324869 h 2411903"/>
              <a:gd name="connsiteX14" fmla="*/ 311648 w 2799431"/>
              <a:gd name="connsiteY14" fmla="*/ 1213836 h 2411903"/>
              <a:gd name="connsiteX15" fmla="*/ 444996 w 2799431"/>
              <a:gd name="connsiteY15" fmla="*/ 831385 h 2411903"/>
              <a:gd name="connsiteX16" fmla="*/ 337047 w 2799431"/>
              <a:gd name="connsiteY16" fmla="*/ 578472 h 2411903"/>
              <a:gd name="connsiteX17" fmla="*/ 201538 w 2799431"/>
              <a:gd name="connsiteY17" fmla="*/ 402828 h 2411903"/>
              <a:gd name="connsiteX18" fmla="*/ 0 w 2799431"/>
              <a:gd name="connsiteY18" fmla="*/ 389003 h 2411903"/>
              <a:gd name="connsiteX0" fmla="*/ 0 w 2899396"/>
              <a:gd name="connsiteY0" fmla="*/ 389003 h 2411903"/>
              <a:gd name="connsiteX1" fmla="*/ 176138 w 2899396"/>
              <a:gd name="connsiteY1" fmla="*/ 148828 h 2411903"/>
              <a:gd name="connsiteX2" fmla="*/ 338203 w 2899396"/>
              <a:gd name="connsiteY2" fmla="*/ 6350 h 2411903"/>
              <a:gd name="connsiteX3" fmla="*/ 2148293 w 2899396"/>
              <a:gd name="connsiteY3" fmla="*/ 0 h 2411903"/>
              <a:gd name="connsiteX4" fmla="*/ 2556346 w 2899396"/>
              <a:gd name="connsiteY4" fmla="*/ 408053 h 2411903"/>
              <a:gd name="connsiteX5" fmla="*/ 2897558 w 2899396"/>
              <a:gd name="connsiteY5" fmla="*/ 837553 h 2411903"/>
              <a:gd name="connsiteX6" fmla="*/ 2688009 w 2899396"/>
              <a:gd name="connsiteY6" fmla="*/ 1460579 h 2411903"/>
              <a:gd name="connsiteX7" fmla="*/ 2326059 w 2899396"/>
              <a:gd name="connsiteY7" fmla="*/ 1756670 h 2411903"/>
              <a:gd name="connsiteX8" fmla="*/ 2061046 w 2899396"/>
              <a:gd name="connsiteY8" fmla="*/ 1626924 h 2411903"/>
              <a:gd name="connsiteX9" fmla="*/ 1576793 w 2899396"/>
              <a:gd name="connsiteY9" fmla="*/ 1954787 h 2411903"/>
              <a:gd name="connsiteX10" fmla="*/ 1659003 w 2899396"/>
              <a:gd name="connsiteY10" fmla="*/ 2411260 h 2411903"/>
              <a:gd name="connsiteX11" fmla="*/ 285750 w 2899396"/>
              <a:gd name="connsiteY11" fmla="*/ 2120411 h 2411903"/>
              <a:gd name="connsiteX12" fmla="*/ 382960 w 2899396"/>
              <a:gd name="connsiteY12" fmla="*/ 1880041 h 2411903"/>
              <a:gd name="connsiteX13" fmla="*/ 935410 w 2899396"/>
              <a:gd name="connsiteY13" fmla="*/ 1590118 h 2411903"/>
              <a:gd name="connsiteX14" fmla="*/ 508498 w 2899396"/>
              <a:gd name="connsiteY14" fmla="*/ 1324869 h 2411903"/>
              <a:gd name="connsiteX15" fmla="*/ 311648 w 2899396"/>
              <a:gd name="connsiteY15" fmla="*/ 1213836 h 2411903"/>
              <a:gd name="connsiteX16" fmla="*/ 444996 w 2899396"/>
              <a:gd name="connsiteY16" fmla="*/ 831385 h 2411903"/>
              <a:gd name="connsiteX17" fmla="*/ 337047 w 2899396"/>
              <a:gd name="connsiteY17" fmla="*/ 578472 h 2411903"/>
              <a:gd name="connsiteX18" fmla="*/ 201538 w 2899396"/>
              <a:gd name="connsiteY18" fmla="*/ 402828 h 2411903"/>
              <a:gd name="connsiteX19" fmla="*/ 0 w 2899396"/>
              <a:gd name="connsiteY19" fmla="*/ 389003 h 2411903"/>
              <a:gd name="connsiteX0" fmla="*/ 0 w 3250524"/>
              <a:gd name="connsiteY0" fmla="*/ 389003 h 2411903"/>
              <a:gd name="connsiteX1" fmla="*/ 176138 w 3250524"/>
              <a:gd name="connsiteY1" fmla="*/ 148828 h 2411903"/>
              <a:gd name="connsiteX2" fmla="*/ 338203 w 3250524"/>
              <a:gd name="connsiteY2" fmla="*/ 6350 h 2411903"/>
              <a:gd name="connsiteX3" fmla="*/ 2148293 w 3250524"/>
              <a:gd name="connsiteY3" fmla="*/ 0 h 2411903"/>
              <a:gd name="connsiteX4" fmla="*/ 2556346 w 3250524"/>
              <a:gd name="connsiteY4" fmla="*/ 408053 h 2411903"/>
              <a:gd name="connsiteX5" fmla="*/ 2897558 w 3250524"/>
              <a:gd name="connsiteY5" fmla="*/ 837553 h 2411903"/>
              <a:gd name="connsiteX6" fmla="*/ 3176959 w 3250524"/>
              <a:gd name="connsiteY6" fmla="*/ 1497590 h 2411903"/>
              <a:gd name="connsiteX7" fmla="*/ 2326059 w 3250524"/>
              <a:gd name="connsiteY7" fmla="*/ 1756670 h 2411903"/>
              <a:gd name="connsiteX8" fmla="*/ 2061046 w 3250524"/>
              <a:gd name="connsiteY8" fmla="*/ 1626924 h 2411903"/>
              <a:gd name="connsiteX9" fmla="*/ 1576793 w 3250524"/>
              <a:gd name="connsiteY9" fmla="*/ 1954787 h 2411903"/>
              <a:gd name="connsiteX10" fmla="*/ 1659003 w 3250524"/>
              <a:gd name="connsiteY10" fmla="*/ 2411260 h 2411903"/>
              <a:gd name="connsiteX11" fmla="*/ 285750 w 3250524"/>
              <a:gd name="connsiteY11" fmla="*/ 2120411 h 2411903"/>
              <a:gd name="connsiteX12" fmla="*/ 382960 w 3250524"/>
              <a:gd name="connsiteY12" fmla="*/ 1880041 h 2411903"/>
              <a:gd name="connsiteX13" fmla="*/ 935410 w 3250524"/>
              <a:gd name="connsiteY13" fmla="*/ 1590118 h 2411903"/>
              <a:gd name="connsiteX14" fmla="*/ 508498 w 3250524"/>
              <a:gd name="connsiteY14" fmla="*/ 1324869 h 2411903"/>
              <a:gd name="connsiteX15" fmla="*/ 311648 w 3250524"/>
              <a:gd name="connsiteY15" fmla="*/ 1213836 h 2411903"/>
              <a:gd name="connsiteX16" fmla="*/ 444996 w 3250524"/>
              <a:gd name="connsiteY16" fmla="*/ 831385 h 2411903"/>
              <a:gd name="connsiteX17" fmla="*/ 337047 w 3250524"/>
              <a:gd name="connsiteY17" fmla="*/ 578472 h 2411903"/>
              <a:gd name="connsiteX18" fmla="*/ 201538 w 3250524"/>
              <a:gd name="connsiteY18" fmla="*/ 402828 h 2411903"/>
              <a:gd name="connsiteX19" fmla="*/ 0 w 3250524"/>
              <a:gd name="connsiteY19" fmla="*/ 389003 h 2411903"/>
              <a:gd name="connsiteX0" fmla="*/ 0 w 3342019"/>
              <a:gd name="connsiteY0" fmla="*/ 389003 h 2411903"/>
              <a:gd name="connsiteX1" fmla="*/ 176138 w 3342019"/>
              <a:gd name="connsiteY1" fmla="*/ 148828 h 2411903"/>
              <a:gd name="connsiteX2" fmla="*/ 338203 w 3342019"/>
              <a:gd name="connsiteY2" fmla="*/ 6350 h 2411903"/>
              <a:gd name="connsiteX3" fmla="*/ 2148293 w 3342019"/>
              <a:gd name="connsiteY3" fmla="*/ 0 h 2411903"/>
              <a:gd name="connsiteX4" fmla="*/ 2556346 w 3342019"/>
              <a:gd name="connsiteY4" fmla="*/ 408053 h 2411903"/>
              <a:gd name="connsiteX5" fmla="*/ 2897558 w 3342019"/>
              <a:gd name="connsiteY5" fmla="*/ 837553 h 2411903"/>
              <a:gd name="connsiteX6" fmla="*/ 3176959 w 3342019"/>
              <a:gd name="connsiteY6" fmla="*/ 1497590 h 2411903"/>
              <a:gd name="connsiteX7" fmla="*/ 3297607 w 3342019"/>
              <a:gd name="connsiteY7" fmla="*/ 2213145 h 2411903"/>
              <a:gd name="connsiteX8" fmla="*/ 2326059 w 3342019"/>
              <a:gd name="connsiteY8" fmla="*/ 1756670 h 2411903"/>
              <a:gd name="connsiteX9" fmla="*/ 2061046 w 3342019"/>
              <a:gd name="connsiteY9" fmla="*/ 1626924 h 2411903"/>
              <a:gd name="connsiteX10" fmla="*/ 1576793 w 3342019"/>
              <a:gd name="connsiteY10" fmla="*/ 1954787 h 2411903"/>
              <a:gd name="connsiteX11" fmla="*/ 1659003 w 3342019"/>
              <a:gd name="connsiteY11" fmla="*/ 2411260 h 2411903"/>
              <a:gd name="connsiteX12" fmla="*/ 285750 w 3342019"/>
              <a:gd name="connsiteY12" fmla="*/ 2120411 h 2411903"/>
              <a:gd name="connsiteX13" fmla="*/ 382960 w 3342019"/>
              <a:gd name="connsiteY13" fmla="*/ 1880041 h 2411903"/>
              <a:gd name="connsiteX14" fmla="*/ 935410 w 3342019"/>
              <a:gd name="connsiteY14" fmla="*/ 1590118 h 2411903"/>
              <a:gd name="connsiteX15" fmla="*/ 508498 w 3342019"/>
              <a:gd name="connsiteY15" fmla="*/ 1324869 h 2411903"/>
              <a:gd name="connsiteX16" fmla="*/ 311648 w 3342019"/>
              <a:gd name="connsiteY16" fmla="*/ 1213836 h 2411903"/>
              <a:gd name="connsiteX17" fmla="*/ 444996 w 3342019"/>
              <a:gd name="connsiteY17" fmla="*/ 831385 h 2411903"/>
              <a:gd name="connsiteX18" fmla="*/ 337047 w 3342019"/>
              <a:gd name="connsiteY18" fmla="*/ 578472 h 2411903"/>
              <a:gd name="connsiteX19" fmla="*/ 201538 w 3342019"/>
              <a:gd name="connsiteY19" fmla="*/ 402828 h 2411903"/>
              <a:gd name="connsiteX20" fmla="*/ 0 w 3342019"/>
              <a:gd name="connsiteY20" fmla="*/ 389003 h 2411903"/>
              <a:gd name="connsiteX0" fmla="*/ 0 w 3342019"/>
              <a:gd name="connsiteY0" fmla="*/ 389003 h 2411903"/>
              <a:gd name="connsiteX1" fmla="*/ 176138 w 3342019"/>
              <a:gd name="connsiteY1" fmla="*/ 148828 h 2411903"/>
              <a:gd name="connsiteX2" fmla="*/ 338203 w 3342019"/>
              <a:gd name="connsiteY2" fmla="*/ 6350 h 2411903"/>
              <a:gd name="connsiteX3" fmla="*/ 2148293 w 3342019"/>
              <a:gd name="connsiteY3" fmla="*/ 0 h 2411903"/>
              <a:gd name="connsiteX4" fmla="*/ 2556346 w 3342019"/>
              <a:gd name="connsiteY4" fmla="*/ 408053 h 2411903"/>
              <a:gd name="connsiteX5" fmla="*/ 2897558 w 3342019"/>
              <a:gd name="connsiteY5" fmla="*/ 837553 h 2411903"/>
              <a:gd name="connsiteX6" fmla="*/ 3176959 w 3342019"/>
              <a:gd name="connsiteY6" fmla="*/ 1497590 h 2411903"/>
              <a:gd name="connsiteX7" fmla="*/ 3297607 w 3342019"/>
              <a:gd name="connsiteY7" fmla="*/ 2213145 h 2411903"/>
              <a:gd name="connsiteX8" fmla="*/ 2326059 w 3342019"/>
              <a:gd name="connsiteY8" fmla="*/ 1756670 h 2411903"/>
              <a:gd name="connsiteX9" fmla="*/ 2061046 w 3342019"/>
              <a:gd name="connsiteY9" fmla="*/ 1626924 h 2411903"/>
              <a:gd name="connsiteX10" fmla="*/ 1576793 w 3342019"/>
              <a:gd name="connsiteY10" fmla="*/ 1954787 h 2411903"/>
              <a:gd name="connsiteX11" fmla="*/ 1659003 w 3342019"/>
              <a:gd name="connsiteY11" fmla="*/ 2411260 h 2411903"/>
              <a:gd name="connsiteX12" fmla="*/ 285750 w 3342019"/>
              <a:gd name="connsiteY12" fmla="*/ 2120411 h 2411903"/>
              <a:gd name="connsiteX13" fmla="*/ 382960 w 3342019"/>
              <a:gd name="connsiteY13" fmla="*/ 1880041 h 2411903"/>
              <a:gd name="connsiteX14" fmla="*/ 935410 w 3342019"/>
              <a:gd name="connsiteY14" fmla="*/ 1590118 h 2411903"/>
              <a:gd name="connsiteX15" fmla="*/ 508498 w 3342019"/>
              <a:gd name="connsiteY15" fmla="*/ 1324869 h 2411903"/>
              <a:gd name="connsiteX16" fmla="*/ 311648 w 3342019"/>
              <a:gd name="connsiteY16" fmla="*/ 1213836 h 2411903"/>
              <a:gd name="connsiteX17" fmla="*/ 340221 w 3342019"/>
              <a:gd name="connsiteY17" fmla="*/ 859143 h 2411903"/>
              <a:gd name="connsiteX18" fmla="*/ 337047 w 3342019"/>
              <a:gd name="connsiteY18" fmla="*/ 578472 h 2411903"/>
              <a:gd name="connsiteX19" fmla="*/ 201538 w 3342019"/>
              <a:gd name="connsiteY19" fmla="*/ 402828 h 2411903"/>
              <a:gd name="connsiteX20" fmla="*/ 0 w 3342019"/>
              <a:gd name="connsiteY20" fmla="*/ 389003 h 2411903"/>
              <a:gd name="connsiteX0" fmla="*/ 0 w 3342019"/>
              <a:gd name="connsiteY0" fmla="*/ 389003 h 2411903"/>
              <a:gd name="connsiteX1" fmla="*/ 176138 w 3342019"/>
              <a:gd name="connsiteY1" fmla="*/ 148828 h 2411903"/>
              <a:gd name="connsiteX2" fmla="*/ 338203 w 3342019"/>
              <a:gd name="connsiteY2" fmla="*/ 6350 h 2411903"/>
              <a:gd name="connsiteX3" fmla="*/ 2148293 w 3342019"/>
              <a:gd name="connsiteY3" fmla="*/ 0 h 2411903"/>
              <a:gd name="connsiteX4" fmla="*/ 2556346 w 3342019"/>
              <a:gd name="connsiteY4" fmla="*/ 408053 h 2411903"/>
              <a:gd name="connsiteX5" fmla="*/ 2897558 w 3342019"/>
              <a:gd name="connsiteY5" fmla="*/ 837553 h 2411903"/>
              <a:gd name="connsiteX6" fmla="*/ 3176959 w 3342019"/>
              <a:gd name="connsiteY6" fmla="*/ 1497590 h 2411903"/>
              <a:gd name="connsiteX7" fmla="*/ 3297607 w 3342019"/>
              <a:gd name="connsiteY7" fmla="*/ 2213145 h 2411903"/>
              <a:gd name="connsiteX8" fmla="*/ 2326059 w 3342019"/>
              <a:gd name="connsiteY8" fmla="*/ 1756670 h 2411903"/>
              <a:gd name="connsiteX9" fmla="*/ 2061046 w 3342019"/>
              <a:gd name="connsiteY9" fmla="*/ 1626924 h 2411903"/>
              <a:gd name="connsiteX10" fmla="*/ 1576793 w 3342019"/>
              <a:gd name="connsiteY10" fmla="*/ 1954787 h 2411903"/>
              <a:gd name="connsiteX11" fmla="*/ 1659003 w 3342019"/>
              <a:gd name="connsiteY11" fmla="*/ 2411260 h 2411903"/>
              <a:gd name="connsiteX12" fmla="*/ 285750 w 3342019"/>
              <a:gd name="connsiteY12" fmla="*/ 2120411 h 2411903"/>
              <a:gd name="connsiteX13" fmla="*/ 382960 w 3342019"/>
              <a:gd name="connsiteY13" fmla="*/ 1880041 h 2411903"/>
              <a:gd name="connsiteX14" fmla="*/ 935410 w 3342019"/>
              <a:gd name="connsiteY14" fmla="*/ 1590118 h 2411903"/>
              <a:gd name="connsiteX15" fmla="*/ 508498 w 3342019"/>
              <a:gd name="connsiteY15" fmla="*/ 1324869 h 2411903"/>
              <a:gd name="connsiteX16" fmla="*/ 264023 w 3342019"/>
              <a:gd name="connsiteY16" fmla="*/ 1139813 h 2411903"/>
              <a:gd name="connsiteX17" fmla="*/ 340221 w 3342019"/>
              <a:gd name="connsiteY17" fmla="*/ 859143 h 2411903"/>
              <a:gd name="connsiteX18" fmla="*/ 337047 w 3342019"/>
              <a:gd name="connsiteY18" fmla="*/ 578472 h 2411903"/>
              <a:gd name="connsiteX19" fmla="*/ 201538 w 3342019"/>
              <a:gd name="connsiteY19" fmla="*/ 402828 h 2411903"/>
              <a:gd name="connsiteX20" fmla="*/ 0 w 3342019"/>
              <a:gd name="connsiteY20" fmla="*/ 389003 h 2411903"/>
              <a:gd name="connsiteX0" fmla="*/ 0 w 3427744"/>
              <a:gd name="connsiteY0" fmla="*/ 453773 h 2411903"/>
              <a:gd name="connsiteX1" fmla="*/ 261863 w 3427744"/>
              <a:gd name="connsiteY1" fmla="*/ 148828 h 2411903"/>
              <a:gd name="connsiteX2" fmla="*/ 423928 w 3427744"/>
              <a:gd name="connsiteY2" fmla="*/ 6350 h 2411903"/>
              <a:gd name="connsiteX3" fmla="*/ 2234018 w 3427744"/>
              <a:gd name="connsiteY3" fmla="*/ 0 h 2411903"/>
              <a:gd name="connsiteX4" fmla="*/ 2642071 w 3427744"/>
              <a:gd name="connsiteY4" fmla="*/ 408053 h 2411903"/>
              <a:gd name="connsiteX5" fmla="*/ 2983283 w 3427744"/>
              <a:gd name="connsiteY5" fmla="*/ 837553 h 2411903"/>
              <a:gd name="connsiteX6" fmla="*/ 3262684 w 3427744"/>
              <a:gd name="connsiteY6" fmla="*/ 1497590 h 2411903"/>
              <a:gd name="connsiteX7" fmla="*/ 3383332 w 3427744"/>
              <a:gd name="connsiteY7" fmla="*/ 2213145 h 2411903"/>
              <a:gd name="connsiteX8" fmla="*/ 2411784 w 3427744"/>
              <a:gd name="connsiteY8" fmla="*/ 1756670 h 2411903"/>
              <a:gd name="connsiteX9" fmla="*/ 2146771 w 3427744"/>
              <a:gd name="connsiteY9" fmla="*/ 1626924 h 2411903"/>
              <a:gd name="connsiteX10" fmla="*/ 1662518 w 3427744"/>
              <a:gd name="connsiteY10" fmla="*/ 1954787 h 2411903"/>
              <a:gd name="connsiteX11" fmla="*/ 1744728 w 3427744"/>
              <a:gd name="connsiteY11" fmla="*/ 2411260 h 2411903"/>
              <a:gd name="connsiteX12" fmla="*/ 371475 w 3427744"/>
              <a:gd name="connsiteY12" fmla="*/ 2120411 h 2411903"/>
              <a:gd name="connsiteX13" fmla="*/ 468685 w 3427744"/>
              <a:gd name="connsiteY13" fmla="*/ 1880041 h 2411903"/>
              <a:gd name="connsiteX14" fmla="*/ 1021135 w 3427744"/>
              <a:gd name="connsiteY14" fmla="*/ 1590118 h 2411903"/>
              <a:gd name="connsiteX15" fmla="*/ 594223 w 3427744"/>
              <a:gd name="connsiteY15" fmla="*/ 1324869 h 2411903"/>
              <a:gd name="connsiteX16" fmla="*/ 349748 w 3427744"/>
              <a:gd name="connsiteY16" fmla="*/ 1139813 h 2411903"/>
              <a:gd name="connsiteX17" fmla="*/ 425946 w 3427744"/>
              <a:gd name="connsiteY17" fmla="*/ 859143 h 2411903"/>
              <a:gd name="connsiteX18" fmla="*/ 422772 w 3427744"/>
              <a:gd name="connsiteY18" fmla="*/ 578472 h 2411903"/>
              <a:gd name="connsiteX19" fmla="*/ 287263 w 3427744"/>
              <a:gd name="connsiteY19" fmla="*/ 402828 h 2411903"/>
              <a:gd name="connsiteX20" fmla="*/ 0 w 3427744"/>
              <a:gd name="connsiteY20" fmla="*/ 453773 h 2411903"/>
              <a:gd name="connsiteX0" fmla="*/ 0 w 3427744"/>
              <a:gd name="connsiteY0" fmla="*/ 453773 h 2762048"/>
              <a:gd name="connsiteX1" fmla="*/ 261863 w 3427744"/>
              <a:gd name="connsiteY1" fmla="*/ 148828 h 2762048"/>
              <a:gd name="connsiteX2" fmla="*/ 423928 w 3427744"/>
              <a:gd name="connsiteY2" fmla="*/ 6350 h 2762048"/>
              <a:gd name="connsiteX3" fmla="*/ 2234018 w 3427744"/>
              <a:gd name="connsiteY3" fmla="*/ 0 h 2762048"/>
              <a:gd name="connsiteX4" fmla="*/ 2642071 w 3427744"/>
              <a:gd name="connsiteY4" fmla="*/ 408053 h 2762048"/>
              <a:gd name="connsiteX5" fmla="*/ 2983283 w 3427744"/>
              <a:gd name="connsiteY5" fmla="*/ 837553 h 2762048"/>
              <a:gd name="connsiteX6" fmla="*/ 3262684 w 3427744"/>
              <a:gd name="connsiteY6" fmla="*/ 1497590 h 2762048"/>
              <a:gd name="connsiteX7" fmla="*/ 3383332 w 3427744"/>
              <a:gd name="connsiteY7" fmla="*/ 2213145 h 2762048"/>
              <a:gd name="connsiteX8" fmla="*/ 2411784 w 3427744"/>
              <a:gd name="connsiteY8" fmla="*/ 1756670 h 2762048"/>
              <a:gd name="connsiteX9" fmla="*/ 2146771 w 3427744"/>
              <a:gd name="connsiteY9" fmla="*/ 1626924 h 2762048"/>
              <a:gd name="connsiteX10" fmla="*/ 1662518 w 3427744"/>
              <a:gd name="connsiteY10" fmla="*/ 1954787 h 2762048"/>
              <a:gd name="connsiteX11" fmla="*/ 2573099 w 3427744"/>
              <a:gd name="connsiteY11" fmla="*/ 2761563 h 2762048"/>
              <a:gd name="connsiteX12" fmla="*/ 371475 w 3427744"/>
              <a:gd name="connsiteY12" fmla="*/ 2120411 h 2762048"/>
              <a:gd name="connsiteX13" fmla="*/ 468685 w 3427744"/>
              <a:gd name="connsiteY13" fmla="*/ 1880041 h 2762048"/>
              <a:gd name="connsiteX14" fmla="*/ 1021135 w 3427744"/>
              <a:gd name="connsiteY14" fmla="*/ 1590118 h 2762048"/>
              <a:gd name="connsiteX15" fmla="*/ 594223 w 3427744"/>
              <a:gd name="connsiteY15" fmla="*/ 1324869 h 2762048"/>
              <a:gd name="connsiteX16" fmla="*/ 349748 w 3427744"/>
              <a:gd name="connsiteY16" fmla="*/ 1139813 h 2762048"/>
              <a:gd name="connsiteX17" fmla="*/ 425946 w 3427744"/>
              <a:gd name="connsiteY17" fmla="*/ 859143 h 2762048"/>
              <a:gd name="connsiteX18" fmla="*/ 422772 w 3427744"/>
              <a:gd name="connsiteY18" fmla="*/ 578472 h 2762048"/>
              <a:gd name="connsiteX19" fmla="*/ 287263 w 3427744"/>
              <a:gd name="connsiteY19" fmla="*/ 402828 h 2762048"/>
              <a:gd name="connsiteX20" fmla="*/ 0 w 3427744"/>
              <a:gd name="connsiteY20" fmla="*/ 453773 h 2762048"/>
              <a:gd name="connsiteX0" fmla="*/ 0 w 3648467"/>
              <a:gd name="connsiteY0" fmla="*/ 474776 h 2783051"/>
              <a:gd name="connsiteX1" fmla="*/ 261863 w 3648467"/>
              <a:gd name="connsiteY1" fmla="*/ 169831 h 2783051"/>
              <a:gd name="connsiteX2" fmla="*/ 423928 w 3648467"/>
              <a:gd name="connsiteY2" fmla="*/ 27353 h 2783051"/>
              <a:gd name="connsiteX3" fmla="*/ 2234018 w 3648467"/>
              <a:gd name="connsiteY3" fmla="*/ 21003 h 2783051"/>
              <a:gd name="connsiteX4" fmla="*/ 3641830 w 3648467"/>
              <a:gd name="connsiteY4" fmla="*/ 148814 h 2783051"/>
              <a:gd name="connsiteX5" fmla="*/ 2983283 w 3648467"/>
              <a:gd name="connsiteY5" fmla="*/ 858556 h 2783051"/>
              <a:gd name="connsiteX6" fmla="*/ 3262684 w 3648467"/>
              <a:gd name="connsiteY6" fmla="*/ 1518593 h 2783051"/>
              <a:gd name="connsiteX7" fmla="*/ 3383332 w 3648467"/>
              <a:gd name="connsiteY7" fmla="*/ 2234148 h 2783051"/>
              <a:gd name="connsiteX8" fmla="*/ 2411784 w 3648467"/>
              <a:gd name="connsiteY8" fmla="*/ 1777673 h 2783051"/>
              <a:gd name="connsiteX9" fmla="*/ 2146771 w 3648467"/>
              <a:gd name="connsiteY9" fmla="*/ 1647927 h 2783051"/>
              <a:gd name="connsiteX10" fmla="*/ 1662518 w 3648467"/>
              <a:gd name="connsiteY10" fmla="*/ 1975790 h 2783051"/>
              <a:gd name="connsiteX11" fmla="*/ 2573099 w 3648467"/>
              <a:gd name="connsiteY11" fmla="*/ 2782566 h 2783051"/>
              <a:gd name="connsiteX12" fmla="*/ 371475 w 3648467"/>
              <a:gd name="connsiteY12" fmla="*/ 2141414 h 2783051"/>
              <a:gd name="connsiteX13" fmla="*/ 468685 w 3648467"/>
              <a:gd name="connsiteY13" fmla="*/ 1901044 h 2783051"/>
              <a:gd name="connsiteX14" fmla="*/ 1021135 w 3648467"/>
              <a:gd name="connsiteY14" fmla="*/ 1611121 h 2783051"/>
              <a:gd name="connsiteX15" fmla="*/ 594223 w 3648467"/>
              <a:gd name="connsiteY15" fmla="*/ 1345872 h 2783051"/>
              <a:gd name="connsiteX16" fmla="*/ 349748 w 3648467"/>
              <a:gd name="connsiteY16" fmla="*/ 1160816 h 2783051"/>
              <a:gd name="connsiteX17" fmla="*/ 425946 w 3648467"/>
              <a:gd name="connsiteY17" fmla="*/ 880146 h 2783051"/>
              <a:gd name="connsiteX18" fmla="*/ 422772 w 3648467"/>
              <a:gd name="connsiteY18" fmla="*/ 599475 h 2783051"/>
              <a:gd name="connsiteX19" fmla="*/ 287263 w 3648467"/>
              <a:gd name="connsiteY19" fmla="*/ 423831 h 2783051"/>
              <a:gd name="connsiteX20" fmla="*/ 0 w 3648467"/>
              <a:gd name="connsiteY20" fmla="*/ 474776 h 2783051"/>
              <a:gd name="connsiteX0" fmla="*/ 0 w 4244915"/>
              <a:gd name="connsiteY0" fmla="*/ 474776 h 2783051"/>
              <a:gd name="connsiteX1" fmla="*/ 261863 w 4244915"/>
              <a:gd name="connsiteY1" fmla="*/ 169831 h 2783051"/>
              <a:gd name="connsiteX2" fmla="*/ 423928 w 4244915"/>
              <a:gd name="connsiteY2" fmla="*/ 27353 h 2783051"/>
              <a:gd name="connsiteX3" fmla="*/ 2234018 w 4244915"/>
              <a:gd name="connsiteY3" fmla="*/ 21003 h 2783051"/>
              <a:gd name="connsiteX4" fmla="*/ 3641830 w 4244915"/>
              <a:gd name="connsiteY4" fmla="*/ 148814 h 2783051"/>
              <a:gd name="connsiteX5" fmla="*/ 4240122 w 4244915"/>
              <a:gd name="connsiteY5" fmla="*/ 1014246 h 2783051"/>
              <a:gd name="connsiteX6" fmla="*/ 3262684 w 4244915"/>
              <a:gd name="connsiteY6" fmla="*/ 1518593 h 2783051"/>
              <a:gd name="connsiteX7" fmla="*/ 3383332 w 4244915"/>
              <a:gd name="connsiteY7" fmla="*/ 2234148 h 2783051"/>
              <a:gd name="connsiteX8" fmla="*/ 2411784 w 4244915"/>
              <a:gd name="connsiteY8" fmla="*/ 1777673 h 2783051"/>
              <a:gd name="connsiteX9" fmla="*/ 2146771 w 4244915"/>
              <a:gd name="connsiteY9" fmla="*/ 1647927 h 2783051"/>
              <a:gd name="connsiteX10" fmla="*/ 1662518 w 4244915"/>
              <a:gd name="connsiteY10" fmla="*/ 1975790 h 2783051"/>
              <a:gd name="connsiteX11" fmla="*/ 2573099 w 4244915"/>
              <a:gd name="connsiteY11" fmla="*/ 2782566 h 2783051"/>
              <a:gd name="connsiteX12" fmla="*/ 371475 w 4244915"/>
              <a:gd name="connsiteY12" fmla="*/ 2141414 h 2783051"/>
              <a:gd name="connsiteX13" fmla="*/ 468685 w 4244915"/>
              <a:gd name="connsiteY13" fmla="*/ 1901044 h 2783051"/>
              <a:gd name="connsiteX14" fmla="*/ 1021135 w 4244915"/>
              <a:gd name="connsiteY14" fmla="*/ 1611121 h 2783051"/>
              <a:gd name="connsiteX15" fmla="*/ 594223 w 4244915"/>
              <a:gd name="connsiteY15" fmla="*/ 1345872 h 2783051"/>
              <a:gd name="connsiteX16" fmla="*/ 349748 w 4244915"/>
              <a:gd name="connsiteY16" fmla="*/ 1160816 h 2783051"/>
              <a:gd name="connsiteX17" fmla="*/ 425946 w 4244915"/>
              <a:gd name="connsiteY17" fmla="*/ 880146 h 2783051"/>
              <a:gd name="connsiteX18" fmla="*/ 422772 w 4244915"/>
              <a:gd name="connsiteY18" fmla="*/ 599475 h 2783051"/>
              <a:gd name="connsiteX19" fmla="*/ 287263 w 4244915"/>
              <a:gd name="connsiteY19" fmla="*/ 423831 h 2783051"/>
              <a:gd name="connsiteX20" fmla="*/ 0 w 4244915"/>
              <a:gd name="connsiteY20" fmla="*/ 474776 h 2783051"/>
              <a:gd name="connsiteX0" fmla="*/ 0 w 4978050"/>
              <a:gd name="connsiteY0" fmla="*/ 474776 h 2783051"/>
              <a:gd name="connsiteX1" fmla="*/ 261863 w 4978050"/>
              <a:gd name="connsiteY1" fmla="*/ 169831 h 2783051"/>
              <a:gd name="connsiteX2" fmla="*/ 423928 w 4978050"/>
              <a:gd name="connsiteY2" fmla="*/ 27353 h 2783051"/>
              <a:gd name="connsiteX3" fmla="*/ 2234018 w 4978050"/>
              <a:gd name="connsiteY3" fmla="*/ 21003 h 2783051"/>
              <a:gd name="connsiteX4" fmla="*/ 3641830 w 4978050"/>
              <a:gd name="connsiteY4" fmla="*/ 148814 h 2783051"/>
              <a:gd name="connsiteX5" fmla="*/ 4240122 w 4978050"/>
              <a:gd name="connsiteY5" fmla="*/ 1014246 h 2783051"/>
              <a:gd name="connsiteX6" fmla="*/ 4957513 w 4978050"/>
              <a:gd name="connsiteY6" fmla="*/ 2281476 h 2783051"/>
              <a:gd name="connsiteX7" fmla="*/ 3383332 w 4978050"/>
              <a:gd name="connsiteY7" fmla="*/ 2234148 h 2783051"/>
              <a:gd name="connsiteX8" fmla="*/ 2411784 w 4978050"/>
              <a:gd name="connsiteY8" fmla="*/ 1777673 h 2783051"/>
              <a:gd name="connsiteX9" fmla="*/ 2146771 w 4978050"/>
              <a:gd name="connsiteY9" fmla="*/ 1647927 h 2783051"/>
              <a:gd name="connsiteX10" fmla="*/ 1662518 w 4978050"/>
              <a:gd name="connsiteY10" fmla="*/ 1975790 h 2783051"/>
              <a:gd name="connsiteX11" fmla="*/ 2573099 w 4978050"/>
              <a:gd name="connsiteY11" fmla="*/ 2782566 h 2783051"/>
              <a:gd name="connsiteX12" fmla="*/ 371475 w 4978050"/>
              <a:gd name="connsiteY12" fmla="*/ 2141414 h 2783051"/>
              <a:gd name="connsiteX13" fmla="*/ 468685 w 4978050"/>
              <a:gd name="connsiteY13" fmla="*/ 1901044 h 2783051"/>
              <a:gd name="connsiteX14" fmla="*/ 1021135 w 4978050"/>
              <a:gd name="connsiteY14" fmla="*/ 1611121 h 2783051"/>
              <a:gd name="connsiteX15" fmla="*/ 594223 w 4978050"/>
              <a:gd name="connsiteY15" fmla="*/ 1345872 h 2783051"/>
              <a:gd name="connsiteX16" fmla="*/ 349748 w 4978050"/>
              <a:gd name="connsiteY16" fmla="*/ 1160816 h 2783051"/>
              <a:gd name="connsiteX17" fmla="*/ 425946 w 4978050"/>
              <a:gd name="connsiteY17" fmla="*/ 880146 h 2783051"/>
              <a:gd name="connsiteX18" fmla="*/ 422772 w 4978050"/>
              <a:gd name="connsiteY18" fmla="*/ 599475 h 2783051"/>
              <a:gd name="connsiteX19" fmla="*/ 287263 w 4978050"/>
              <a:gd name="connsiteY19" fmla="*/ 423831 h 2783051"/>
              <a:gd name="connsiteX20" fmla="*/ 0 w 4978050"/>
              <a:gd name="connsiteY20" fmla="*/ 474776 h 2783051"/>
              <a:gd name="connsiteX0" fmla="*/ 0 w 5044108"/>
              <a:gd name="connsiteY0" fmla="*/ 474776 h 2783051"/>
              <a:gd name="connsiteX1" fmla="*/ 261863 w 5044108"/>
              <a:gd name="connsiteY1" fmla="*/ 169831 h 2783051"/>
              <a:gd name="connsiteX2" fmla="*/ 423928 w 5044108"/>
              <a:gd name="connsiteY2" fmla="*/ 27353 h 2783051"/>
              <a:gd name="connsiteX3" fmla="*/ 2234018 w 5044108"/>
              <a:gd name="connsiteY3" fmla="*/ 21003 h 2783051"/>
              <a:gd name="connsiteX4" fmla="*/ 3641830 w 5044108"/>
              <a:gd name="connsiteY4" fmla="*/ 148814 h 2783051"/>
              <a:gd name="connsiteX5" fmla="*/ 4240122 w 5044108"/>
              <a:gd name="connsiteY5" fmla="*/ 1014246 h 2783051"/>
              <a:gd name="connsiteX6" fmla="*/ 4957513 w 5044108"/>
              <a:gd name="connsiteY6" fmla="*/ 2281476 h 2783051"/>
              <a:gd name="connsiteX7" fmla="*/ 4855970 w 5044108"/>
              <a:gd name="connsiteY7" fmla="*/ 2761153 h 2783051"/>
              <a:gd name="connsiteX8" fmla="*/ 3383332 w 5044108"/>
              <a:gd name="connsiteY8" fmla="*/ 2234148 h 2783051"/>
              <a:gd name="connsiteX9" fmla="*/ 2411784 w 5044108"/>
              <a:gd name="connsiteY9" fmla="*/ 1777673 h 2783051"/>
              <a:gd name="connsiteX10" fmla="*/ 2146771 w 5044108"/>
              <a:gd name="connsiteY10" fmla="*/ 1647927 h 2783051"/>
              <a:gd name="connsiteX11" fmla="*/ 1662518 w 5044108"/>
              <a:gd name="connsiteY11" fmla="*/ 1975790 h 2783051"/>
              <a:gd name="connsiteX12" fmla="*/ 2573099 w 5044108"/>
              <a:gd name="connsiteY12" fmla="*/ 2782566 h 2783051"/>
              <a:gd name="connsiteX13" fmla="*/ 371475 w 5044108"/>
              <a:gd name="connsiteY13" fmla="*/ 2141414 h 2783051"/>
              <a:gd name="connsiteX14" fmla="*/ 468685 w 5044108"/>
              <a:gd name="connsiteY14" fmla="*/ 1901044 h 2783051"/>
              <a:gd name="connsiteX15" fmla="*/ 1021135 w 5044108"/>
              <a:gd name="connsiteY15" fmla="*/ 1611121 h 2783051"/>
              <a:gd name="connsiteX16" fmla="*/ 594223 w 5044108"/>
              <a:gd name="connsiteY16" fmla="*/ 1345872 h 2783051"/>
              <a:gd name="connsiteX17" fmla="*/ 349748 w 5044108"/>
              <a:gd name="connsiteY17" fmla="*/ 1160816 h 2783051"/>
              <a:gd name="connsiteX18" fmla="*/ 425946 w 5044108"/>
              <a:gd name="connsiteY18" fmla="*/ 880146 h 2783051"/>
              <a:gd name="connsiteX19" fmla="*/ 422772 w 5044108"/>
              <a:gd name="connsiteY19" fmla="*/ 599475 h 2783051"/>
              <a:gd name="connsiteX20" fmla="*/ 287263 w 5044108"/>
              <a:gd name="connsiteY20" fmla="*/ 423831 h 2783051"/>
              <a:gd name="connsiteX21" fmla="*/ 0 w 5044108"/>
              <a:gd name="connsiteY21" fmla="*/ 474776 h 2783051"/>
              <a:gd name="connsiteX0" fmla="*/ 0 w 5044108"/>
              <a:gd name="connsiteY0" fmla="*/ 474776 h 2783051"/>
              <a:gd name="connsiteX1" fmla="*/ 261863 w 5044108"/>
              <a:gd name="connsiteY1" fmla="*/ 169831 h 2783051"/>
              <a:gd name="connsiteX2" fmla="*/ 423928 w 5044108"/>
              <a:gd name="connsiteY2" fmla="*/ 27353 h 2783051"/>
              <a:gd name="connsiteX3" fmla="*/ 2234018 w 5044108"/>
              <a:gd name="connsiteY3" fmla="*/ 21003 h 2783051"/>
              <a:gd name="connsiteX4" fmla="*/ 3641830 w 5044108"/>
              <a:gd name="connsiteY4" fmla="*/ 148814 h 2783051"/>
              <a:gd name="connsiteX5" fmla="*/ 4240122 w 5044108"/>
              <a:gd name="connsiteY5" fmla="*/ 1014246 h 2783051"/>
              <a:gd name="connsiteX6" fmla="*/ 4957513 w 5044108"/>
              <a:gd name="connsiteY6" fmla="*/ 2281476 h 2783051"/>
              <a:gd name="connsiteX7" fmla="*/ 4855970 w 5044108"/>
              <a:gd name="connsiteY7" fmla="*/ 2761153 h 2783051"/>
              <a:gd name="connsiteX8" fmla="*/ 3383332 w 5044108"/>
              <a:gd name="connsiteY8" fmla="*/ 2234148 h 2783051"/>
              <a:gd name="connsiteX9" fmla="*/ 2783123 w 5044108"/>
              <a:gd name="connsiteY9" fmla="*/ 2050131 h 2783051"/>
              <a:gd name="connsiteX10" fmla="*/ 2146771 w 5044108"/>
              <a:gd name="connsiteY10" fmla="*/ 1647927 h 2783051"/>
              <a:gd name="connsiteX11" fmla="*/ 1662518 w 5044108"/>
              <a:gd name="connsiteY11" fmla="*/ 1975790 h 2783051"/>
              <a:gd name="connsiteX12" fmla="*/ 2573099 w 5044108"/>
              <a:gd name="connsiteY12" fmla="*/ 2782566 h 2783051"/>
              <a:gd name="connsiteX13" fmla="*/ 371475 w 5044108"/>
              <a:gd name="connsiteY13" fmla="*/ 2141414 h 2783051"/>
              <a:gd name="connsiteX14" fmla="*/ 468685 w 5044108"/>
              <a:gd name="connsiteY14" fmla="*/ 1901044 h 2783051"/>
              <a:gd name="connsiteX15" fmla="*/ 1021135 w 5044108"/>
              <a:gd name="connsiteY15" fmla="*/ 1611121 h 2783051"/>
              <a:gd name="connsiteX16" fmla="*/ 594223 w 5044108"/>
              <a:gd name="connsiteY16" fmla="*/ 1345872 h 2783051"/>
              <a:gd name="connsiteX17" fmla="*/ 349748 w 5044108"/>
              <a:gd name="connsiteY17" fmla="*/ 1160816 h 2783051"/>
              <a:gd name="connsiteX18" fmla="*/ 425946 w 5044108"/>
              <a:gd name="connsiteY18" fmla="*/ 880146 h 2783051"/>
              <a:gd name="connsiteX19" fmla="*/ 422772 w 5044108"/>
              <a:gd name="connsiteY19" fmla="*/ 599475 h 2783051"/>
              <a:gd name="connsiteX20" fmla="*/ 287263 w 5044108"/>
              <a:gd name="connsiteY20" fmla="*/ 423831 h 2783051"/>
              <a:gd name="connsiteX21" fmla="*/ 0 w 5044108"/>
              <a:gd name="connsiteY21" fmla="*/ 474776 h 2783051"/>
              <a:gd name="connsiteX0" fmla="*/ 0 w 5044108"/>
              <a:gd name="connsiteY0" fmla="*/ 474776 h 2782989"/>
              <a:gd name="connsiteX1" fmla="*/ 261863 w 5044108"/>
              <a:gd name="connsiteY1" fmla="*/ 169831 h 2782989"/>
              <a:gd name="connsiteX2" fmla="*/ 423928 w 5044108"/>
              <a:gd name="connsiteY2" fmla="*/ 27353 h 2782989"/>
              <a:gd name="connsiteX3" fmla="*/ 2234018 w 5044108"/>
              <a:gd name="connsiteY3" fmla="*/ 21003 h 2782989"/>
              <a:gd name="connsiteX4" fmla="*/ 3641830 w 5044108"/>
              <a:gd name="connsiteY4" fmla="*/ 148814 h 2782989"/>
              <a:gd name="connsiteX5" fmla="*/ 4240122 w 5044108"/>
              <a:gd name="connsiteY5" fmla="*/ 1014246 h 2782989"/>
              <a:gd name="connsiteX6" fmla="*/ 4957513 w 5044108"/>
              <a:gd name="connsiteY6" fmla="*/ 2281476 h 2782989"/>
              <a:gd name="connsiteX7" fmla="*/ 4855970 w 5044108"/>
              <a:gd name="connsiteY7" fmla="*/ 2761153 h 2782989"/>
              <a:gd name="connsiteX8" fmla="*/ 3383332 w 5044108"/>
              <a:gd name="connsiteY8" fmla="*/ 2234148 h 2782989"/>
              <a:gd name="connsiteX9" fmla="*/ 2783123 w 5044108"/>
              <a:gd name="connsiteY9" fmla="*/ 2050131 h 2782989"/>
              <a:gd name="connsiteX10" fmla="*/ 2632368 w 5044108"/>
              <a:gd name="connsiteY10" fmla="*/ 2223981 h 2782989"/>
              <a:gd name="connsiteX11" fmla="*/ 1662518 w 5044108"/>
              <a:gd name="connsiteY11" fmla="*/ 1975790 h 2782989"/>
              <a:gd name="connsiteX12" fmla="*/ 2573099 w 5044108"/>
              <a:gd name="connsiteY12" fmla="*/ 2782566 h 2782989"/>
              <a:gd name="connsiteX13" fmla="*/ 371475 w 5044108"/>
              <a:gd name="connsiteY13" fmla="*/ 2141414 h 2782989"/>
              <a:gd name="connsiteX14" fmla="*/ 468685 w 5044108"/>
              <a:gd name="connsiteY14" fmla="*/ 1901044 h 2782989"/>
              <a:gd name="connsiteX15" fmla="*/ 1021135 w 5044108"/>
              <a:gd name="connsiteY15" fmla="*/ 1611121 h 2782989"/>
              <a:gd name="connsiteX16" fmla="*/ 594223 w 5044108"/>
              <a:gd name="connsiteY16" fmla="*/ 1345872 h 2782989"/>
              <a:gd name="connsiteX17" fmla="*/ 349748 w 5044108"/>
              <a:gd name="connsiteY17" fmla="*/ 1160816 h 2782989"/>
              <a:gd name="connsiteX18" fmla="*/ 425946 w 5044108"/>
              <a:gd name="connsiteY18" fmla="*/ 880146 h 2782989"/>
              <a:gd name="connsiteX19" fmla="*/ 422772 w 5044108"/>
              <a:gd name="connsiteY19" fmla="*/ 599475 h 2782989"/>
              <a:gd name="connsiteX20" fmla="*/ 287263 w 5044108"/>
              <a:gd name="connsiteY20" fmla="*/ 423831 h 2782989"/>
              <a:gd name="connsiteX21" fmla="*/ 0 w 5044108"/>
              <a:gd name="connsiteY21" fmla="*/ 474776 h 2782989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371475 w 5044108"/>
              <a:gd name="connsiteY13" fmla="*/ 2141414 h 2784566"/>
              <a:gd name="connsiteX14" fmla="*/ 468685 w 5044108"/>
              <a:gd name="connsiteY14" fmla="*/ 1901044 h 2784566"/>
              <a:gd name="connsiteX15" fmla="*/ 1021135 w 5044108"/>
              <a:gd name="connsiteY15" fmla="*/ 1611121 h 2784566"/>
              <a:gd name="connsiteX16" fmla="*/ 594223 w 5044108"/>
              <a:gd name="connsiteY16" fmla="*/ 1345872 h 2784566"/>
              <a:gd name="connsiteX17" fmla="*/ 349748 w 5044108"/>
              <a:gd name="connsiteY17" fmla="*/ 1160816 h 2784566"/>
              <a:gd name="connsiteX18" fmla="*/ 425946 w 5044108"/>
              <a:gd name="connsiteY18" fmla="*/ 880146 h 2784566"/>
              <a:gd name="connsiteX19" fmla="*/ 422772 w 5044108"/>
              <a:gd name="connsiteY19" fmla="*/ 599475 h 2784566"/>
              <a:gd name="connsiteX20" fmla="*/ 287263 w 5044108"/>
              <a:gd name="connsiteY20" fmla="*/ 423831 h 2784566"/>
              <a:gd name="connsiteX21" fmla="*/ 0 w 5044108"/>
              <a:gd name="connsiteY21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371475 w 5044108"/>
              <a:gd name="connsiteY13" fmla="*/ 2141414 h 2784566"/>
              <a:gd name="connsiteX14" fmla="*/ 1316100 w 5044108"/>
              <a:gd name="connsiteY14" fmla="*/ 1877691 h 2784566"/>
              <a:gd name="connsiteX15" fmla="*/ 1021135 w 5044108"/>
              <a:gd name="connsiteY15" fmla="*/ 1611121 h 2784566"/>
              <a:gd name="connsiteX16" fmla="*/ 594223 w 5044108"/>
              <a:gd name="connsiteY16" fmla="*/ 1345872 h 2784566"/>
              <a:gd name="connsiteX17" fmla="*/ 349748 w 5044108"/>
              <a:gd name="connsiteY17" fmla="*/ 1160816 h 2784566"/>
              <a:gd name="connsiteX18" fmla="*/ 425946 w 5044108"/>
              <a:gd name="connsiteY18" fmla="*/ 880146 h 2784566"/>
              <a:gd name="connsiteX19" fmla="*/ 422772 w 5044108"/>
              <a:gd name="connsiteY19" fmla="*/ 599475 h 2784566"/>
              <a:gd name="connsiteX20" fmla="*/ 287263 w 5044108"/>
              <a:gd name="connsiteY20" fmla="*/ 423831 h 2784566"/>
              <a:gd name="connsiteX21" fmla="*/ 0 w 5044108"/>
              <a:gd name="connsiteY21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619034 w 5044108"/>
              <a:gd name="connsiteY13" fmla="*/ 2188121 h 2784566"/>
              <a:gd name="connsiteX14" fmla="*/ 1316100 w 5044108"/>
              <a:gd name="connsiteY14" fmla="*/ 1877691 h 2784566"/>
              <a:gd name="connsiteX15" fmla="*/ 1021135 w 5044108"/>
              <a:gd name="connsiteY15" fmla="*/ 1611121 h 2784566"/>
              <a:gd name="connsiteX16" fmla="*/ 594223 w 5044108"/>
              <a:gd name="connsiteY16" fmla="*/ 1345872 h 2784566"/>
              <a:gd name="connsiteX17" fmla="*/ 349748 w 5044108"/>
              <a:gd name="connsiteY17" fmla="*/ 1160816 h 2784566"/>
              <a:gd name="connsiteX18" fmla="*/ 425946 w 5044108"/>
              <a:gd name="connsiteY18" fmla="*/ 880146 h 2784566"/>
              <a:gd name="connsiteX19" fmla="*/ 422772 w 5044108"/>
              <a:gd name="connsiteY19" fmla="*/ 599475 h 2784566"/>
              <a:gd name="connsiteX20" fmla="*/ 287263 w 5044108"/>
              <a:gd name="connsiteY20" fmla="*/ 423831 h 2784566"/>
              <a:gd name="connsiteX21" fmla="*/ 0 w 5044108"/>
              <a:gd name="connsiteY21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619034 w 5044108"/>
              <a:gd name="connsiteY13" fmla="*/ 2188121 h 2784566"/>
              <a:gd name="connsiteX14" fmla="*/ 1028323 w 5044108"/>
              <a:gd name="connsiteY14" fmla="*/ 2091684 h 2784566"/>
              <a:gd name="connsiteX15" fmla="*/ 1316100 w 5044108"/>
              <a:gd name="connsiteY15" fmla="*/ 1877691 h 2784566"/>
              <a:gd name="connsiteX16" fmla="*/ 1021135 w 5044108"/>
              <a:gd name="connsiteY16" fmla="*/ 1611121 h 2784566"/>
              <a:gd name="connsiteX17" fmla="*/ 594223 w 5044108"/>
              <a:gd name="connsiteY17" fmla="*/ 1345872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71427 w 5044108"/>
              <a:gd name="connsiteY13" fmla="*/ 2242612 h 2784566"/>
              <a:gd name="connsiteX14" fmla="*/ 1028323 w 5044108"/>
              <a:gd name="connsiteY14" fmla="*/ 2091684 h 2784566"/>
              <a:gd name="connsiteX15" fmla="*/ 1316100 w 5044108"/>
              <a:gd name="connsiteY15" fmla="*/ 1877691 h 2784566"/>
              <a:gd name="connsiteX16" fmla="*/ 1021135 w 5044108"/>
              <a:gd name="connsiteY16" fmla="*/ 1611121 h 2784566"/>
              <a:gd name="connsiteX17" fmla="*/ 594223 w 5044108"/>
              <a:gd name="connsiteY17" fmla="*/ 1345872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316100 w 5044108"/>
              <a:gd name="connsiteY15" fmla="*/ 1877691 h 2784566"/>
              <a:gd name="connsiteX16" fmla="*/ 1021135 w 5044108"/>
              <a:gd name="connsiteY16" fmla="*/ 1611121 h 2784566"/>
              <a:gd name="connsiteX17" fmla="*/ 594223 w 5044108"/>
              <a:gd name="connsiteY17" fmla="*/ 1345872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21135 w 5044108"/>
              <a:gd name="connsiteY16" fmla="*/ 1611121 h 2784566"/>
              <a:gd name="connsiteX17" fmla="*/ 594223 w 5044108"/>
              <a:gd name="connsiteY17" fmla="*/ 1345872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21135 w 5044108"/>
              <a:gd name="connsiteY16" fmla="*/ 1611121 h 2784566"/>
              <a:gd name="connsiteX17" fmla="*/ 556137 w 5044108"/>
              <a:gd name="connsiteY17" fmla="*/ 1439286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21135 w 5044108"/>
              <a:gd name="connsiteY16" fmla="*/ 1611121 h 2784566"/>
              <a:gd name="connsiteX17" fmla="*/ 556137 w 5044108"/>
              <a:gd name="connsiteY17" fmla="*/ 1439286 h 2784566"/>
              <a:gd name="connsiteX18" fmla="*/ 349748 w 5044108"/>
              <a:gd name="connsiteY18" fmla="*/ 1160816 h 2784566"/>
              <a:gd name="connsiteX19" fmla="*/ 425946 w 5044108"/>
              <a:gd name="connsiteY19" fmla="*/ 880146 h 2784566"/>
              <a:gd name="connsiteX20" fmla="*/ 422772 w 5044108"/>
              <a:gd name="connsiteY20" fmla="*/ 599475 h 2784566"/>
              <a:gd name="connsiteX21" fmla="*/ 287263 w 5044108"/>
              <a:gd name="connsiteY21" fmla="*/ 423831 h 2784566"/>
              <a:gd name="connsiteX22" fmla="*/ 0 w 5044108"/>
              <a:gd name="connsiteY22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21135 w 5044108"/>
              <a:gd name="connsiteY16" fmla="*/ 1611121 h 2784566"/>
              <a:gd name="connsiteX17" fmla="*/ 847414 w 5044108"/>
              <a:gd name="connsiteY17" fmla="*/ 1554553 h 2784566"/>
              <a:gd name="connsiteX18" fmla="*/ 556137 w 5044108"/>
              <a:gd name="connsiteY18" fmla="*/ 1439286 h 2784566"/>
              <a:gd name="connsiteX19" fmla="*/ 349748 w 5044108"/>
              <a:gd name="connsiteY19" fmla="*/ 1160816 h 2784566"/>
              <a:gd name="connsiteX20" fmla="*/ 425946 w 5044108"/>
              <a:gd name="connsiteY20" fmla="*/ 880146 h 2784566"/>
              <a:gd name="connsiteX21" fmla="*/ 422772 w 5044108"/>
              <a:gd name="connsiteY21" fmla="*/ 599475 h 2784566"/>
              <a:gd name="connsiteX22" fmla="*/ 287263 w 5044108"/>
              <a:gd name="connsiteY22" fmla="*/ 423831 h 2784566"/>
              <a:gd name="connsiteX23" fmla="*/ 0 w 5044108"/>
              <a:gd name="connsiteY23" fmla="*/ 474776 h 2784566"/>
              <a:gd name="connsiteX0" fmla="*/ 0 w 5044108"/>
              <a:gd name="connsiteY0" fmla="*/ 474776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11613 w 5044108"/>
              <a:gd name="connsiteY16" fmla="*/ 1657828 h 2784566"/>
              <a:gd name="connsiteX17" fmla="*/ 847414 w 5044108"/>
              <a:gd name="connsiteY17" fmla="*/ 1554553 h 2784566"/>
              <a:gd name="connsiteX18" fmla="*/ 556137 w 5044108"/>
              <a:gd name="connsiteY18" fmla="*/ 1439286 h 2784566"/>
              <a:gd name="connsiteX19" fmla="*/ 349748 w 5044108"/>
              <a:gd name="connsiteY19" fmla="*/ 1160816 h 2784566"/>
              <a:gd name="connsiteX20" fmla="*/ 425946 w 5044108"/>
              <a:gd name="connsiteY20" fmla="*/ 880146 h 2784566"/>
              <a:gd name="connsiteX21" fmla="*/ 422772 w 5044108"/>
              <a:gd name="connsiteY21" fmla="*/ 599475 h 2784566"/>
              <a:gd name="connsiteX22" fmla="*/ 287263 w 5044108"/>
              <a:gd name="connsiteY22" fmla="*/ 423831 h 2784566"/>
              <a:gd name="connsiteX23" fmla="*/ 0 w 5044108"/>
              <a:gd name="connsiteY23" fmla="*/ 474776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11613 w 5044108"/>
              <a:gd name="connsiteY16" fmla="*/ 1657828 h 2784566"/>
              <a:gd name="connsiteX17" fmla="*/ 847414 w 5044108"/>
              <a:gd name="connsiteY17" fmla="*/ 1554553 h 2784566"/>
              <a:gd name="connsiteX18" fmla="*/ 556137 w 5044108"/>
              <a:gd name="connsiteY18" fmla="*/ 1439286 h 2784566"/>
              <a:gd name="connsiteX19" fmla="*/ 349748 w 5044108"/>
              <a:gd name="connsiteY19" fmla="*/ 1160816 h 2784566"/>
              <a:gd name="connsiteX20" fmla="*/ 425946 w 5044108"/>
              <a:gd name="connsiteY20" fmla="*/ 880146 h 2784566"/>
              <a:gd name="connsiteX21" fmla="*/ 422772 w 5044108"/>
              <a:gd name="connsiteY21" fmla="*/ 599475 h 2784566"/>
              <a:gd name="connsiteX22" fmla="*/ 287263 w 5044108"/>
              <a:gd name="connsiteY22" fmla="*/ 423831 h 2784566"/>
              <a:gd name="connsiteX23" fmla="*/ 0 w 5044108"/>
              <a:gd name="connsiteY23" fmla="*/ 521483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11613 w 5044108"/>
              <a:gd name="connsiteY16" fmla="*/ 1657828 h 2784566"/>
              <a:gd name="connsiteX17" fmla="*/ 847414 w 5044108"/>
              <a:gd name="connsiteY17" fmla="*/ 1554553 h 2784566"/>
              <a:gd name="connsiteX18" fmla="*/ 441879 w 5044108"/>
              <a:gd name="connsiteY18" fmla="*/ 1470424 h 2784566"/>
              <a:gd name="connsiteX19" fmla="*/ 349748 w 5044108"/>
              <a:gd name="connsiteY19" fmla="*/ 1160816 h 2784566"/>
              <a:gd name="connsiteX20" fmla="*/ 425946 w 5044108"/>
              <a:gd name="connsiteY20" fmla="*/ 880146 h 2784566"/>
              <a:gd name="connsiteX21" fmla="*/ 422772 w 5044108"/>
              <a:gd name="connsiteY21" fmla="*/ 599475 h 2784566"/>
              <a:gd name="connsiteX22" fmla="*/ 287263 w 5044108"/>
              <a:gd name="connsiteY22" fmla="*/ 423831 h 2784566"/>
              <a:gd name="connsiteX23" fmla="*/ 0 w 5044108"/>
              <a:gd name="connsiteY23" fmla="*/ 521483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11613 w 5044108"/>
              <a:gd name="connsiteY16" fmla="*/ 1657828 h 2784566"/>
              <a:gd name="connsiteX17" fmla="*/ 885500 w 5044108"/>
              <a:gd name="connsiteY17" fmla="*/ 1663536 h 2784566"/>
              <a:gd name="connsiteX18" fmla="*/ 847414 w 5044108"/>
              <a:gd name="connsiteY18" fmla="*/ 1554553 h 2784566"/>
              <a:gd name="connsiteX19" fmla="*/ 441879 w 5044108"/>
              <a:gd name="connsiteY19" fmla="*/ 1470424 h 2784566"/>
              <a:gd name="connsiteX20" fmla="*/ 349748 w 5044108"/>
              <a:gd name="connsiteY20" fmla="*/ 1160816 h 2784566"/>
              <a:gd name="connsiteX21" fmla="*/ 425946 w 5044108"/>
              <a:gd name="connsiteY21" fmla="*/ 880146 h 2784566"/>
              <a:gd name="connsiteX22" fmla="*/ 422772 w 5044108"/>
              <a:gd name="connsiteY22" fmla="*/ 599475 h 2784566"/>
              <a:gd name="connsiteX23" fmla="*/ 287263 w 5044108"/>
              <a:gd name="connsiteY23" fmla="*/ 423831 h 2784566"/>
              <a:gd name="connsiteX24" fmla="*/ 0 w 5044108"/>
              <a:gd name="connsiteY24" fmla="*/ 521483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28323 w 5044108"/>
              <a:gd name="connsiteY14" fmla="*/ 2091684 h 2784566"/>
              <a:gd name="connsiteX15" fmla="*/ 1249450 w 5044108"/>
              <a:gd name="connsiteY15" fmla="*/ 1885475 h 2784566"/>
              <a:gd name="connsiteX16" fmla="*/ 1030656 w 5044108"/>
              <a:gd name="connsiteY16" fmla="*/ 1712320 h 2784566"/>
              <a:gd name="connsiteX17" fmla="*/ 885500 w 5044108"/>
              <a:gd name="connsiteY17" fmla="*/ 1663536 h 2784566"/>
              <a:gd name="connsiteX18" fmla="*/ 847414 w 5044108"/>
              <a:gd name="connsiteY18" fmla="*/ 1554553 h 2784566"/>
              <a:gd name="connsiteX19" fmla="*/ 441879 w 5044108"/>
              <a:gd name="connsiteY19" fmla="*/ 1470424 h 2784566"/>
              <a:gd name="connsiteX20" fmla="*/ 349748 w 5044108"/>
              <a:gd name="connsiteY20" fmla="*/ 1160816 h 2784566"/>
              <a:gd name="connsiteX21" fmla="*/ 425946 w 5044108"/>
              <a:gd name="connsiteY21" fmla="*/ 880146 h 2784566"/>
              <a:gd name="connsiteX22" fmla="*/ 422772 w 5044108"/>
              <a:gd name="connsiteY22" fmla="*/ 599475 h 2784566"/>
              <a:gd name="connsiteX23" fmla="*/ 287263 w 5044108"/>
              <a:gd name="connsiteY23" fmla="*/ 423831 h 2784566"/>
              <a:gd name="connsiteX24" fmla="*/ 0 w 5044108"/>
              <a:gd name="connsiteY24" fmla="*/ 521483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1056888 w 5044108"/>
              <a:gd name="connsiteY14" fmla="*/ 2115038 h 2784566"/>
              <a:gd name="connsiteX15" fmla="*/ 1249450 w 5044108"/>
              <a:gd name="connsiteY15" fmla="*/ 1885475 h 2784566"/>
              <a:gd name="connsiteX16" fmla="*/ 1030656 w 5044108"/>
              <a:gd name="connsiteY16" fmla="*/ 1712320 h 2784566"/>
              <a:gd name="connsiteX17" fmla="*/ 885500 w 5044108"/>
              <a:gd name="connsiteY17" fmla="*/ 1663536 h 2784566"/>
              <a:gd name="connsiteX18" fmla="*/ 847414 w 5044108"/>
              <a:gd name="connsiteY18" fmla="*/ 1554553 h 2784566"/>
              <a:gd name="connsiteX19" fmla="*/ 441879 w 5044108"/>
              <a:gd name="connsiteY19" fmla="*/ 1470424 h 2784566"/>
              <a:gd name="connsiteX20" fmla="*/ 349748 w 5044108"/>
              <a:gd name="connsiteY20" fmla="*/ 1160816 h 2784566"/>
              <a:gd name="connsiteX21" fmla="*/ 425946 w 5044108"/>
              <a:gd name="connsiteY21" fmla="*/ 880146 h 2784566"/>
              <a:gd name="connsiteX22" fmla="*/ 422772 w 5044108"/>
              <a:gd name="connsiteY22" fmla="*/ 599475 h 2784566"/>
              <a:gd name="connsiteX23" fmla="*/ 287263 w 5044108"/>
              <a:gd name="connsiteY23" fmla="*/ 423831 h 2784566"/>
              <a:gd name="connsiteX24" fmla="*/ 0 w 5044108"/>
              <a:gd name="connsiteY24" fmla="*/ 521483 h 2784566"/>
              <a:gd name="connsiteX0" fmla="*/ 0 w 5044108"/>
              <a:gd name="connsiteY0" fmla="*/ 521483 h 2784566"/>
              <a:gd name="connsiteX1" fmla="*/ 261863 w 5044108"/>
              <a:gd name="connsiteY1" fmla="*/ 169831 h 2784566"/>
              <a:gd name="connsiteX2" fmla="*/ 423928 w 5044108"/>
              <a:gd name="connsiteY2" fmla="*/ 27353 h 2784566"/>
              <a:gd name="connsiteX3" fmla="*/ 2234018 w 5044108"/>
              <a:gd name="connsiteY3" fmla="*/ 21003 h 2784566"/>
              <a:gd name="connsiteX4" fmla="*/ 3641830 w 5044108"/>
              <a:gd name="connsiteY4" fmla="*/ 148814 h 2784566"/>
              <a:gd name="connsiteX5" fmla="*/ 4240122 w 5044108"/>
              <a:gd name="connsiteY5" fmla="*/ 1014246 h 2784566"/>
              <a:gd name="connsiteX6" fmla="*/ 4957513 w 5044108"/>
              <a:gd name="connsiteY6" fmla="*/ 2281476 h 2784566"/>
              <a:gd name="connsiteX7" fmla="*/ 4855970 w 5044108"/>
              <a:gd name="connsiteY7" fmla="*/ 2761153 h 2784566"/>
              <a:gd name="connsiteX8" fmla="*/ 3383332 w 5044108"/>
              <a:gd name="connsiteY8" fmla="*/ 2234148 h 2784566"/>
              <a:gd name="connsiteX9" fmla="*/ 2783123 w 5044108"/>
              <a:gd name="connsiteY9" fmla="*/ 2050131 h 2784566"/>
              <a:gd name="connsiteX10" fmla="*/ 2632368 w 5044108"/>
              <a:gd name="connsiteY10" fmla="*/ 2223981 h 2784566"/>
              <a:gd name="connsiteX11" fmla="*/ 2614669 w 5044108"/>
              <a:gd name="connsiteY11" fmla="*/ 2567413 h 2784566"/>
              <a:gd name="connsiteX12" fmla="*/ 2573099 w 5044108"/>
              <a:gd name="connsiteY12" fmla="*/ 2782566 h 2784566"/>
              <a:gd name="connsiteX13" fmla="*/ 599991 w 5044108"/>
              <a:gd name="connsiteY13" fmla="*/ 2289320 h 2784566"/>
              <a:gd name="connsiteX14" fmla="*/ 666506 w 5044108"/>
              <a:gd name="connsiteY14" fmla="*/ 2239590 h 2784566"/>
              <a:gd name="connsiteX15" fmla="*/ 1056888 w 5044108"/>
              <a:gd name="connsiteY15" fmla="*/ 2115038 h 2784566"/>
              <a:gd name="connsiteX16" fmla="*/ 1249450 w 5044108"/>
              <a:gd name="connsiteY16" fmla="*/ 1885475 h 2784566"/>
              <a:gd name="connsiteX17" fmla="*/ 1030656 w 5044108"/>
              <a:gd name="connsiteY17" fmla="*/ 1712320 h 2784566"/>
              <a:gd name="connsiteX18" fmla="*/ 885500 w 5044108"/>
              <a:gd name="connsiteY18" fmla="*/ 1663536 h 2784566"/>
              <a:gd name="connsiteX19" fmla="*/ 847414 w 5044108"/>
              <a:gd name="connsiteY19" fmla="*/ 1554553 h 2784566"/>
              <a:gd name="connsiteX20" fmla="*/ 441879 w 5044108"/>
              <a:gd name="connsiteY20" fmla="*/ 1470424 h 2784566"/>
              <a:gd name="connsiteX21" fmla="*/ 349748 w 5044108"/>
              <a:gd name="connsiteY21" fmla="*/ 1160816 h 2784566"/>
              <a:gd name="connsiteX22" fmla="*/ 425946 w 5044108"/>
              <a:gd name="connsiteY22" fmla="*/ 880146 h 2784566"/>
              <a:gd name="connsiteX23" fmla="*/ 422772 w 5044108"/>
              <a:gd name="connsiteY23" fmla="*/ 599475 h 2784566"/>
              <a:gd name="connsiteX24" fmla="*/ 287263 w 5044108"/>
              <a:gd name="connsiteY24" fmla="*/ 423831 h 2784566"/>
              <a:gd name="connsiteX25" fmla="*/ 0 w 5044108"/>
              <a:gd name="connsiteY25" fmla="*/ 521483 h 2784566"/>
              <a:gd name="connsiteX0" fmla="*/ 666506 w 5044108"/>
              <a:gd name="connsiteY0" fmla="*/ 2239590 h 2784566"/>
              <a:gd name="connsiteX1" fmla="*/ 1056888 w 5044108"/>
              <a:gd name="connsiteY1" fmla="*/ 2115038 h 2784566"/>
              <a:gd name="connsiteX2" fmla="*/ 1249450 w 5044108"/>
              <a:gd name="connsiteY2" fmla="*/ 1885475 h 2784566"/>
              <a:gd name="connsiteX3" fmla="*/ 1030656 w 5044108"/>
              <a:gd name="connsiteY3" fmla="*/ 1712320 h 2784566"/>
              <a:gd name="connsiteX4" fmla="*/ 885500 w 5044108"/>
              <a:gd name="connsiteY4" fmla="*/ 1663536 h 2784566"/>
              <a:gd name="connsiteX5" fmla="*/ 847414 w 5044108"/>
              <a:gd name="connsiteY5" fmla="*/ 1554553 h 2784566"/>
              <a:gd name="connsiteX6" fmla="*/ 441879 w 5044108"/>
              <a:gd name="connsiteY6" fmla="*/ 1470424 h 2784566"/>
              <a:gd name="connsiteX7" fmla="*/ 349748 w 5044108"/>
              <a:gd name="connsiteY7" fmla="*/ 1160816 h 2784566"/>
              <a:gd name="connsiteX8" fmla="*/ 425946 w 5044108"/>
              <a:gd name="connsiteY8" fmla="*/ 880146 h 2784566"/>
              <a:gd name="connsiteX9" fmla="*/ 422772 w 5044108"/>
              <a:gd name="connsiteY9" fmla="*/ 599475 h 2784566"/>
              <a:gd name="connsiteX10" fmla="*/ 287263 w 5044108"/>
              <a:gd name="connsiteY10" fmla="*/ 423831 h 2784566"/>
              <a:gd name="connsiteX11" fmla="*/ 0 w 5044108"/>
              <a:gd name="connsiteY11" fmla="*/ 521483 h 2784566"/>
              <a:gd name="connsiteX12" fmla="*/ 261863 w 5044108"/>
              <a:gd name="connsiteY12" fmla="*/ 169831 h 2784566"/>
              <a:gd name="connsiteX13" fmla="*/ 423928 w 5044108"/>
              <a:gd name="connsiteY13" fmla="*/ 27353 h 2784566"/>
              <a:gd name="connsiteX14" fmla="*/ 2234018 w 5044108"/>
              <a:gd name="connsiteY14" fmla="*/ 21003 h 2784566"/>
              <a:gd name="connsiteX15" fmla="*/ 3641830 w 5044108"/>
              <a:gd name="connsiteY15" fmla="*/ 148814 h 2784566"/>
              <a:gd name="connsiteX16" fmla="*/ 4240122 w 5044108"/>
              <a:gd name="connsiteY16" fmla="*/ 1014246 h 2784566"/>
              <a:gd name="connsiteX17" fmla="*/ 4957513 w 5044108"/>
              <a:gd name="connsiteY17" fmla="*/ 2281476 h 2784566"/>
              <a:gd name="connsiteX18" fmla="*/ 4855970 w 5044108"/>
              <a:gd name="connsiteY18" fmla="*/ 2761153 h 2784566"/>
              <a:gd name="connsiteX19" fmla="*/ 3383332 w 5044108"/>
              <a:gd name="connsiteY19" fmla="*/ 2234148 h 2784566"/>
              <a:gd name="connsiteX20" fmla="*/ 2783123 w 5044108"/>
              <a:gd name="connsiteY20" fmla="*/ 2050131 h 2784566"/>
              <a:gd name="connsiteX21" fmla="*/ 2632368 w 5044108"/>
              <a:gd name="connsiteY21" fmla="*/ 2223981 h 2784566"/>
              <a:gd name="connsiteX22" fmla="*/ 2614669 w 5044108"/>
              <a:gd name="connsiteY22" fmla="*/ 2567413 h 2784566"/>
              <a:gd name="connsiteX23" fmla="*/ 2573099 w 5044108"/>
              <a:gd name="connsiteY23" fmla="*/ 2782566 h 2784566"/>
              <a:gd name="connsiteX24" fmla="*/ 691397 w 5044108"/>
              <a:gd name="connsiteY24" fmla="*/ 2364051 h 2784566"/>
              <a:gd name="connsiteX0" fmla="*/ 666506 w 5044108"/>
              <a:gd name="connsiteY0" fmla="*/ 2239590 h 2784566"/>
              <a:gd name="connsiteX1" fmla="*/ 1056888 w 5044108"/>
              <a:gd name="connsiteY1" fmla="*/ 2115038 h 2784566"/>
              <a:gd name="connsiteX2" fmla="*/ 1249450 w 5044108"/>
              <a:gd name="connsiteY2" fmla="*/ 1885475 h 2784566"/>
              <a:gd name="connsiteX3" fmla="*/ 1030656 w 5044108"/>
              <a:gd name="connsiteY3" fmla="*/ 1712320 h 2784566"/>
              <a:gd name="connsiteX4" fmla="*/ 885500 w 5044108"/>
              <a:gd name="connsiteY4" fmla="*/ 1663536 h 2784566"/>
              <a:gd name="connsiteX5" fmla="*/ 847414 w 5044108"/>
              <a:gd name="connsiteY5" fmla="*/ 1554553 h 2784566"/>
              <a:gd name="connsiteX6" fmla="*/ 441879 w 5044108"/>
              <a:gd name="connsiteY6" fmla="*/ 1470424 h 2784566"/>
              <a:gd name="connsiteX7" fmla="*/ 349748 w 5044108"/>
              <a:gd name="connsiteY7" fmla="*/ 1160816 h 2784566"/>
              <a:gd name="connsiteX8" fmla="*/ 425946 w 5044108"/>
              <a:gd name="connsiteY8" fmla="*/ 880146 h 2784566"/>
              <a:gd name="connsiteX9" fmla="*/ 422772 w 5044108"/>
              <a:gd name="connsiteY9" fmla="*/ 599475 h 2784566"/>
              <a:gd name="connsiteX10" fmla="*/ 287263 w 5044108"/>
              <a:gd name="connsiteY10" fmla="*/ 423831 h 2784566"/>
              <a:gd name="connsiteX11" fmla="*/ 0 w 5044108"/>
              <a:gd name="connsiteY11" fmla="*/ 521483 h 2784566"/>
              <a:gd name="connsiteX12" fmla="*/ 261863 w 5044108"/>
              <a:gd name="connsiteY12" fmla="*/ 169831 h 2784566"/>
              <a:gd name="connsiteX13" fmla="*/ 423928 w 5044108"/>
              <a:gd name="connsiteY13" fmla="*/ 27353 h 2784566"/>
              <a:gd name="connsiteX14" fmla="*/ 2234018 w 5044108"/>
              <a:gd name="connsiteY14" fmla="*/ 21003 h 2784566"/>
              <a:gd name="connsiteX15" fmla="*/ 3641830 w 5044108"/>
              <a:gd name="connsiteY15" fmla="*/ 148814 h 2784566"/>
              <a:gd name="connsiteX16" fmla="*/ 4240122 w 5044108"/>
              <a:gd name="connsiteY16" fmla="*/ 1014246 h 2784566"/>
              <a:gd name="connsiteX17" fmla="*/ 4957513 w 5044108"/>
              <a:gd name="connsiteY17" fmla="*/ 2281476 h 2784566"/>
              <a:gd name="connsiteX18" fmla="*/ 4855970 w 5044108"/>
              <a:gd name="connsiteY18" fmla="*/ 2761153 h 2784566"/>
              <a:gd name="connsiteX19" fmla="*/ 3383332 w 5044108"/>
              <a:gd name="connsiteY19" fmla="*/ 2234148 h 2784566"/>
              <a:gd name="connsiteX20" fmla="*/ 2783123 w 5044108"/>
              <a:gd name="connsiteY20" fmla="*/ 2050131 h 2784566"/>
              <a:gd name="connsiteX21" fmla="*/ 2632368 w 5044108"/>
              <a:gd name="connsiteY21" fmla="*/ 2223981 h 2784566"/>
              <a:gd name="connsiteX22" fmla="*/ 2614669 w 5044108"/>
              <a:gd name="connsiteY22" fmla="*/ 2567413 h 2784566"/>
              <a:gd name="connsiteX23" fmla="*/ 2573099 w 5044108"/>
              <a:gd name="connsiteY23" fmla="*/ 2782566 h 2784566"/>
              <a:gd name="connsiteX24" fmla="*/ 624746 w 5044108"/>
              <a:gd name="connsiteY24" fmla="*/ 2247283 h 2784566"/>
              <a:gd name="connsiteX0" fmla="*/ 666506 w 5044108"/>
              <a:gd name="connsiteY0" fmla="*/ 2239590 h 2787918"/>
              <a:gd name="connsiteX1" fmla="*/ 1056888 w 5044108"/>
              <a:gd name="connsiteY1" fmla="*/ 2115038 h 2787918"/>
              <a:gd name="connsiteX2" fmla="*/ 1249450 w 5044108"/>
              <a:gd name="connsiteY2" fmla="*/ 1885475 h 2787918"/>
              <a:gd name="connsiteX3" fmla="*/ 1030656 w 5044108"/>
              <a:gd name="connsiteY3" fmla="*/ 1712320 h 2787918"/>
              <a:gd name="connsiteX4" fmla="*/ 885500 w 5044108"/>
              <a:gd name="connsiteY4" fmla="*/ 1663536 h 2787918"/>
              <a:gd name="connsiteX5" fmla="*/ 847414 w 5044108"/>
              <a:gd name="connsiteY5" fmla="*/ 1554553 h 2787918"/>
              <a:gd name="connsiteX6" fmla="*/ 441879 w 5044108"/>
              <a:gd name="connsiteY6" fmla="*/ 1470424 h 2787918"/>
              <a:gd name="connsiteX7" fmla="*/ 349748 w 5044108"/>
              <a:gd name="connsiteY7" fmla="*/ 1160816 h 2787918"/>
              <a:gd name="connsiteX8" fmla="*/ 425946 w 5044108"/>
              <a:gd name="connsiteY8" fmla="*/ 880146 h 2787918"/>
              <a:gd name="connsiteX9" fmla="*/ 422772 w 5044108"/>
              <a:gd name="connsiteY9" fmla="*/ 599475 h 2787918"/>
              <a:gd name="connsiteX10" fmla="*/ 287263 w 5044108"/>
              <a:gd name="connsiteY10" fmla="*/ 423831 h 2787918"/>
              <a:gd name="connsiteX11" fmla="*/ 0 w 5044108"/>
              <a:gd name="connsiteY11" fmla="*/ 521483 h 2787918"/>
              <a:gd name="connsiteX12" fmla="*/ 261863 w 5044108"/>
              <a:gd name="connsiteY12" fmla="*/ 169831 h 2787918"/>
              <a:gd name="connsiteX13" fmla="*/ 423928 w 5044108"/>
              <a:gd name="connsiteY13" fmla="*/ 27353 h 2787918"/>
              <a:gd name="connsiteX14" fmla="*/ 2234018 w 5044108"/>
              <a:gd name="connsiteY14" fmla="*/ 21003 h 2787918"/>
              <a:gd name="connsiteX15" fmla="*/ 3641830 w 5044108"/>
              <a:gd name="connsiteY15" fmla="*/ 148814 h 2787918"/>
              <a:gd name="connsiteX16" fmla="*/ 4240122 w 5044108"/>
              <a:gd name="connsiteY16" fmla="*/ 1014246 h 2787918"/>
              <a:gd name="connsiteX17" fmla="*/ 4957513 w 5044108"/>
              <a:gd name="connsiteY17" fmla="*/ 2281476 h 2787918"/>
              <a:gd name="connsiteX18" fmla="*/ 4855970 w 5044108"/>
              <a:gd name="connsiteY18" fmla="*/ 2761153 h 2787918"/>
              <a:gd name="connsiteX19" fmla="*/ 3383332 w 5044108"/>
              <a:gd name="connsiteY19" fmla="*/ 2234148 h 2787918"/>
              <a:gd name="connsiteX20" fmla="*/ 2783123 w 5044108"/>
              <a:gd name="connsiteY20" fmla="*/ 2050131 h 2787918"/>
              <a:gd name="connsiteX21" fmla="*/ 2632368 w 5044108"/>
              <a:gd name="connsiteY21" fmla="*/ 2223981 h 2787918"/>
              <a:gd name="connsiteX22" fmla="*/ 2614669 w 5044108"/>
              <a:gd name="connsiteY22" fmla="*/ 2567413 h 2787918"/>
              <a:gd name="connsiteX23" fmla="*/ 2573099 w 5044108"/>
              <a:gd name="connsiteY23" fmla="*/ 2782566 h 2787918"/>
              <a:gd name="connsiteX24" fmla="*/ 666506 w 5044108"/>
              <a:gd name="connsiteY24" fmla="*/ 2418634 h 2787918"/>
              <a:gd name="connsiteX25" fmla="*/ 624746 w 5044108"/>
              <a:gd name="connsiteY25" fmla="*/ 2247283 h 278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44108" h="2787918">
                <a:moveTo>
                  <a:pt x="666506" y="2239590"/>
                </a:moveTo>
                <a:cubicBezTo>
                  <a:pt x="742655" y="2210543"/>
                  <a:pt x="942275" y="2168868"/>
                  <a:pt x="1056888" y="2115038"/>
                </a:cubicBezTo>
                <a:cubicBezTo>
                  <a:pt x="1171502" y="2061209"/>
                  <a:pt x="1253822" y="1952595"/>
                  <a:pt x="1249450" y="1885475"/>
                </a:cubicBezTo>
                <a:cubicBezTo>
                  <a:pt x="1245078" y="1818355"/>
                  <a:pt x="1091314" y="1749310"/>
                  <a:pt x="1030656" y="1712320"/>
                </a:cubicBezTo>
                <a:cubicBezTo>
                  <a:pt x="969998" y="1675330"/>
                  <a:pt x="912867" y="1680749"/>
                  <a:pt x="885500" y="1663536"/>
                </a:cubicBezTo>
                <a:cubicBezTo>
                  <a:pt x="858134" y="1646324"/>
                  <a:pt x="932459" y="1576359"/>
                  <a:pt x="847414" y="1554553"/>
                </a:cubicBezTo>
                <a:cubicBezTo>
                  <a:pt x="762369" y="1532747"/>
                  <a:pt x="524823" y="1536047"/>
                  <a:pt x="441879" y="1470424"/>
                </a:cubicBezTo>
                <a:cubicBezTo>
                  <a:pt x="358935" y="1404801"/>
                  <a:pt x="352403" y="1259196"/>
                  <a:pt x="349748" y="1160816"/>
                </a:cubicBezTo>
                <a:cubicBezTo>
                  <a:pt x="347093" y="1062436"/>
                  <a:pt x="418538" y="973703"/>
                  <a:pt x="425946" y="880146"/>
                </a:cubicBezTo>
                <a:cubicBezTo>
                  <a:pt x="500112" y="636522"/>
                  <a:pt x="467582" y="652395"/>
                  <a:pt x="422772" y="599475"/>
                </a:cubicBezTo>
                <a:cubicBezTo>
                  <a:pt x="375846" y="569173"/>
                  <a:pt x="350846" y="442044"/>
                  <a:pt x="287263" y="423831"/>
                </a:cubicBezTo>
                <a:lnTo>
                  <a:pt x="0" y="521483"/>
                </a:lnTo>
                <a:cubicBezTo>
                  <a:pt x="30415" y="194610"/>
                  <a:pt x="191208" y="252186"/>
                  <a:pt x="261863" y="169831"/>
                </a:cubicBezTo>
                <a:cubicBezTo>
                  <a:pt x="332518" y="87476"/>
                  <a:pt x="78302" y="40516"/>
                  <a:pt x="423928" y="27353"/>
                </a:cubicBezTo>
                <a:lnTo>
                  <a:pt x="2234018" y="21003"/>
                </a:lnTo>
                <a:cubicBezTo>
                  <a:pt x="2459379" y="21003"/>
                  <a:pt x="3641830" y="-76547"/>
                  <a:pt x="3641830" y="148814"/>
                </a:cubicBezTo>
                <a:cubicBezTo>
                  <a:pt x="3722257" y="288406"/>
                  <a:pt x="4020842" y="658802"/>
                  <a:pt x="4240122" y="1014246"/>
                </a:cubicBezTo>
                <a:cubicBezTo>
                  <a:pt x="4459403" y="1369690"/>
                  <a:pt x="4854872" y="1990325"/>
                  <a:pt x="4957513" y="2281476"/>
                </a:cubicBezTo>
                <a:cubicBezTo>
                  <a:pt x="5060154" y="2572627"/>
                  <a:pt x="5118333" y="2769041"/>
                  <a:pt x="4855970" y="2761153"/>
                </a:cubicBezTo>
                <a:cubicBezTo>
                  <a:pt x="4593607" y="2753265"/>
                  <a:pt x="3728807" y="2352652"/>
                  <a:pt x="3383332" y="2234148"/>
                </a:cubicBezTo>
                <a:cubicBezTo>
                  <a:pt x="3037858" y="2115644"/>
                  <a:pt x="2943708" y="2097458"/>
                  <a:pt x="2783123" y="2050131"/>
                </a:cubicBezTo>
                <a:lnTo>
                  <a:pt x="2632368" y="2223981"/>
                </a:lnTo>
                <a:cubicBezTo>
                  <a:pt x="2632368" y="2449342"/>
                  <a:pt x="2624547" y="2474315"/>
                  <a:pt x="2614669" y="2567413"/>
                </a:cubicBezTo>
                <a:cubicBezTo>
                  <a:pt x="2604791" y="2660511"/>
                  <a:pt x="2886684" y="2819039"/>
                  <a:pt x="2573099" y="2782566"/>
                </a:cubicBezTo>
                <a:cubicBezTo>
                  <a:pt x="2259514" y="2746093"/>
                  <a:pt x="991231" y="2507848"/>
                  <a:pt x="666506" y="2418634"/>
                </a:cubicBezTo>
                <a:cubicBezTo>
                  <a:pt x="341781" y="2329420"/>
                  <a:pt x="642814" y="2264165"/>
                  <a:pt x="624746" y="2247283"/>
                </a:cubicBezTo>
              </a:path>
            </a:pathLst>
          </a:custGeom>
          <a:solidFill>
            <a:srgbClr val="FF00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7788368" y="1614944"/>
            <a:ext cx="4165567" cy="4659653"/>
          </a:xfrm>
          <a:custGeom>
            <a:avLst/>
            <a:gdLst>
              <a:gd name="connsiteX0" fmla="*/ 0 w 2808312"/>
              <a:gd name="connsiteY0" fmla="*/ 468061 h 3024336"/>
              <a:gd name="connsiteX1" fmla="*/ 468061 w 2808312"/>
              <a:gd name="connsiteY1" fmla="*/ 0 h 3024336"/>
              <a:gd name="connsiteX2" fmla="*/ 2340251 w 2808312"/>
              <a:gd name="connsiteY2" fmla="*/ 0 h 3024336"/>
              <a:gd name="connsiteX3" fmla="*/ 2808312 w 2808312"/>
              <a:gd name="connsiteY3" fmla="*/ 468061 h 3024336"/>
              <a:gd name="connsiteX4" fmla="*/ 2808312 w 2808312"/>
              <a:gd name="connsiteY4" fmla="*/ 2556275 h 3024336"/>
              <a:gd name="connsiteX5" fmla="*/ 2340251 w 2808312"/>
              <a:gd name="connsiteY5" fmla="*/ 3024336 h 3024336"/>
              <a:gd name="connsiteX6" fmla="*/ 468061 w 2808312"/>
              <a:gd name="connsiteY6" fmla="*/ 3024336 h 3024336"/>
              <a:gd name="connsiteX7" fmla="*/ 0 w 2808312"/>
              <a:gd name="connsiteY7" fmla="*/ 2556275 h 3024336"/>
              <a:gd name="connsiteX8" fmla="*/ 0 w 2808312"/>
              <a:gd name="connsiteY8" fmla="*/ 468061 h 3024336"/>
              <a:gd name="connsiteX0" fmla="*/ 0 w 2977918"/>
              <a:gd name="connsiteY0" fmla="*/ 105198 h 3170292"/>
              <a:gd name="connsiteX1" fmla="*/ 637667 w 2977918"/>
              <a:gd name="connsiteY1" fmla="*/ 145956 h 3170292"/>
              <a:gd name="connsiteX2" fmla="*/ 2509857 w 2977918"/>
              <a:gd name="connsiteY2" fmla="*/ 145956 h 3170292"/>
              <a:gd name="connsiteX3" fmla="*/ 2977918 w 2977918"/>
              <a:gd name="connsiteY3" fmla="*/ 614017 h 3170292"/>
              <a:gd name="connsiteX4" fmla="*/ 2977918 w 2977918"/>
              <a:gd name="connsiteY4" fmla="*/ 2702231 h 3170292"/>
              <a:gd name="connsiteX5" fmla="*/ 2509857 w 2977918"/>
              <a:gd name="connsiteY5" fmla="*/ 3170292 h 3170292"/>
              <a:gd name="connsiteX6" fmla="*/ 637667 w 2977918"/>
              <a:gd name="connsiteY6" fmla="*/ 3170292 h 3170292"/>
              <a:gd name="connsiteX7" fmla="*/ 169606 w 2977918"/>
              <a:gd name="connsiteY7" fmla="*/ 2702231 h 3170292"/>
              <a:gd name="connsiteX8" fmla="*/ 0 w 2977918"/>
              <a:gd name="connsiteY8" fmla="*/ 105198 h 3170292"/>
              <a:gd name="connsiteX0" fmla="*/ 0 w 2977918"/>
              <a:gd name="connsiteY0" fmla="*/ 105198 h 3170292"/>
              <a:gd name="connsiteX1" fmla="*/ 637667 w 2977918"/>
              <a:gd name="connsiteY1" fmla="*/ 145956 h 3170292"/>
              <a:gd name="connsiteX2" fmla="*/ 2509857 w 2977918"/>
              <a:gd name="connsiteY2" fmla="*/ 145956 h 3170292"/>
              <a:gd name="connsiteX3" fmla="*/ 2977918 w 2977918"/>
              <a:gd name="connsiteY3" fmla="*/ 614017 h 3170292"/>
              <a:gd name="connsiteX4" fmla="*/ 2977918 w 2977918"/>
              <a:gd name="connsiteY4" fmla="*/ 2702231 h 3170292"/>
              <a:gd name="connsiteX5" fmla="*/ 2509857 w 2977918"/>
              <a:gd name="connsiteY5" fmla="*/ 3170292 h 3170292"/>
              <a:gd name="connsiteX6" fmla="*/ 637667 w 2977918"/>
              <a:gd name="connsiteY6" fmla="*/ 3170292 h 3170292"/>
              <a:gd name="connsiteX7" fmla="*/ 169606 w 2977918"/>
              <a:gd name="connsiteY7" fmla="*/ 2702231 h 3170292"/>
              <a:gd name="connsiteX8" fmla="*/ 0 w 2977918"/>
              <a:gd name="connsiteY8" fmla="*/ 105198 h 3170292"/>
              <a:gd name="connsiteX0" fmla="*/ 0 w 2963169"/>
              <a:gd name="connsiteY0" fmla="*/ 103614 h 3176083"/>
              <a:gd name="connsiteX1" fmla="*/ 622918 w 2963169"/>
              <a:gd name="connsiteY1" fmla="*/ 151747 h 3176083"/>
              <a:gd name="connsiteX2" fmla="*/ 2495108 w 2963169"/>
              <a:gd name="connsiteY2" fmla="*/ 151747 h 3176083"/>
              <a:gd name="connsiteX3" fmla="*/ 2963169 w 2963169"/>
              <a:gd name="connsiteY3" fmla="*/ 619808 h 3176083"/>
              <a:gd name="connsiteX4" fmla="*/ 2963169 w 2963169"/>
              <a:gd name="connsiteY4" fmla="*/ 2708022 h 3176083"/>
              <a:gd name="connsiteX5" fmla="*/ 2495108 w 2963169"/>
              <a:gd name="connsiteY5" fmla="*/ 3176083 h 3176083"/>
              <a:gd name="connsiteX6" fmla="*/ 622918 w 2963169"/>
              <a:gd name="connsiteY6" fmla="*/ 3176083 h 3176083"/>
              <a:gd name="connsiteX7" fmla="*/ 154857 w 2963169"/>
              <a:gd name="connsiteY7" fmla="*/ 2708022 h 3176083"/>
              <a:gd name="connsiteX8" fmla="*/ 0 w 2963169"/>
              <a:gd name="connsiteY8" fmla="*/ 103614 h 3176083"/>
              <a:gd name="connsiteX0" fmla="*/ 19095 w 2982264"/>
              <a:gd name="connsiteY0" fmla="*/ 103614 h 3176083"/>
              <a:gd name="connsiteX1" fmla="*/ 642013 w 2982264"/>
              <a:gd name="connsiteY1" fmla="*/ 151747 h 3176083"/>
              <a:gd name="connsiteX2" fmla="*/ 2514203 w 2982264"/>
              <a:gd name="connsiteY2" fmla="*/ 151747 h 3176083"/>
              <a:gd name="connsiteX3" fmla="*/ 2982264 w 2982264"/>
              <a:gd name="connsiteY3" fmla="*/ 619808 h 3176083"/>
              <a:gd name="connsiteX4" fmla="*/ 2982264 w 2982264"/>
              <a:gd name="connsiteY4" fmla="*/ 2708022 h 3176083"/>
              <a:gd name="connsiteX5" fmla="*/ 2514203 w 2982264"/>
              <a:gd name="connsiteY5" fmla="*/ 3176083 h 3176083"/>
              <a:gd name="connsiteX6" fmla="*/ 642013 w 2982264"/>
              <a:gd name="connsiteY6" fmla="*/ 3176083 h 3176083"/>
              <a:gd name="connsiteX7" fmla="*/ 173952 w 2982264"/>
              <a:gd name="connsiteY7" fmla="*/ 2708022 h 3176083"/>
              <a:gd name="connsiteX8" fmla="*/ 208192 w 2982264"/>
              <a:gd name="connsiteY8" fmla="*/ 348699 h 3176083"/>
              <a:gd name="connsiteX9" fmla="*/ 19095 w 2982264"/>
              <a:gd name="connsiteY9" fmla="*/ 103614 h 3176083"/>
              <a:gd name="connsiteX0" fmla="*/ 83362 w 2857434"/>
              <a:gd name="connsiteY0" fmla="*/ 246880 h 3074264"/>
              <a:gd name="connsiteX1" fmla="*/ 517183 w 2857434"/>
              <a:gd name="connsiteY1" fmla="*/ 49928 h 3074264"/>
              <a:gd name="connsiteX2" fmla="*/ 2389373 w 2857434"/>
              <a:gd name="connsiteY2" fmla="*/ 49928 h 3074264"/>
              <a:gd name="connsiteX3" fmla="*/ 2857434 w 2857434"/>
              <a:gd name="connsiteY3" fmla="*/ 517989 h 3074264"/>
              <a:gd name="connsiteX4" fmla="*/ 2857434 w 2857434"/>
              <a:gd name="connsiteY4" fmla="*/ 2606203 h 3074264"/>
              <a:gd name="connsiteX5" fmla="*/ 2389373 w 2857434"/>
              <a:gd name="connsiteY5" fmla="*/ 3074264 h 3074264"/>
              <a:gd name="connsiteX6" fmla="*/ 517183 w 2857434"/>
              <a:gd name="connsiteY6" fmla="*/ 3074264 h 3074264"/>
              <a:gd name="connsiteX7" fmla="*/ 49122 w 2857434"/>
              <a:gd name="connsiteY7" fmla="*/ 2606203 h 3074264"/>
              <a:gd name="connsiteX8" fmla="*/ 83362 w 2857434"/>
              <a:gd name="connsiteY8" fmla="*/ 246880 h 3074264"/>
              <a:gd name="connsiteX0" fmla="*/ 189607 w 2963679"/>
              <a:gd name="connsiteY0" fmla="*/ 307250 h 3134634"/>
              <a:gd name="connsiteX1" fmla="*/ 12627 w 2963679"/>
              <a:gd name="connsiteY1" fmla="*/ 4907 h 3134634"/>
              <a:gd name="connsiteX2" fmla="*/ 623428 w 2963679"/>
              <a:gd name="connsiteY2" fmla="*/ 110298 h 3134634"/>
              <a:gd name="connsiteX3" fmla="*/ 2495618 w 2963679"/>
              <a:gd name="connsiteY3" fmla="*/ 110298 h 3134634"/>
              <a:gd name="connsiteX4" fmla="*/ 2963679 w 2963679"/>
              <a:gd name="connsiteY4" fmla="*/ 578359 h 3134634"/>
              <a:gd name="connsiteX5" fmla="*/ 2963679 w 2963679"/>
              <a:gd name="connsiteY5" fmla="*/ 2666573 h 3134634"/>
              <a:gd name="connsiteX6" fmla="*/ 2495618 w 2963679"/>
              <a:gd name="connsiteY6" fmla="*/ 3134634 h 3134634"/>
              <a:gd name="connsiteX7" fmla="*/ 623428 w 2963679"/>
              <a:gd name="connsiteY7" fmla="*/ 3134634 h 3134634"/>
              <a:gd name="connsiteX8" fmla="*/ 155367 w 2963679"/>
              <a:gd name="connsiteY8" fmla="*/ 2666573 h 3134634"/>
              <a:gd name="connsiteX9" fmla="*/ 189607 w 2963679"/>
              <a:gd name="connsiteY9" fmla="*/ 307250 h 3134634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61796 w 2970108"/>
              <a:gd name="connsiteY9" fmla="*/ 2661668 h 3129729"/>
              <a:gd name="connsiteX10" fmla="*/ 196036 w 2970108"/>
              <a:gd name="connsiteY10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61796 w 2970108"/>
              <a:gd name="connsiteY9" fmla="*/ 2661668 h 3129729"/>
              <a:gd name="connsiteX10" fmla="*/ 586870 w 2970108"/>
              <a:gd name="connsiteY10" fmla="*/ 980770 h 3129729"/>
              <a:gd name="connsiteX11" fmla="*/ 196036 w 2970108"/>
              <a:gd name="connsiteY11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61796 w 2970108"/>
              <a:gd name="connsiteY9" fmla="*/ 2661668 h 3129729"/>
              <a:gd name="connsiteX10" fmla="*/ 822844 w 2970108"/>
              <a:gd name="connsiteY10" fmla="*/ 1585453 h 3129729"/>
              <a:gd name="connsiteX11" fmla="*/ 586870 w 2970108"/>
              <a:gd name="connsiteY11" fmla="*/ 980770 h 3129729"/>
              <a:gd name="connsiteX12" fmla="*/ 196036 w 2970108"/>
              <a:gd name="connsiteY12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61796 w 2970108"/>
              <a:gd name="connsiteY9" fmla="*/ 2661668 h 3129729"/>
              <a:gd name="connsiteX10" fmla="*/ 822844 w 2970108"/>
              <a:gd name="connsiteY10" fmla="*/ 1585453 h 3129729"/>
              <a:gd name="connsiteX11" fmla="*/ 653237 w 2970108"/>
              <a:gd name="connsiteY11" fmla="*/ 1084008 h 3129729"/>
              <a:gd name="connsiteX12" fmla="*/ 586870 w 2970108"/>
              <a:gd name="connsiteY12" fmla="*/ 980770 h 3129729"/>
              <a:gd name="connsiteX13" fmla="*/ 196036 w 2970108"/>
              <a:gd name="connsiteY13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61796 w 2970108"/>
              <a:gd name="connsiteY9" fmla="*/ 2661668 h 3129729"/>
              <a:gd name="connsiteX10" fmla="*/ 962953 w 2970108"/>
              <a:gd name="connsiteY10" fmla="*/ 2123770 h 3129729"/>
              <a:gd name="connsiteX11" fmla="*/ 822844 w 2970108"/>
              <a:gd name="connsiteY11" fmla="*/ 1585453 h 3129729"/>
              <a:gd name="connsiteX12" fmla="*/ 653237 w 2970108"/>
              <a:gd name="connsiteY12" fmla="*/ 1084008 h 3129729"/>
              <a:gd name="connsiteX13" fmla="*/ 586870 w 2970108"/>
              <a:gd name="connsiteY13" fmla="*/ 980770 h 3129729"/>
              <a:gd name="connsiteX14" fmla="*/ 196036 w 2970108"/>
              <a:gd name="connsiteY14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629857 w 2970108"/>
              <a:gd name="connsiteY8" fmla="*/ 3129729 h 3129729"/>
              <a:gd name="connsiteX9" fmla="*/ 1304796 w 2970108"/>
              <a:gd name="connsiteY9" fmla="*/ 2337204 h 3129729"/>
              <a:gd name="connsiteX10" fmla="*/ 962953 w 2970108"/>
              <a:gd name="connsiteY10" fmla="*/ 2123770 h 3129729"/>
              <a:gd name="connsiteX11" fmla="*/ 822844 w 2970108"/>
              <a:gd name="connsiteY11" fmla="*/ 1585453 h 3129729"/>
              <a:gd name="connsiteX12" fmla="*/ 653237 w 2970108"/>
              <a:gd name="connsiteY12" fmla="*/ 1084008 h 3129729"/>
              <a:gd name="connsiteX13" fmla="*/ 586870 w 2970108"/>
              <a:gd name="connsiteY13" fmla="*/ 980770 h 3129729"/>
              <a:gd name="connsiteX14" fmla="*/ 196036 w 2970108"/>
              <a:gd name="connsiteY14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2104696 w 2970108"/>
              <a:gd name="connsiteY8" fmla="*/ 2724149 h 3129729"/>
              <a:gd name="connsiteX9" fmla="*/ 1304796 w 2970108"/>
              <a:gd name="connsiteY9" fmla="*/ 2337204 h 3129729"/>
              <a:gd name="connsiteX10" fmla="*/ 962953 w 2970108"/>
              <a:gd name="connsiteY10" fmla="*/ 2123770 h 3129729"/>
              <a:gd name="connsiteX11" fmla="*/ 822844 w 2970108"/>
              <a:gd name="connsiteY11" fmla="*/ 1585453 h 3129729"/>
              <a:gd name="connsiteX12" fmla="*/ 653237 w 2970108"/>
              <a:gd name="connsiteY12" fmla="*/ 1084008 h 3129729"/>
              <a:gd name="connsiteX13" fmla="*/ 586870 w 2970108"/>
              <a:gd name="connsiteY13" fmla="*/ 980770 h 3129729"/>
              <a:gd name="connsiteX14" fmla="*/ 196036 w 2970108"/>
              <a:gd name="connsiteY14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2104696 w 2970108"/>
              <a:gd name="connsiteY8" fmla="*/ 2724149 h 3129729"/>
              <a:gd name="connsiteX9" fmla="*/ 1545515 w 2970108"/>
              <a:gd name="connsiteY9" fmla="*/ 2558847 h 3129729"/>
              <a:gd name="connsiteX10" fmla="*/ 1304796 w 2970108"/>
              <a:gd name="connsiteY10" fmla="*/ 2337204 h 3129729"/>
              <a:gd name="connsiteX11" fmla="*/ 962953 w 2970108"/>
              <a:gd name="connsiteY11" fmla="*/ 2123770 h 3129729"/>
              <a:gd name="connsiteX12" fmla="*/ 822844 w 2970108"/>
              <a:gd name="connsiteY12" fmla="*/ 1585453 h 3129729"/>
              <a:gd name="connsiteX13" fmla="*/ 653237 w 2970108"/>
              <a:gd name="connsiteY13" fmla="*/ 1084008 h 3129729"/>
              <a:gd name="connsiteX14" fmla="*/ 586870 w 2970108"/>
              <a:gd name="connsiteY14" fmla="*/ 980770 h 3129729"/>
              <a:gd name="connsiteX15" fmla="*/ 196036 w 2970108"/>
              <a:gd name="connsiteY15" fmla="*/ 302345 h 3129729"/>
              <a:gd name="connsiteX0" fmla="*/ 196036 w 2970108"/>
              <a:gd name="connsiteY0" fmla="*/ 302345 h 3129729"/>
              <a:gd name="connsiteX1" fmla="*/ 151792 w 2970108"/>
              <a:gd name="connsiteY1" fmla="*/ 117989 h 3129729"/>
              <a:gd name="connsiteX2" fmla="*/ 19056 w 2970108"/>
              <a:gd name="connsiteY2" fmla="*/ 2 h 3129729"/>
              <a:gd name="connsiteX3" fmla="*/ 629857 w 2970108"/>
              <a:gd name="connsiteY3" fmla="*/ 105393 h 3129729"/>
              <a:gd name="connsiteX4" fmla="*/ 2502047 w 2970108"/>
              <a:gd name="connsiteY4" fmla="*/ 105393 h 3129729"/>
              <a:gd name="connsiteX5" fmla="*/ 2970108 w 2970108"/>
              <a:gd name="connsiteY5" fmla="*/ 573454 h 3129729"/>
              <a:gd name="connsiteX6" fmla="*/ 2970108 w 2970108"/>
              <a:gd name="connsiteY6" fmla="*/ 2661668 h 3129729"/>
              <a:gd name="connsiteX7" fmla="*/ 2502047 w 2970108"/>
              <a:gd name="connsiteY7" fmla="*/ 3129729 h 3129729"/>
              <a:gd name="connsiteX8" fmla="*/ 2038328 w 2970108"/>
              <a:gd name="connsiteY8" fmla="*/ 2827388 h 3129729"/>
              <a:gd name="connsiteX9" fmla="*/ 1545515 w 2970108"/>
              <a:gd name="connsiteY9" fmla="*/ 2558847 h 3129729"/>
              <a:gd name="connsiteX10" fmla="*/ 1304796 w 2970108"/>
              <a:gd name="connsiteY10" fmla="*/ 2337204 h 3129729"/>
              <a:gd name="connsiteX11" fmla="*/ 962953 w 2970108"/>
              <a:gd name="connsiteY11" fmla="*/ 2123770 h 3129729"/>
              <a:gd name="connsiteX12" fmla="*/ 822844 w 2970108"/>
              <a:gd name="connsiteY12" fmla="*/ 1585453 h 3129729"/>
              <a:gd name="connsiteX13" fmla="*/ 653237 w 2970108"/>
              <a:gd name="connsiteY13" fmla="*/ 1084008 h 3129729"/>
              <a:gd name="connsiteX14" fmla="*/ 586870 w 2970108"/>
              <a:gd name="connsiteY14" fmla="*/ 980770 h 3129729"/>
              <a:gd name="connsiteX15" fmla="*/ 196036 w 2970108"/>
              <a:gd name="connsiteY15" fmla="*/ 302345 h 3129729"/>
              <a:gd name="connsiteX0" fmla="*/ 196036 w 2970108"/>
              <a:gd name="connsiteY0" fmla="*/ 302345 h 3144478"/>
              <a:gd name="connsiteX1" fmla="*/ 151792 w 2970108"/>
              <a:gd name="connsiteY1" fmla="*/ 117989 h 3144478"/>
              <a:gd name="connsiteX2" fmla="*/ 19056 w 2970108"/>
              <a:gd name="connsiteY2" fmla="*/ 2 h 3144478"/>
              <a:gd name="connsiteX3" fmla="*/ 629857 w 2970108"/>
              <a:gd name="connsiteY3" fmla="*/ 105393 h 3144478"/>
              <a:gd name="connsiteX4" fmla="*/ 2502047 w 2970108"/>
              <a:gd name="connsiteY4" fmla="*/ 105393 h 3144478"/>
              <a:gd name="connsiteX5" fmla="*/ 2970108 w 2970108"/>
              <a:gd name="connsiteY5" fmla="*/ 573454 h 3144478"/>
              <a:gd name="connsiteX6" fmla="*/ 2970108 w 2970108"/>
              <a:gd name="connsiteY6" fmla="*/ 2661668 h 3144478"/>
              <a:gd name="connsiteX7" fmla="*/ 2435680 w 2970108"/>
              <a:gd name="connsiteY7" fmla="*/ 3144478 h 3144478"/>
              <a:gd name="connsiteX8" fmla="*/ 2038328 w 2970108"/>
              <a:gd name="connsiteY8" fmla="*/ 2827388 h 3144478"/>
              <a:gd name="connsiteX9" fmla="*/ 1545515 w 2970108"/>
              <a:gd name="connsiteY9" fmla="*/ 2558847 h 3144478"/>
              <a:gd name="connsiteX10" fmla="*/ 1304796 w 2970108"/>
              <a:gd name="connsiteY10" fmla="*/ 2337204 h 3144478"/>
              <a:gd name="connsiteX11" fmla="*/ 962953 w 2970108"/>
              <a:gd name="connsiteY11" fmla="*/ 2123770 h 3144478"/>
              <a:gd name="connsiteX12" fmla="*/ 822844 w 2970108"/>
              <a:gd name="connsiteY12" fmla="*/ 1585453 h 3144478"/>
              <a:gd name="connsiteX13" fmla="*/ 653237 w 2970108"/>
              <a:gd name="connsiteY13" fmla="*/ 1084008 h 3144478"/>
              <a:gd name="connsiteX14" fmla="*/ 586870 w 2970108"/>
              <a:gd name="connsiteY14" fmla="*/ 980770 h 3144478"/>
              <a:gd name="connsiteX15" fmla="*/ 196036 w 2970108"/>
              <a:gd name="connsiteY15" fmla="*/ 302345 h 3144478"/>
              <a:gd name="connsiteX0" fmla="*/ 196036 w 2970108"/>
              <a:gd name="connsiteY0" fmla="*/ 302345 h 3144478"/>
              <a:gd name="connsiteX1" fmla="*/ 151792 w 2970108"/>
              <a:gd name="connsiteY1" fmla="*/ 117989 h 3144478"/>
              <a:gd name="connsiteX2" fmla="*/ 19056 w 2970108"/>
              <a:gd name="connsiteY2" fmla="*/ 2 h 3144478"/>
              <a:gd name="connsiteX3" fmla="*/ 629857 w 2970108"/>
              <a:gd name="connsiteY3" fmla="*/ 105393 h 3144478"/>
              <a:gd name="connsiteX4" fmla="*/ 2502047 w 2970108"/>
              <a:gd name="connsiteY4" fmla="*/ 105393 h 3144478"/>
              <a:gd name="connsiteX5" fmla="*/ 2872870 w 2970108"/>
              <a:gd name="connsiteY5" fmla="*/ 154859 h 3144478"/>
              <a:gd name="connsiteX6" fmla="*/ 2970108 w 2970108"/>
              <a:gd name="connsiteY6" fmla="*/ 573454 h 3144478"/>
              <a:gd name="connsiteX7" fmla="*/ 2970108 w 2970108"/>
              <a:gd name="connsiteY7" fmla="*/ 2661668 h 3144478"/>
              <a:gd name="connsiteX8" fmla="*/ 2435680 w 2970108"/>
              <a:gd name="connsiteY8" fmla="*/ 3144478 h 3144478"/>
              <a:gd name="connsiteX9" fmla="*/ 2038328 w 2970108"/>
              <a:gd name="connsiteY9" fmla="*/ 2827388 h 3144478"/>
              <a:gd name="connsiteX10" fmla="*/ 1545515 w 2970108"/>
              <a:gd name="connsiteY10" fmla="*/ 2558847 h 3144478"/>
              <a:gd name="connsiteX11" fmla="*/ 1304796 w 2970108"/>
              <a:gd name="connsiteY11" fmla="*/ 2337204 h 3144478"/>
              <a:gd name="connsiteX12" fmla="*/ 962953 w 2970108"/>
              <a:gd name="connsiteY12" fmla="*/ 2123770 h 3144478"/>
              <a:gd name="connsiteX13" fmla="*/ 822844 w 2970108"/>
              <a:gd name="connsiteY13" fmla="*/ 1585453 h 3144478"/>
              <a:gd name="connsiteX14" fmla="*/ 653237 w 2970108"/>
              <a:gd name="connsiteY14" fmla="*/ 1084008 h 3144478"/>
              <a:gd name="connsiteX15" fmla="*/ 586870 w 2970108"/>
              <a:gd name="connsiteY15" fmla="*/ 980770 h 3144478"/>
              <a:gd name="connsiteX16" fmla="*/ 196036 w 2970108"/>
              <a:gd name="connsiteY16" fmla="*/ 302345 h 3144478"/>
              <a:gd name="connsiteX0" fmla="*/ 195638 w 2969710"/>
              <a:gd name="connsiteY0" fmla="*/ 302343 h 3144476"/>
              <a:gd name="connsiteX1" fmla="*/ 18658 w 2969710"/>
              <a:gd name="connsiteY1" fmla="*/ 0 h 3144476"/>
              <a:gd name="connsiteX2" fmla="*/ 629459 w 2969710"/>
              <a:gd name="connsiteY2" fmla="*/ 105391 h 3144476"/>
              <a:gd name="connsiteX3" fmla="*/ 2501649 w 2969710"/>
              <a:gd name="connsiteY3" fmla="*/ 105391 h 3144476"/>
              <a:gd name="connsiteX4" fmla="*/ 2872472 w 2969710"/>
              <a:gd name="connsiteY4" fmla="*/ 154857 h 3144476"/>
              <a:gd name="connsiteX5" fmla="*/ 2969710 w 2969710"/>
              <a:gd name="connsiteY5" fmla="*/ 573452 h 3144476"/>
              <a:gd name="connsiteX6" fmla="*/ 2969710 w 2969710"/>
              <a:gd name="connsiteY6" fmla="*/ 2661666 h 3144476"/>
              <a:gd name="connsiteX7" fmla="*/ 2435282 w 2969710"/>
              <a:gd name="connsiteY7" fmla="*/ 3144476 h 3144476"/>
              <a:gd name="connsiteX8" fmla="*/ 2037930 w 2969710"/>
              <a:gd name="connsiteY8" fmla="*/ 2827386 h 3144476"/>
              <a:gd name="connsiteX9" fmla="*/ 1545117 w 2969710"/>
              <a:gd name="connsiteY9" fmla="*/ 2558845 h 3144476"/>
              <a:gd name="connsiteX10" fmla="*/ 1304398 w 2969710"/>
              <a:gd name="connsiteY10" fmla="*/ 2337202 h 3144476"/>
              <a:gd name="connsiteX11" fmla="*/ 962555 w 2969710"/>
              <a:gd name="connsiteY11" fmla="*/ 2123768 h 3144476"/>
              <a:gd name="connsiteX12" fmla="*/ 822446 w 2969710"/>
              <a:gd name="connsiteY12" fmla="*/ 1585451 h 3144476"/>
              <a:gd name="connsiteX13" fmla="*/ 652839 w 2969710"/>
              <a:gd name="connsiteY13" fmla="*/ 1084006 h 3144476"/>
              <a:gd name="connsiteX14" fmla="*/ 586472 w 2969710"/>
              <a:gd name="connsiteY14" fmla="*/ 980768 h 3144476"/>
              <a:gd name="connsiteX15" fmla="*/ 195638 w 2969710"/>
              <a:gd name="connsiteY15" fmla="*/ 302343 h 3144476"/>
              <a:gd name="connsiteX0" fmla="*/ 197837 w 2971909"/>
              <a:gd name="connsiteY0" fmla="*/ 302343 h 3144476"/>
              <a:gd name="connsiteX1" fmla="*/ 179621 w 2971909"/>
              <a:gd name="connsiteY1" fmla="*/ 177101 h 3144476"/>
              <a:gd name="connsiteX2" fmla="*/ 20857 w 2971909"/>
              <a:gd name="connsiteY2" fmla="*/ 0 h 3144476"/>
              <a:gd name="connsiteX3" fmla="*/ 631658 w 2971909"/>
              <a:gd name="connsiteY3" fmla="*/ 105391 h 3144476"/>
              <a:gd name="connsiteX4" fmla="*/ 2503848 w 2971909"/>
              <a:gd name="connsiteY4" fmla="*/ 105391 h 3144476"/>
              <a:gd name="connsiteX5" fmla="*/ 2874671 w 2971909"/>
              <a:gd name="connsiteY5" fmla="*/ 154857 h 3144476"/>
              <a:gd name="connsiteX6" fmla="*/ 2971909 w 2971909"/>
              <a:gd name="connsiteY6" fmla="*/ 573452 h 3144476"/>
              <a:gd name="connsiteX7" fmla="*/ 2971909 w 2971909"/>
              <a:gd name="connsiteY7" fmla="*/ 2661666 h 3144476"/>
              <a:gd name="connsiteX8" fmla="*/ 2437481 w 2971909"/>
              <a:gd name="connsiteY8" fmla="*/ 3144476 h 3144476"/>
              <a:gd name="connsiteX9" fmla="*/ 2040129 w 2971909"/>
              <a:gd name="connsiteY9" fmla="*/ 2827386 h 3144476"/>
              <a:gd name="connsiteX10" fmla="*/ 1547316 w 2971909"/>
              <a:gd name="connsiteY10" fmla="*/ 2558845 h 3144476"/>
              <a:gd name="connsiteX11" fmla="*/ 1306597 w 2971909"/>
              <a:gd name="connsiteY11" fmla="*/ 2337202 h 3144476"/>
              <a:gd name="connsiteX12" fmla="*/ 964754 w 2971909"/>
              <a:gd name="connsiteY12" fmla="*/ 2123768 h 3144476"/>
              <a:gd name="connsiteX13" fmla="*/ 824645 w 2971909"/>
              <a:gd name="connsiteY13" fmla="*/ 1585451 h 3144476"/>
              <a:gd name="connsiteX14" fmla="*/ 655038 w 2971909"/>
              <a:gd name="connsiteY14" fmla="*/ 1084006 h 3144476"/>
              <a:gd name="connsiteX15" fmla="*/ 588671 w 2971909"/>
              <a:gd name="connsiteY15" fmla="*/ 980768 h 3144476"/>
              <a:gd name="connsiteX16" fmla="*/ 197837 w 2971909"/>
              <a:gd name="connsiteY16" fmla="*/ 302343 h 3144476"/>
              <a:gd name="connsiteX0" fmla="*/ 197837 w 2971909"/>
              <a:gd name="connsiteY0" fmla="*/ 302343 h 3144476"/>
              <a:gd name="connsiteX1" fmla="*/ 179621 w 2971909"/>
              <a:gd name="connsiteY1" fmla="*/ 177101 h 3144476"/>
              <a:gd name="connsiteX2" fmla="*/ 20857 w 2971909"/>
              <a:gd name="connsiteY2" fmla="*/ 0 h 3144476"/>
              <a:gd name="connsiteX3" fmla="*/ 631658 w 2971909"/>
              <a:gd name="connsiteY3" fmla="*/ 105391 h 3144476"/>
              <a:gd name="connsiteX4" fmla="*/ 2503848 w 2971909"/>
              <a:gd name="connsiteY4" fmla="*/ 105391 h 3144476"/>
              <a:gd name="connsiteX5" fmla="*/ 2319470 w 2971909"/>
              <a:gd name="connsiteY5" fmla="*/ 573553 h 3144476"/>
              <a:gd name="connsiteX6" fmla="*/ 2971909 w 2971909"/>
              <a:gd name="connsiteY6" fmla="*/ 573452 h 3144476"/>
              <a:gd name="connsiteX7" fmla="*/ 2971909 w 2971909"/>
              <a:gd name="connsiteY7" fmla="*/ 2661666 h 3144476"/>
              <a:gd name="connsiteX8" fmla="*/ 2437481 w 2971909"/>
              <a:gd name="connsiteY8" fmla="*/ 3144476 h 3144476"/>
              <a:gd name="connsiteX9" fmla="*/ 2040129 w 2971909"/>
              <a:gd name="connsiteY9" fmla="*/ 2827386 h 3144476"/>
              <a:gd name="connsiteX10" fmla="*/ 1547316 w 2971909"/>
              <a:gd name="connsiteY10" fmla="*/ 2558845 h 3144476"/>
              <a:gd name="connsiteX11" fmla="*/ 1306597 w 2971909"/>
              <a:gd name="connsiteY11" fmla="*/ 2337202 h 3144476"/>
              <a:gd name="connsiteX12" fmla="*/ 964754 w 2971909"/>
              <a:gd name="connsiteY12" fmla="*/ 2123768 h 3144476"/>
              <a:gd name="connsiteX13" fmla="*/ 824645 w 2971909"/>
              <a:gd name="connsiteY13" fmla="*/ 1585451 h 3144476"/>
              <a:gd name="connsiteX14" fmla="*/ 655038 w 2971909"/>
              <a:gd name="connsiteY14" fmla="*/ 1084006 h 3144476"/>
              <a:gd name="connsiteX15" fmla="*/ 588671 w 2971909"/>
              <a:gd name="connsiteY15" fmla="*/ 980768 h 3144476"/>
              <a:gd name="connsiteX16" fmla="*/ 197837 w 2971909"/>
              <a:gd name="connsiteY16" fmla="*/ 302343 h 3144476"/>
              <a:gd name="connsiteX0" fmla="*/ 197837 w 2971909"/>
              <a:gd name="connsiteY0" fmla="*/ 302343 h 3144476"/>
              <a:gd name="connsiteX1" fmla="*/ 179621 w 2971909"/>
              <a:gd name="connsiteY1" fmla="*/ 177101 h 3144476"/>
              <a:gd name="connsiteX2" fmla="*/ 20857 w 2971909"/>
              <a:gd name="connsiteY2" fmla="*/ 0 h 3144476"/>
              <a:gd name="connsiteX3" fmla="*/ 631658 w 2971909"/>
              <a:gd name="connsiteY3" fmla="*/ 105391 h 3144476"/>
              <a:gd name="connsiteX4" fmla="*/ 1803441 w 2971909"/>
              <a:gd name="connsiteY4" fmla="*/ 319010 h 3144476"/>
              <a:gd name="connsiteX5" fmla="*/ 2319470 w 2971909"/>
              <a:gd name="connsiteY5" fmla="*/ 573553 h 3144476"/>
              <a:gd name="connsiteX6" fmla="*/ 2971909 w 2971909"/>
              <a:gd name="connsiteY6" fmla="*/ 573452 h 3144476"/>
              <a:gd name="connsiteX7" fmla="*/ 2971909 w 2971909"/>
              <a:gd name="connsiteY7" fmla="*/ 2661666 h 3144476"/>
              <a:gd name="connsiteX8" fmla="*/ 2437481 w 2971909"/>
              <a:gd name="connsiteY8" fmla="*/ 3144476 h 3144476"/>
              <a:gd name="connsiteX9" fmla="*/ 2040129 w 2971909"/>
              <a:gd name="connsiteY9" fmla="*/ 2827386 h 3144476"/>
              <a:gd name="connsiteX10" fmla="*/ 1547316 w 2971909"/>
              <a:gd name="connsiteY10" fmla="*/ 2558845 h 3144476"/>
              <a:gd name="connsiteX11" fmla="*/ 1306597 w 2971909"/>
              <a:gd name="connsiteY11" fmla="*/ 2337202 h 3144476"/>
              <a:gd name="connsiteX12" fmla="*/ 964754 w 2971909"/>
              <a:gd name="connsiteY12" fmla="*/ 2123768 h 3144476"/>
              <a:gd name="connsiteX13" fmla="*/ 824645 w 2971909"/>
              <a:gd name="connsiteY13" fmla="*/ 1585451 h 3144476"/>
              <a:gd name="connsiteX14" fmla="*/ 655038 w 2971909"/>
              <a:gd name="connsiteY14" fmla="*/ 1084006 h 3144476"/>
              <a:gd name="connsiteX15" fmla="*/ 588671 w 2971909"/>
              <a:gd name="connsiteY15" fmla="*/ 980768 h 3144476"/>
              <a:gd name="connsiteX16" fmla="*/ 197837 w 2971909"/>
              <a:gd name="connsiteY16" fmla="*/ 302343 h 3144476"/>
              <a:gd name="connsiteX0" fmla="*/ 197837 w 3006075"/>
              <a:gd name="connsiteY0" fmla="*/ 302343 h 3144476"/>
              <a:gd name="connsiteX1" fmla="*/ 179621 w 3006075"/>
              <a:gd name="connsiteY1" fmla="*/ 177101 h 3144476"/>
              <a:gd name="connsiteX2" fmla="*/ 20857 w 3006075"/>
              <a:gd name="connsiteY2" fmla="*/ 0 h 3144476"/>
              <a:gd name="connsiteX3" fmla="*/ 631658 w 3006075"/>
              <a:gd name="connsiteY3" fmla="*/ 105391 h 3144476"/>
              <a:gd name="connsiteX4" fmla="*/ 1803441 w 3006075"/>
              <a:gd name="connsiteY4" fmla="*/ 319010 h 3144476"/>
              <a:gd name="connsiteX5" fmla="*/ 2319470 w 3006075"/>
              <a:gd name="connsiteY5" fmla="*/ 573553 h 3144476"/>
              <a:gd name="connsiteX6" fmla="*/ 3006075 w 3006075"/>
              <a:gd name="connsiteY6" fmla="*/ 1163043 h 3144476"/>
              <a:gd name="connsiteX7" fmla="*/ 2971909 w 3006075"/>
              <a:gd name="connsiteY7" fmla="*/ 2661666 h 3144476"/>
              <a:gd name="connsiteX8" fmla="*/ 2437481 w 3006075"/>
              <a:gd name="connsiteY8" fmla="*/ 3144476 h 3144476"/>
              <a:gd name="connsiteX9" fmla="*/ 2040129 w 3006075"/>
              <a:gd name="connsiteY9" fmla="*/ 2827386 h 3144476"/>
              <a:gd name="connsiteX10" fmla="*/ 1547316 w 3006075"/>
              <a:gd name="connsiteY10" fmla="*/ 2558845 h 3144476"/>
              <a:gd name="connsiteX11" fmla="*/ 1306597 w 3006075"/>
              <a:gd name="connsiteY11" fmla="*/ 2337202 h 3144476"/>
              <a:gd name="connsiteX12" fmla="*/ 964754 w 3006075"/>
              <a:gd name="connsiteY12" fmla="*/ 2123768 h 3144476"/>
              <a:gd name="connsiteX13" fmla="*/ 824645 w 3006075"/>
              <a:gd name="connsiteY13" fmla="*/ 1585451 h 3144476"/>
              <a:gd name="connsiteX14" fmla="*/ 655038 w 3006075"/>
              <a:gd name="connsiteY14" fmla="*/ 1084006 h 3144476"/>
              <a:gd name="connsiteX15" fmla="*/ 588671 w 3006075"/>
              <a:gd name="connsiteY15" fmla="*/ 980768 h 3144476"/>
              <a:gd name="connsiteX16" fmla="*/ 197837 w 3006075"/>
              <a:gd name="connsiteY16" fmla="*/ 302343 h 3144476"/>
              <a:gd name="connsiteX0" fmla="*/ 197837 w 3006075"/>
              <a:gd name="connsiteY0" fmla="*/ 302343 h 3144476"/>
              <a:gd name="connsiteX1" fmla="*/ 179621 w 3006075"/>
              <a:gd name="connsiteY1" fmla="*/ 177101 h 3144476"/>
              <a:gd name="connsiteX2" fmla="*/ 20857 w 3006075"/>
              <a:gd name="connsiteY2" fmla="*/ 0 h 3144476"/>
              <a:gd name="connsiteX3" fmla="*/ 631658 w 3006075"/>
              <a:gd name="connsiteY3" fmla="*/ 105391 h 3144476"/>
              <a:gd name="connsiteX4" fmla="*/ 1803441 w 3006075"/>
              <a:gd name="connsiteY4" fmla="*/ 319010 h 3144476"/>
              <a:gd name="connsiteX5" fmla="*/ 2319470 w 3006075"/>
              <a:gd name="connsiteY5" fmla="*/ 573553 h 3144476"/>
              <a:gd name="connsiteX6" fmla="*/ 2659104 w 3006075"/>
              <a:gd name="connsiteY6" fmla="*/ 547224 h 3144476"/>
              <a:gd name="connsiteX7" fmla="*/ 3006075 w 3006075"/>
              <a:gd name="connsiteY7" fmla="*/ 1163043 h 3144476"/>
              <a:gd name="connsiteX8" fmla="*/ 2971909 w 3006075"/>
              <a:gd name="connsiteY8" fmla="*/ 2661666 h 3144476"/>
              <a:gd name="connsiteX9" fmla="*/ 2437481 w 3006075"/>
              <a:gd name="connsiteY9" fmla="*/ 3144476 h 3144476"/>
              <a:gd name="connsiteX10" fmla="*/ 2040129 w 3006075"/>
              <a:gd name="connsiteY10" fmla="*/ 2827386 h 3144476"/>
              <a:gd name="connsiteX11" fmla="*/ 1547316 w 3006075"/>
              <a:gd name="connsiteY11" fmla="*/ 2558845 h 3144476"/>
              <a:gd name="connsiteX12" fmla="*/ 1306597 w 3006075"/>
              <a:gd name="connsiteY12" fmla="*/ 2337202 h 3144476"/>
              <a:gd name="connsiteX13" fmla="*/ 964754 w 3006075"/>
              <a:gd name="connsiteY13" fmla="*/ 2123768 h 3144476"/>
              <a:gd name="connsiteX14" fmla="*/ 824645 w 3006075"/>
              <a:gd name="connsiteY14" fmla="*/ 1585451 h 3144476"/>
              <a:gd name="connsiteX15" fmla="*/ 655038 w 3006075"/>
              <a:gd name="connsiteY15" fmla="*/ 1084006 h 3144476"/>
              <a:gd name="connsiteX16" fmla="*/ 588671 w 3006075"/>
              <a:gd name="connsiteY16" fmla="*/ 980768 h 3144476"/>
              <a:gd name="connsiteX17" fmla="*/ 197837 w 3006075"/>
              <a:gd name="connsiteY17" fmla="*/ 302343 h 3144476"/>
              <a:gd name="connsiteX0" fmla="*/ 197837 w 3006075"/>
              <a:gd name="connsiteY0" fmla="*/ 302343 h 3144476"/>
              <a:gd name="connsiteX1" fmla="*/ 179621 w 3006075"/>
              <a:gd name="connsiteY1" fmla="*/ 177101 h 3144476"/>
              <a:gd name="connsiteX2" fmla="*/ 20857 w 3006075"/>
              <a:gd name="connsiteY2" fmla="*/ 0 h 3144476"/>
              <a:gd name="connsiteX3" fmla="*/ 631658 w 3006075"/>
              <a:gd name="connsiteY3" fmla="*/ 105391 h 3144476"/>
              <a:gd name="connsiteX4" fmla="*/ 1803441 w 3006075"/>
              <a:gd name="connsiteY4" fmla="*/ 319010 h 3144476"/>
              <a:gd name="connsiteX5" fmla="*/ 2379262 w 3006075"/>
              <a:gd name="connsiteY5" fmla="*/ 471015 h 3144476"/>
              <a:gd name="connsiteX6" fmla="*/ 2659104 w 3006075"/>
              <a:gd name="connsiteY6" fmla="*/ 547224 h 3144476"/>
              <a:gd name="connsiteX7" fmla="*/ 3006075 w 3006075"/>
              <a:gd name="connsiteY7" fmla="*/ 1163043 h 3144476"/>
              <a:gd name="connsiteX8" fmla="*/ 2971909 w 3006075"/>
              <a:gd name="connsiteY8" fmla="*/ 2661666 h 3144476"/>
              <a:gd name="connsiteX9" fmla="*/ 2437481 w 3006075"/>
              <a:gd name="connsiteY9" fmla="*/ 3144476 h 3144476"/>
              <a:gd name="connsiteX10" fmla="*/ 2040129 w 3006075"/>
              <a:gd name="connsiteY10" fmla="*/ 2827386 h 3144476"/>
              <a:gd name="connsiteX11" fmla="*/ 1547316 w 3006075"/>
              <a:gd name="connsiteY11" fmla="*/ 2558845 h 3144476"/>
              <a:gd name="connsiteX12" fmla="*/ 1306597 w 3006075"/>
              <a:gd name="connsiteY12" fmla="*/ 2337202 h 3144476"/>
              <a:gd name="connsiteX13" fmla="*/ 964754 w 3006075"/>
              <a:gd name="connsiteY13" fmla="*/ 2123768 h 3144476"/>
              <a:gd name="connsiteX14" fmla="*/ 824645 w 3006075"/>
              <a:gd name="connsiteY14" fmla="*/ 1585451 h 3144476"/>
              <a:gd name="connsiteX15" fmla="*/ 655038 w 3006075"/>
              <a:gd name="connsiteY15" fmla="*/ 1084006 h 3144476"/>
              <a:gd name="connsiteX16" fmla="*/ 588671 w 3006075"/>
              <a:gd name="connsiteY16" fmla="*/ 980768 h 3144476"/>
              <a:gd name="connsiteX17" fmla="*/ 197837 w 3006075"/>
              <a:gd name="connsiteY17" fmla="*/ 302343 h 3144476"/>
              <a:gd name="connsiteX0" fmla="*/ 548678 w 3356916"/>
              <a:gd name="connsiteY0" fmla="*/ 235676 h 3077809"/>
              <a:gd name="connsiteX1" fmla="*/ 530462 w 3356916"/>
              <a:gd name="connsiteY1" fmla="*/ 110434 h 3077809"/>
              <a:gd name="connsiteX2" fmla="*/ 10018 w 3356916"/>
              <a:gd name="connsiteY2" fmla="*/ 0 h 3077809"/>
              <a:gd name="connsiteX3" fmla="*/ 982499 w 3356916"/>
              <a:gd name="connsiteY3" fmla="*/ 38724 h 3077809"/>
              <a:gd name="connsiteX4" fmla="*/ 2154282 w 3356916"/>
              <a:gd name="connsiteY4" fmla="*/ 252343 h 3077809"/>
              <a:gd name="connsiteX5" fmla="*/ 2730103 w 3356916"/>
              <a:gd name="connsiteY5" fmla="*/ 404348 h 3077809"/>
              <a:gd name="connsiteX6" fmla="*/ 3009945 w 3356916"/>
              <a:gd name="connsiteY6" fmla="*/ 480557 h 3077809"/>
              <a:gd name="connsiteX7" fmla="*/ 3356916 w 3356916"/>
              <a:gd name="connsiteY7" fmla="*/ 1096376 h 3077809"/>
              <a:gd name="connsiteX8" fmla="*/ 3322750 w 3356916"/>
              <a:gd name="connsiteY8" fmla="*/ 2594999 h 3077809"/>
              <a:gd name="connsiteX9" fmla="*/ 2788322 w 3356916"/>
              <a:gd name="connsiteY9" fmla="*/ 3077809 h 3077809"/>
              <a:gd name="connsiteX10" fmla="*/ 2390970 w 3356916"/>
              <a:gd name="connsiteY10" fmla="*/ 2760719 h 3077809"/>
              <a:gd name="connsiteX11" fmla="*/ 1898157 w 3356916"/>
              <a:gd name="connsiteY11" fmla="*/ 2492178 h 3077809"/>
              <a:gd name="connsiteX12" fmla="*/ 1657438 w 3356916"/>
              <a:gd name="connsiteY12" fmla="*/ 2270535 h 3077809"/>
              <a:gd name="connsiteX13" fmla="*/ 1315595 w 3356916"/>
              <a:gd name="connsiteY13" fmla="*/ 2057101 h 3077809"/>
              <a:gd name="connsiteX14" fmla="*/ 1175486 w 3356916"/>
              <a:gd name="connsiteY14" fmla="*/ 1518784 h 3077809"/>
              <a:gd name="connsiteX15" fmla="*/ 1005879 w 3356916"/>
              <a:gd name="connsiteY15" fmla="*/ 1017339 h 3077809"/>
              <a:gd name="connsiteX16" fmla="*/ 939512 w 3356916"/>
              <a:gd name="connsiteY16" fmla="*/ 914101 h 3077809"/>
              <a:gd name="connsiteX17" fmla="*/ 548678 w 3356916"/>
              <a:gd name="connsiteY17" fmla="*/ 235676 h 3077809"/>
              <a:gd name="connsiteX0" fmla="*/ 462784 w 3356684"/>
              <a:gd name="connsiteY0" fmla="*/ 711871 h 3077809"/>
              <a:gd name="connsiteX1" fmla="*/ 530230 w 3356684"/>
              <a:gd name="connsiteY1" fmla="*/ 110434 h 3077809"/>
              <a:gd name="connsiteX2" fmla="*/ 9786 w 3356684"/>
              <a:gd name="connsiteY2" fmla="*/ 0 h 3077809"/>
              <a:gd name="connsiteX3" fmla="*/ 982267 w 3356684"/>
              <a:gd name="connsiteY3" fmla="*/ 38724 h 3077809"/>
              <a:gd name="connsiteX4" fmla="*/ 2154050 w 3356684"/>
              <a:gd name="connsiteY4" fmla="*/ 252343 h 3077809"/>
              <a:gd name="connsiteX5" fmla="*/ 2729871 w 3356684"/>
              <a:gd name="connsiteY5" fmla="*/ 404348 h 3077809"/>
              <a:gd name="connsiteX6" fmla="*/ 3009713 w 3356684"/>
              <a:gd name="connsiteY6" fmla="*/ 480557 h 3077809"/>
              <a:gd name="connsiteX7" fmla="*/ 3356684 w 3356684"/>
              <a:gd name="connsiteY7" fmla="*/ 1096376 h 3077809"/>
              <a:gd name="connsiteX8" fmla="*/ 3322518 w 3356684"/>
              <a:gd name="connsiteY8" fmla="*/ 2594999 h 3077809"/>
              <a:gd name="connsiteX9" fmla="*/ 2788090 w 3356684"/>
              <a:gd name="connsiteY9" fmla="*/ 3077809 h 3077809"/>
              <a:gd name="connsiteX10" fmla="*/ 2390738 w 3356684"/>
              <a:gd name="connsiteY10" fmla="*/ 2760719 h 3077809"/>
              <a:gd name="connsiteX11" fmla="*/ 1897925 w 3356684"/>
              <a:gd name="connsiteY11" fmla="*/ 2492178 h 3077809"/>
              <a:gd name="connsiteX12" fmla="*/ 1657206 w 3356684"/>
              <a:gd name="connsiteY12" fmla="*/ 2270535 h 3077809"/>
              <a:gd name="connsiteX13" fmla="*/ 1315363 w 3356684"/>
              <a:gd name="connsiteY13" fmla="*/ 2057101 h 3077809"/>
              <a:gd name="connsiteX14" fmla="*/ 1175254 w 3356684"/>
              <a:gd name="connsiteY14" fmla="*/ 1518784 h 3077809"/>
              <a:gd name="connsiteX15" fmla="*/ 1005647 w 3356684"/>
              <a:gd name="connsiteY15" fmla="*/ 1017339 h 3077809"/>
              <a:gd name="connsiteX16" fmla="*/ 939280 w 3356684"/>
              <a:gd name="connsiteY16" fmla="*/ 914101 h 3077809"/>
              <a:gd name="connsiteX17" fmla="*/ 462784 w 3356684"/>
              <a:gd name="connsiteY17" fmla="*/ 711871 h 3077809"/>
              <a:gd name="connsiteX0" fmla="*/ 472265 w 3366165"/>
              <a:gd name="connsiteY0" fmla="*/ 711871 h 3077809"/>
              <a:gd name="connsiteX1" fmla="*/ 244656 w 3366165"/>
              <a:gd name="connsiteY1" fmla="*/ 319960 h 3077809"/>
              <a:gd name="connsiteX2" fmla="*/ 19267 w 3366165"/>
              <a:gd name="connsiteY2" fmla="*/ 0 h 3077809"/>
              <a:gd name="connsiteX3" fmla="*/ 991748 w 3366165"/>
              <a:gd name="connsiteY3" fmla="*/ 38724 h 3077809"/>
              <a:gd name="connsiteX4" fmla="*/ 2163531 w 3366165"/>
              <a:gd name="connsiteY4" fmla="*/ 252343 h 3077809"/>
              <a:gd name="connsiteX5" fmla="*/ 2739352 w 3366165"/>
              <a:gd name="connsiteY5" fmla="*/ 404348 h 3077809"/>
              <a:gd name="connsiteX6" fmla="*/ 3019194 w 3366165"/>
              <a:gd name="connsiteY6" fmla="*/ 480557 h 3077809"/>
              <a:gd name="connsiteX7" fmla="*/ 3366165 w 3366165"/>
              <a:gd name="connsiteY7" fmla="*/ 1096376 h 3077809"/>
              <a:gd name="connsiteX8" fmla="*/ 3331999 w 3366165"/>
              <a:gd name="connsiteY8" fmla="*/ 2594999 h 3077809"/>
              <a:gd name="connsiteX9" fmla="*/ 2797571 w 3366165"/>
              <a:gd name="connsiteY9" fmla="*/ 3077809 h 3077809"/>
              <a:gd name="connsiteX10" fmla="*/ 2400219 w 3366165"/>
              <a:gd name="connsiteY10" fmla="*/ 2760719 h 3077809"/>
              <a:gd name="connsiteX11" fmla="*/ 1907406 w 3366165"/>
              <a:gd name="connsiteY11" fmla="*/ 2492178 h 3077809"/>
              <a:gd name="connsiteX12" fmla="*/ 1666687 w 3366165"/>
              <a:gd name="connsiteY12" fmla="*/ 2270535 h 3077809"/>
              <a:gd name="connsiteX13" fmla="*/ 1324844 w 3366165"/>
              <a:gd name="connsiteY13" fmla="*/ 2057101 h 3077809"/>
              <a:gd name="connsiteX14" fmla="*/ 1184735 w 3366165"/>
              <a:gd name="connsiteY14" fmla="*/ 1518784 h 3077809"/>
              <a:gd name="connsiteX15" fmla="*/ 1015128 w 3366165"/>
              <a:gd name="connsiteY15" fmla="*/ 1017339 h 3077809"/>
              <a:gd name="connsiteX16" fmla="*/ 948761 w 3366165"/>
              <a:gd name="connsiteY16" fmla="*/ 914101 h 3077809"/>
              <a:gd name="connsiteX17" fmla="*/ 472265 w 3366165"/>
              <a:gd name="connsiteY17" fmla="*/ 711871 h 3077809"/>
              <a:gd name="connsiteX0" fmla="*/ 472265 w 3366165"/>
              <a:gd name="connsiteY0" fmla="*/ 711871 h 3077809"/>
              <a:gd name="connsiteX1" fmla="*/ 244656 w 3366165"/>
              <a:gd name="connsiteY1" fmla="*/ 319960 h 3077809"/>
              <a:gd name="connsiteX2" fmla="*/ 19267 w 3366165"/>
              <a:gd name="connsiteY2" fmla="*/ 0 h 3077809"/>
              <a:gd name="connsiteX3" fmla="*/ 991748 w 3366165"/>
              <a:gd name="connsiteY3" fmla="*/ 38724 h 3077809"/>
              <a:gd name="connsiteX4" fmla="*/ 2163531 w 3366165"/>
              <a:gd name="connsiteY4" fmla="*/ 252343 h 3077809"/>
              <a:gd name="connsiteX5" fmla="*/ 2739352 w 3366165"/>
              <a:gd name="connsiteY5" fmla="*/ 404348 h 3077809"/>
              <a:gd name="connsiteX6" fmla="*/ 3019194 w 3366165"/>
              <a:gd name="connsiteY6" fmla="*/ 480557 h 3077809"/>
              <a:gd name="connsiteX7" fmla="*/ 3366165 w 3366165"/>
              <a:gd name="connsiteY7" fmla="*/ 1096376 h 3077809"/>
              <a:gd name="connsiteX8" fmla="*/ 3331999 w 3366165"/>
              <a:gd name="connsiteY8" fmla="*/ 2594999 h 3077809"/>
              <a:gd name="connsiteX9" fmla="*/ 2797571 w 3366165"/>
              <a:gd name="connsiteY9" fmla="*/ 3077809 h 3077809"/>
              <a:gd name="connsiteX10" fmla="*/ 2400219 w 3366165"/>
              <a:gd name="connsiteY10" fmla="*/ 2760719 h 3077809"/>
              <a:gd name="connsiteX11" fmla="*/ 1907406 w 3366165"/>
              <a:gd name="connsiteY11" fmla="*/ 2492178 h 3077809"/>
              <a:gd name="connsiteX12" fmla="*/ 1666687 w 3366165"/>
              <a:gd name="connsiteY12" fmla="*/ 2270535 h 3077809"/>
              <a:gd name="connsiteX13" fmla="*/ 1324844 w 3366165"/>
              <a:gd name="connsiteY13" fmla="*/ 2057101 h 3077809"/>
              <a:gd name="connsiteX14" fmla="*/ 1184735 w 3366165"/>
              <a:gd name="connsiteY14" fmla="*/ 1518784 h 3077809"/>
              <a:gd name="connsiteX15" fmla="*/ 1015128 w 3366165"/>
              <a:gd name="connsiteY15" fmla="*/ 1017339 h 3077809"/>
              <a:gd name="connsiteX16" fmla="*/ 748885 w 3366165"/>
              <a:gd name="connsiteY16" fmla="*/ 1276009 h 3077809"/>
              <a:gd name="connsiteX17" fmla="*/ 472265 w 3366165"/>
              <a:gd name="connsiteY17" fmla="*/ 711871 h 3077809"/>
              <a:gd name="connsiteX0" fmla="*/ 472265 w 3366165"/>
              <a:gd name="connsiteY0" fmla="*/ 711871 h 3077809"/>
              <a:gd name="connsiteX1" fmla="*/ 244656 w 3366165"/>
              <a:gd name="connsiteY1" fmla="*/ 319960 h 3077809"/>
              <a:gd name="connsiteX2" fmla="*/ 19267 w 3366165"/>
              <a:gd name="connsiteY2" fmla="*/ 0 h 3077809"/>
              <a:gd name="connsiteX3" fmla="*/ 991748 w 3366165"/>
              <a:gd name="connsiteY3" fmla="*/ 38724 h 3077809"/>
              <a:gd name="connsiteX4" fmla="*/ 2163531 w 3366165"/>
              <a:gd name="connsiteY4" fmla="*/ 252343 h 3077809"/>
              <a:gd name="connsiteX5" fmla="*/ 2739352 w 3366165"/>
              <a:gd name="connsiteY5" fmla="*/ 404348 h 3077809"/>
              <a:gd name="connsiteX6" fmla="*/ 3019194 w 3366165"/>
              <a:gd name="connsiteY6" fmla="*/ 480557 h 3077809"/>
              <a:gd name="connsiteX7" fmla="*/ 3366165 w 3366165"/>
              <a:gd name="connsiteY7" fmla="*/ 1096376 h 3077809"/>
              <a:gd name="connsiteX8" fmla="*/ 3331999 w 3366165"/>
              <a:gd name="connsiteY8" fmla="*/ 2594999 h 3077809"/>
              <a:gd name="connsiteX9" fmla="*/ 2797571 w 3366165"/>
              <a:gd name="connsiteY9" fmla="*/ 3077809 h 3077809"/>
              <a:gd name="connsiteX10" fmla="*/ 2400219 w 3366165"/>
              <a:gd name="connsiteY10" fmla="*/ 2760719 h 3077809"/>
              <a:gd name="connsiteX11" fmla="*/ 1907406 w 3366165"/>
              <a:gd name="connsiteY11" fmla="*/ 2492178 h 3077809"/>
              <a:gd name="connsiteX12" fmla="*/ 1666687 w 3366165"/>
              <a:gd name="connsiteY12" fmla="*/ 2270535 h 3077809"/>
              <a:gd name="connsiteX13" fmla="*/ 1324844 w 3366165"/>
              <a:gd name="connsiteY13" fmla="*/ 2057101 h 3077809"/>
              <a:gd name="connsiteX14" fmla="*/ 1184735 w 3366165"/>
              <a:gd name="connsiteY14" fmla="*/ 1518784 h 3077809"/>
              <a:gd name="connsiteX15" fmla="*/ 910430 w 3366165"/>
              <a:gd name="connsiteY15" fmla="*/ 1541154 h 3077809"/>
              <a:gd name="connsiteX16" fmla="*/ 748885 w 3366165"/>
              <a:gd name="connsiteY16" fmla="*/ 1276009 h 3077809"/>
              <a:gd name="connsiteX17" fmla="*/ 472265 w 3366165"/>
              <a:gd name="connsiteY17" fmla="*/ 711871 h 3077809"/>
              <a:gd name="connsiteX0" fmla="*/ 472265 w 3366165"/>
              <a:gd name="connsiteY0" fmla="*/ 711871 h 3077809"/>
              <a:gd name="connsiteX1" fmla="*/ 244656 w 3366165"/>
              <a:gd name="connsiteY1" fmla="*/ 319960 h 3077809"/>
              <a:gd name="connsiteX2" fmla="*/ 19267 w 3366165"/>
              <a:gd name="connsiteY2" fmla="*/ 0 h 3077809"/>
              <a:gd name="connsiteX3" fmla="*/ 991748 w 3366165"/>
              <a:gd name="connsiteY3" fmla="*/ 38724 h 3077809"/>
              <a:gd name="connsiteX4" fmla="*/ 2163531 w 3366165"/>
              <a:gd name="connsiteY4" fmla="*/ 252343 h 3077809"/>
              <a:gd name="connsiteX5" fmla="*/ 2739352 w 3366165"/>
              <a:gd name="connsiteY5" fmla="*/ 404348 h 3077809"/>
              <a:gd name="connsiteX6" fmla="*/ 3019194 w 3366165"/>
              <a:gd name="connsiteY6" fmla="*/ 480557 h 3077809"/>
              <a:gd name="connsiteX7" fmla="*/ 3366165 w 3366165"/>
              <a:gd name="connsiteY7" fmla="*/ 1096376 h 3077809"/>
              <a:gd name="connsiteX8" fmla="*/ 3331999 w 3366165"/>
              <a:gd name="connsiteY8" fmla="*/ 2594999 h 3077809"/>
              <a:gd name="connsiteX9" fmla="*/ 2797571 w 3366165"/>
              <a:gd name="connsiteY9" fmla="*/ 3077809 h 3077809"/>
              <a:gd name="connsiteX10" fmla="*/ 2400219 w 3366165"/>
              <a:gd name="connsiteY10" fmla="*/ 2760719 h 3077809"/>
              <a:gd name="connsiteX11" fmla="*/ 1907406 w 3366165"/>
              <a:gd name="connsiteY11" fmla="*/ 2492178 h 3077809"/>
              <a:gd name="connsiteX12" fmla="*/ 1666687 w 3366165"/>
              <a:gd name="connsiteY12" fmla="*/ 2270535 h 3077809"/>
              <a:gd name="connsiteX13" fmla="*/ 1324844 w 3366165"/>
              <a:gd name="connsiteY13" fmla="*/ 2057101 h 3077809"/>
              <a:gd name="connsiteX14" fmla="*/ 1061002 w 3366165"/>
              <a:gd name="connsiteY14" fmla="*/ 2023551 h 3077809"/>
              <a:gd name="connsiteX15" fmla="*/ 910430 w 3366165"/>
              <a:gd name="connsiteY15" fmla="*/ 1541154 h 3077809"/>
              <a:gd name="connsiteX16" fmla="*/ 748885 w 3366165"/>
              <a:gd name="connsiteY16" fmla="*/ 1276009 h 3077809"/>
              <a:gd name="connsiteX17" fmla="*/ 472265 w 3366165"/>
              <a:gd name="connsiteY17" fmla="*/ 711871 h 3077809"/>
              <a:gd name="connsiteX0" fmla="*/ 472265 w 3366165"/>
              <a:gd name="connsiteY0" fmla="*/ 711871 h 3077809"/>
              <a:gd name="connsiteX1" fmla="*/ 244656 w 3366165"/>
              <a:gd name="connsiteY1" fmla="*/ 319960 h 3077809"/>
              <a:gd name="connsiteX2" fmla="*/ 19267 w 3366165"/>
              <a:gd name="connsiteY2" fmla="*/ 0 h 3077809"/>
              <a:gd name="connsiteX3" fmla="*/ 991748 w 3366165"/>
              <a:gd name="connsiteY3" fmla="*/ 38724 h 3077809"/>
              <a:gd name="connsiteX4" fmla="*/ 2163531 w 3366165"/>
              <a:gd name="connsiteY4" fmla="*/ 252343 h 3077809"/>
              <a:gd name="connsiteX5" fmla="*/ 2739352 w 3366165"/>
              <a:gd name="connsiteY5" fmla="*/ 404348 h 3077809"/>
              <a:gd name="connsiteX6" fmla="*/ 3019194 w 3366165"/>
              <a:gd name="connsiteY6" fmla="*/ 480557 h 3077809"/>
              <a:gd name="connsiteX7" fmla="*/ 3366165 w 3366165"/>
              <a:gd name="connsiteY7" fmla="*/ 1096376 h 3077809"/>
              <a:gd name="connsiteX8" fmla="*/ 3331999 w 3366165"/>
              <a:gd name="connsiteY8" fmla="*/ 2594999 h 3077809"/>
              <a:gd name="connsiteX9" fmla="*/ 2797571 w 3366165"/>
              <a:gd name="connsiteY9" fmla="*/ 3077809 h 3077809"/>
              <a:gd name="connsiteX10" fmla="*/ 2400219 w 3366165"/>
              <a:gd name="connsiteY10" fmla="*/ 2760719 h 3077809"/>
              <a:gd name="connsiteX11" fmla="*/ 1907406 w 3366165"/>
              <a:gd name="connsiteY11" fmla="*/ 2492178 h 3077809"/>
              <a:gd name="connsiteX12" fmla="*/ 1666687 w 3366165"/>
              <a:gd name="connsiteY12" fmla="*/ 2270535 h 3077809"/>
              <a:gd name="connsiteX13" fmla="*/ 1400987 w 3366165"/>
              <a:gd name="connsiteY13" fmla="*/ 2666631 h 3077809"/>
              <a:gd name="connsiteX14" fmla="*/ 1061002 w 3366165"/>
              <a:gd name="connsiteY14" fmla="*/ 2023551 h 3077809"/>
              <a:gd name="connsiteX15" fmla="*/ 910430 w 3366165"/>
              <a:gd name="connsiteY15" fmla="*/ 1541154 h 3077809"/>
              <a:gd name="connsiteX16" fmla="*/ 748885 w 3366165"/>
              <a:gd name="connsiteY16" fmla="*/ 1276009 h 3077809"/>
              <a:gd name="connsiteX17" fmla="*/ 472265 w 3366165"/>
              <a:gd name="connsiteY17" fmla="*/ 711871 h 3077809"/>
              <a:gd name="connsiteX0" fmla="*/ 472265 w 3366165"/>
              <a:gd name="connsiteY0" fmla="*/ 711871 h 3133002"/>
              <a:gd name="connsiteX1" fmla="*/ 244656 w 3366165"/>
              <a:gd name="connsiteY1" fmla="*/ 319960 h 3133002"/>
              <a:gd name="connsiteX2" fmla="*/ 19267 w 3366165"/>
              <a:gd name="connsiteY2" fmla="*/ 0 h 3133002"/>
              <a:gd name="connsiteX3" fmla="*/ 991748 w 3366165"/>
              <a:gd name="connsiteY3" fmla="*/ 38724 h 3133002"/>
              <a:gd name="connsiteX4" fmla="*/ 2163531 w 3366165"/>
              <a:gd name="connsiteY4" fmla="*/ 252343 h 3133002"/>
              <a:gd name="connsiteX5" fmla="*/ 2739352 w 3366165"/>
              <a:gd name="connsiteY5" fmla="*/ 404348 h 3133002"/>
              <a:gd name="connsiteX6" fmla="*/ 3019194 w 3366165"/>
              <a:gd name="connsiteY6" fmla="*/ 480557 h 3133002"/>
              <a:gd name="connsiteX7" fmla="*/ 3366165 w 3366165"/>
              <a:gd name="connsiteY7" fmla="*/ 1096376 h 3133002"/>
              <a:gd name="connsiteX8" fmla="*/ 3331999 w 3366165"/>
              <a:gd name="connsiteY8" fmla="*/ 2594999 h 3133002"/>
              <a:gd name="connsiteX9" fmla="*/ 2797571 w 3366165"/>
              <a:gd name="connsiteY9" fmla="*/ 3077809 h 3133002"/>
              <a:gd name="connsiteX10" fmla="*/ 2400219 w 3366165"/>
              <a:gd name="connsiteY10" fmla="*/ 2760719 h 3133002"/>
              <a:gd name="connsiteX11" fmla="*/ 1907406 w 3366165"/>
              <a:gd name="connsiteY11" fmla="*/ 2492178 h 3133002"/>
              <a:gd name="connsiteX12" fmla="*/ 1514400 w 3366165"/>
              <a:gd name="connsiteY12" fmla="*/ 3127686 h 3133002"/>
              <a:gd name="connsiteX13" fmla="*/ 1400987 w 3366165"/>
              <a:gd name="connsiteY13" fmla="*/ 2666631 h 3133002"/>
              <a:gd name="connsiteX14" fmla="*/ 1061002 w 3366165"/>
              <a:gd name="connsiteY14" fmla="*/ 2023551 h 3133002"/>
              <a:gd name="connsiteX15" fmla="*/ 910430 w 3366165"/>
              <a:gd name="connsiteY15" fmla="*/ 1541154 h 3133002"/>
              <a:gd name="connsiteX16" fmla="*/ 748885 w 3366165"/>
              <a:gd name="connsiteY16" fmla="*/ 1276009 h 3133002"/>
              <a:gd name="connsiteX17" fmla="*/ 472265 w 3366165"/>
              <a:gd name="connsiteY17" fmla="*/ 711871 h 3133002"/>
              <a:gd name="connsiteX0" fmla="*/ 472265 w 3366165"/>
              <a:gd name="connsiteY0" fmla="*/ 711871 h 3369380"/>
              <a:gd name="connsiteX1" fmla="*/ 244656 w 3366165"/>
              <a:gd name="connsiteY1" fmla="*/ 319960 h 3369380"/>
              <a:gd name="connsiteX2" fmla="*/ 19267 w 3366165"/>
              <a:gd name="connsiteY2" fmla="*/ 0 h 3369380"/>
              <a:gd name="connsiteX3" fmla="*/ 991748 w 3366165"/>
              <a:gd name="connsiteY3" fmla="*/ 38724 h 3369380"/>
              <a:gd name="connsiteX4" fmla="*/ 2163531 w 3366165"/>
              <a:gd name="connsiteY4" fmla="*/ 252343 h 3369380"/>
              <a:gd name="connsiteX5" fmla="*/ 2739352 w 3366165"/>
              <a:gd name="connsiteY5" fmla="*/ 404348 h 3369380"/>
              <a:gd name="connsiteX6" fmla="*/ 3019194 w 3366165"/>
              <a:gd name="connsiteY6" fmla="*/ 480557 h 3369380"/>
              <a:gd name="connsiteX7" fmla="*/ 3366165 w 3366165"/>
              <a:gd name="connsiteY7" fmla="*/ 1096376 h 3369380"/>
              <a:gd name="connsiteX8" fmla="*/ 3331999 w 3366165"/>
              <a:gd name="connsiteY8" fmla="*/ 2594999 h 3369380"/>
              <a:gd name="connsiteX9" fmla="*/ 2797571 w 3366165"/>
              <a:gd name="connsiteY9" fmla="*/ 3077809 h 3369380"/>
              <a:gd name="connsiteX10" fmla="*/ 2400219 w 3366165"/>
              <a:gd name="connsiteY10" fmla="*/ 2760719 h 3369380"/>
              <a:gd name="connsiteX11" fmla="*/ 1869334 w 3366165"/>
              <a:gd name="connsiteY11" fmla="*/ 3358853 h 3369380"/>
              <a:gd name="connsiteX12" fmla="*/ 1514400 w 3366165"/>
              <a:gd name="connsiteY12" fmla="*/ 3127686 h 3369380"/>
              <a:gd name="connsiteX13" fmla="*/ 1400987 w 3366165"/>
              <a:gd name="connsiteY13" fmla="*/ 2666631 h 3369380"/>
              <a:gd name="connsiteX14" fmla="*/ 1061002 w 3366165"/>
              <a:gd name="connsiteY14" fmla="*/ 2023551 h 3369380"/>
              <a:gd name="connsiteX15" fmla="*/ 910430 w 3366165"/>
              <a:gd name="connsiteY15" fmla="*/ 1541154 h 3369380"/>
              <a:gd name="connsiteX16" fmla="*/ 748885 w 3366165"/>
              <a:gd name="connsiteY16" fmla="*/ 1276009 h 3369380"/>
              <a:gd name="connsiteX17" fmla="*/ 472265 w 3366165"/>
              <a:gd name="connsiteY17" fmla="*/ 711871 h 3369380"/>
              <a:gd name="connsiteX0" fmla="*/ 472265 w 3366165"/>
              <a:gd name="connsiteY0" fmla="*/ 711871 h 4017875"/>
              <a:gd name="connsiteX1" fmla="*/ 244656 w 3366165"/>
              <a:gd name="connsiteY1" fmla="*/ 319960 h 4017875"/>
              <a:gd name="connsiteX2" fmla="*/ 19267 w 3366165"/>
              <a:gd name="connsiteY2" fmla="*/ 0 h 4017875"/>
              <a:gd name="connsiteX3" fmla="*/ 991748 w 3366165"/>
              <a:gd name="connsiteY3" fmla="*/ 38724 h 4017875"/>
              <a:gd name="connsiteX4" fmla="*/ 2163531 w 3366165"/>
              <a:gd name="connsiteY4" fmla="*/ 252343 h 4017875"/>
              <a:gd name="connsiteX5" fmla="*/ 2739352 w 3366165"/>
              <a:gd name="connsiteY5" fmla="*/ 404348 h 4017875"/>
              <a:gd name="connsiteX6" fmla="*/ 3019194 w 3366165"/>
              <a:gd name="connsiteY6" fmla="*/ 480557 h 4017875"/>
              <a:gd name="connsiteX7" fmla="*/ 3366165 w 3366165"/>
              <a:gd name="connsiteY7" fmla="*/ 1096376 h 4017875"/>
              <a:gd name="connsiteX8" fmla="*/ 3331999 w 3366165"/>
              <a:gd name="connsiteY8" fmla="*/ 2594999 h 4017875"/>
              <a:gd name="connsiteX9" fmla="*/ 2797571 w 3366165"/>
              <a:gd name="connsiteY9" fmla="*/ 3077809 h 4017875"/>
              <a:gd name="connsiteX10" fmla="*/ 2381183 w 3366165"/>
              <a:gd name="connsiteY10" fmla="*/ 4017875 h 4017875"/>
              <a:gd name="connsiteX11" fmla="*/ 1869334 w 3366165"/>
              <a:gd name="connsiteY11" fmla="*/ 3358853 h 4017875"/>
              <a:gd name="connsiteX12" fmla="*/ 1514400 w 3366165"/>
              <a:gd name="connsiteY12" fmla="*/ 3127686 h 4017875"/>
              <a:gd name="connsiteX13" fmla="*/ 1400987 w 3366165"/>
              <a:gd name="connsiteY13" fmla="*/ 2666631 h 4017875"/>
              <a:gd name="connsiteX14" fmla="*/ 1061002 w 3366165"/>
              <a:gd name="connsiteY14" fmla="*/ 2023551 h 4017875"/>
              <a:gd name="connsiteX15" fmla="*/ 910430 w 3366165"/>
              <a:gd name="connsiteY15" fmla="*/ 1541154 h 4017875"/>
              <a:gd name="connsiteX16" fmla="*/ 748885 w 3366165"/>
              <a:gd name="connsiteY16" fmla="*/ 1276009 h 4017875"/>
              <a:gd name="connsiteX17" fmla="*/ 472265 w 3366165"/>
              <a:gd name="connsiteY17" fmla="*/ 711871 h 4017875"/>
              <a:gd name="connsiteX0" fmla="*/ 472265 w 3366165"/>
              <a:gd name="connsiteY0" fmla="*/ 711871 h 4392108"/>
              <a:gd name="connsiteX1" fmla="*/ 244656 w 3366165"/>
              <a:gd name="connsiteY1" fmla="*/ 319960 h 4392108"/>
              <a:gd name="connsiteX2" fmla="*/ 19267 w 3366165"/>
              <a:gd name="connsiteY2" fmla="*/ 0 h 4392108"/>
              <a:gd name="connsiteX3" fmla="*/ 991748 w 3366165"/>
              <a:gd name="connsiteY3" fmla="*/ 38724 h 4392108"/>
              <a:gd name="connsiteX4" fmla="*/ 2163531 w 3366165"/>
              <a:gd name="connsiteY4" fmla="*/ 252343 h 4392108"/>
              <a:gd name="connsiteX5" fmla="*/ 2739352 w 3366165"/>
              <a:gd name="connsiteY5" fmla="*/ 404348 h 4392108"/>
              <a:gd name="connsiteX6" fmla="*/ 3019194 w 3366165"/>
              <a:gd name="connsiteY6" fmla="*/ 480557 h 4392108"/>
              <a:gd name="connsiteX7" fmla="*/ 3366165 w 3366165"/>
              <a:gd name="connsiteY7" fmla="*/ 1096376 h 4392108"/>
              <a:gd name="connsiteX8" fmla="*/ 3331999 w 3366165"/>
              <a:gd name="connsiteY8" fmla="*/ 2594999 h 4392108"/>
              <a:gd name="connsiteX9" fmla="*/ 3111662 w 3366165"/>
              <a:gd name="connsiteY9" fmla="*/ 4392108 h 4392108"/>
              <a:gd name="connsiteX10" fmla="*/ 2381183 w 3366165"/>
              <a:gd name="connsiteY10" fmla="*/ 4017875 h 4392108"/>
              <a:gd name="connsiteX11" fmla="*/ 1869334 w 3366165"/>
              <a:gd name="connsiteY11" fmla="*/ 3358853 h 4392108"/>
              <a:gd name="connsiteX12" fmla="*/ 1514400 w 3366165"/>
              <a:gd name="connsiteY12" fmla="*/ 3127686 h 4392108"/>
              <a:gd name="connsiteX13" fmla="*/ 1400987 w 3366165"/>
              <a:gd name="connsiteY13" fmla="*/ 2666631 h 4392108"/>
              <a:gd name="connsiteX14" fmla="*/ 1061002 w 3366165"/>
              <a:gd name="connsiteY14" fmla="*/ 2023551 h 4392108"/>
              <a:gd name="connsiteX15" fmla="*/ 910430 w 3366165"/>
              <a:gd name="connsiteY15" fmla="*/ 1541154 h 4392108"/>
              <a:gd name="connsiteX16" fmla="*/ 748885 w 3366165"/>
              <a:gd name="connsiteY16" fmla="*/ 1276009 h 4392108"/>
              <a:gd name="connsiteX17" fmla="*/ 472265 w 3366165"/>
              <a:gd name="connsiteY17" fmla="*/ 711871 h 4392108"/>
              <a:gd name="connsiteX0" fmla="*/ 472265 w 4141022"/>
              <a:gd name="connsiteY0" fmla="*/ 711871 h 4392108"/>
              <a:gd name="connsiteX1" fmla="*/ 244656 w 4141022"/>
              <a:gd name="connsiteY1" fmla="*/ 319960 h 4392108"/>
              <a:gd name="connsiteX2" fmla="*/ 19267 w 4141022"/>
              <a:gd name="connsiteY2" fmla="*/ 0 h 4392108"/>
              <a:gd name="connsiteX3" fmla="*/ 991748 w 4141022"/>
              <a:gd name="connsiteY3" fmla="*/ 38724 h 4392108"/>
              <a:gd name="connsiteX4" fmla="*/ 2163531 w 4141022"/>
              <a:gd name="connsiteY4" fmla="*/ 252343 h 4392108"/>
              <a:gd name="connsiteX5" fmla="*/ 2739352 w 4141022"/>
              <a:gd name="connsiteY5" fmla="*/ 404348 h 4392108"/>
              <a:gd name="connsiteX6" fmla="*/ 3019194 w 4141022"/>
              <a:gd name="connsiteY6" fmla="*/ 480557 h 4392108"/>
              <a:gd name="connsiteX7" fmla="*/ 3366165 w 4141022"/>
              <a:gd name="connsiteY7" fmla="*/ 1096376 h 4392108"/>
              <a:gd name="connsiteX8" fmla="*/ 4141022 w 4141022"/>
              <a:gd name="connsiteY8" fmla="*/ 2661667 h 4392108"/>
              <a:gd name="connsiteX9" fmla="*/ 3111662 w 4141022"/>
              <a:gd name="connsiteY9" fmla="*/ 4392108 h 4392108"/>
              <a:gd name="connsiteX10" fmla="*/ 2381183 w 4141022"/>
              <a:gd name="connsiteY10" fmla="*/ 4017875 h 4392108"/>
              <a:gd name="connsiteX11" fmla="*/ 1869334 w 4141022"/>
              <a:gd name="connsiteY11" fmla="*/ 3358853 h 4392108"/>
              <a:gd name="connsiteX12" fmla="*/ 1514400 w 4141022"/>
              <a:gd name="connsiteY12" fmla="*/ 3127686 h 4392108"/>
              <a:gd name="connsiteX13" fmla="*/ 1400987 w 4141022"/>
              <a:gd name="connsiteY13" fmla="*/ 2666631 h 4392108"/>
              <a:gd name="connsiteX14" fmla="*/ 1061002 w 4141022"/>
              <a:gd name="connsiteY14" fmla="*/ 2023551 h 4392108"/>
              <a:gd name="connsiteX15" fmla="*/ 910430 w 4141022"/>
              <a:gd name="connsiteY15" fmla="*/ 1541154 h 4392108"/>
              <a:gd name="connsiteX16" fmla="*/ 748885 w 4141022"/>
              <a:gd name="connsiteY16" fmla="*/ 1276009 h 4392108"/>
              <a:gd name="connsiteX17" fmla="*/ 472265 w 4141022"/>
              <a:gd name="connsiteY17" fmla="*/ 711871 h 4392108"/>
              <a:gd name="connsiteX0" fmla="*/ 472265 w 4162469"/>
              <a:gd name="connsiteY0" fmla="*/ 711871 h 4625523"/>
              <a:gd name="connsiteX1" fmla="*/ 244656 w 4162469"/>
              <a:gd name="connsiteY1" fmla="*/ 319960 h 4625523"/>
              <a:gd name="connsiteX2" fmla="*/ 19267 w 4162469"/>
              <a:gd name="connsiteY2" fmla="*/ 0 h 4625523"/>
              <a:gd name="connsiteX3" fmla="*/ 991748 w 4162469"/>
              <a:gd name="connsiteY3" fmla="*/ 38724 h 4625523"/>
              <a:gd name="connsiteX4" fmla="*/ 2163531 w 4162469"/>
              <a:gd name="connsiteY4" fmla="*/ 252343 h 4625523"/>
              <a:gd name="connsiteX5" fmla="*/ 2739352 w 4162469"/>
              <a:gd name="connsiteY5" fmla="*/ 404348 h 4625523"/>
              <a:gd name="connsiteX6" fmla="*/ 3019194 w 4162469"/>
              <a:gd name="connsiteY6" fmla="*/ 480557 h 4625523"/>
              <a:gd name="connsiteX7" fmla="*/ 3366165 w 4162469"/>
              <a:gd name="connsiteY7" fmla="*/ 1096376 h 4625523"/>
              <a:gd name="connsiteX8" fmla="*/ 4141022 w 4162469"/>
              <a:gd name="connsiteY8" fmla="*/ 2661667 h 4625523"/>
              <a:gd name="connsiteX9" fmla="*/ 4000605 w 4162469"/>
              <a:gd name="connsiteY9" fmla="*/ 4530502 h 4625523"/>
              <a:gd name="connsiteX10" fmla="*/ 3111662 w 4162469"/>
              <a:gd name="connsiteY10" fmla="*/ 4392108 h 4625523"/>
              <a:gd name="connsiteX11" fmla="*/ 2381183 w 4162469"/>
              <a:gd name="connsiteY11" fmla="*/ 4017875 h 4625523"/>
              <a:gd name="connsiteX12" fmla="*/ 1869334 w 4162469"/>
              <a:gd name="connsiteY12" fmla="*/ 3358853 h 4625523"/>
              <a:gd name="connsiteX13" fmla="*/ 1514400 w 4162469"/>
              <a:gd name="connsiteY13" fmla="*/ 3127686 h 4625523"/>
              <a:gd name="connsiteX14" fmla="*/ 1400987 w 4162469"/>
              <a:gd name="connsiteY14" fmla="*/ 2666631 h 4625523"/>
              <a:gd name="connsiteX15" fmla="*/ 1061002 w 4162469"/>
              <a:gd name="connsiteY15" fmla="*/ 2023551 h 4625523"/>
              <a:gd name="connsiteX16" fmla="*/ 910430 w 4162469"/>
              <a:gd name="connsiteY16" fmla="*/ 1541154 h 4625523"/>
              <a:gd name="connsiteX17" fmla="*/ 748885 w 4162469"/>
              <a:gd name="connsiteY17" fmla="*/ 1276009 h 4625523"/>
              <a:gd name="connsiteX18" fmla="*/ 472265 w 4162469"/>
              <a:gd name="connsiteY18" fmla="*/ 711871 h 4625523"/>
              <a:gd name="connsiteX0" fmla="*/ 472265 w 4162469"/>
              <a:gd name="connsiteY0" fmla="*/ 711871 h 4625523"/>
              <a:gd name="connsiteX1" fmla="*/ 244656 w 4162469"/>
              <a:gd name="connsiteY1" fmla="*/ 319960 h 4625523"/>
              <a:gd name="connsiteX2" fmla="*/ 19267 w 4162469"/>
              <a:gd name="connsiteY2" fmla="*/ 0 h 4625523"/>
              <a:gd name="connsiteX3" fmla="*/ 991748 w 4162469"/>
              <a:gd name="connsiteY3" fmla="*/ 38724 h 4625523"/>
              <a:gd name="connsiteX4" fmla="*/ 2163531 w 4162469"/>
              <a:gd name="connsiteY4" fmla="*/ 252343 h 4625523"/>
              <a:gd name="connsiteX5" fmla="*/ 2501404 w 4162469"/>
              <a:gd name="connsiteY5" fmla="*/ 4344 h 4625523"/>
              <a:gd name="connsiteX6" fmla="*/ 3019194 w 4162469"/>
              <a:gd name="connsiteY6" fmla="*/ 480557 h 4625523"/>
              <a:gd name="connsiteX7" fmla="*/ 3366165 w 4162469"/>
              <a:gd name="connsiteY7" fmla="*/ 1096376 h 4625523"/>
              <a:gd name="connsiteX8" fmla="*/ 4141022 w 4162469"/>
              <a:gd name="connsiteY8" fmla="*/ 2661667 h 4625523"/>
              <a:gd name="connsiteX9" fmla="*/ 4000605 w 4162469"/>
              <a:gd name="connsiteY9" fmla="*/ 4530502 h 4625523"/>
              <a:gd name="connsiteX10" fmla="*/ 3111662 w 4162469"/>
              <a:gd name="connsiteY10" fmla="*/ 4392108 h 4625523"/>
              <a:gd name="connsiteX11" fmla="*/ 2381183 w 4162469"/>
              <a:gd name="connsiteY11" fmla="*/ 4017875 h 4625523"/>
              <a:gd name="connsiteX12" fmla="*/ 1869334 w 4162469"/>
              <a:gd name="connsiteY12" fmla="*/ 3358853 h 4625523"/>
              <a:gd name="connsiteX13" fmla="*/ 1514400 w 4162469"/>
              <a:gd name="connsiteY13" fmla="*/ 3127686 h 4625523"/>
              <a:gd name="connsiteX14" fmla="*/ 1400987 w 4162469"/>
              <a:gd name="connsiteY14" fmla="*/ 2666631 h 4625523"/>
              <a:gd name="connsiteX15" fmla="*/ 1061002 w 4162469"/>
              <a:gd name="connsiteY15" fmla="*/ 2023551 h 4625523"/>
              <a:gd name="connsiteX16" fmla="*/ 910430 w 4162469"/>
              <a:gd name="connsiteY16" fmla="*/ 1541154 h 4625523"/>
              <a:gd name="connsiteX17" fmla="*/ 748885 w 4162469"/>
              <a:gd name="connsiteY17" fmla="*/ 1276009 h 4625523"/>
              <a:gd name="connsiteX18" fmla="*/ 472265 w 4162469"/>
              <a:gd name="connsiteY18" fmla="*/ 711871 h 4625523"/>
              <a:gd name="connsiteX0" fmla="*/ 472265 w 4162469"/>
              <a:gd name="connsiteY0" fmla="*/ 719053 h 4632705"/>
              <a:gd name="connsiteX1" fmla="*/ 244656 w 4162469"/>
              <a:gd name="connsiteY1" fmla="*/ 327142 h 4632705"/>
              <a:gd name="connsiteX2" fmla="*/ 19267 w 4162469"/>
              <a:gd name="connsiteY2" fmla="*/ 7182 h 4632705"/>
              <a:gd name="connsiteX3" fmla="*/ 991748 w 4162469"/>
              <a:gd name="connsiteY3" fmla="*/ 45906 h 4632705"/>
              <a:gd name="connsiteX4" fmla="*/ 1868475 w 4162469"/>
              <a:gd name="connsiteY4" fmla="*/ 126190 h 4632705"/>
              <a:gd name="connsiteX5" fmla="*/ 2501404 w 4162469"/>
              <a:gd name="connsiteY5" fmla="*/ 11526 h 4632705"/>
              <a:gd name="connsiteX6" fmla="*/ 3019194 w 4162469"/>
              <a:gd name="connsiteY6" fmla="*/ 487739 h 4632705"/>
              <a:gd name="connsiteX7" fmla="*/ 3366165 w 4162469"/>
              <a:gd name="connsiteY7" fmla="*/ 1103558 h 4632705"/>
              <a:gd name="connsiteX8" fmla="*/ 4141022 w 4162469"/>
              <a:gd name="connsiteY8" fmla="*/ 2668849 h 4632705"/>
              <a:gd name="connsiteX9" fmla="*/ 4000605 w 4162469"/>
              <a:gd name="connsiteY9" fmla="*/ 4537684 h 4632705"/>
              <a:gd name="connsiteX10" fmla="*/ 3111662 w 4162469"/>
              <a:gd name="connsiteY10" fmla="*/ 4399290 h 4632705"/>
              <a:gd name="connsiteX11" fmla="*/ 2381183 w 4162469"/>
              <a:gd name="connsiteY11" fmla="*/ 4025057 h 4632705"/>
              <a:gd name="connsiteX12" fmla="*/ 1869334 w 4162469"/>
              <a:gd name="connsiteY12" fmla="*/ 3366035 h 4632705"/>
              <a:gd name="connsiteX13" fmla="*/ 1514400 w 4162469"/>
              <a:gd name="connsiteY13" fmla="*/ 3134868 h 4632705"/>
              <a:gd name="connsiteX14" fmla="*/ 1400987 w 4162469"/>
              <a:gd name="connsiteY14" fmla="*/ 2673813 h 4632705"/>
              <a:gd name="connsiteX15" fmla="*/ 1061002 w 4162469"/>
              <a:gd name="connsiteY15" fmla="*/ 2030733 h 4632705"/>
              <a:gd name="connsiteX16" fmla="*/ 910430 w 4162469"/>
              <a:gd name="connsiteY16" fmla="*/ 1548336 h 4632705"/>
              <a:gd name="connsiteX17" fmla="*/ 748885 w 4162469"/>
              <a:gd name="connsiteY17" fmla="*/ 1283191 h 4632705"/>
              <a:gd name="connsiteX18" fmla="*/ 472265 w 4162469"/>
              <a:gd name="connsiteY18" fmla="*/ 719053 h 4632705"/>
              <a:gd name="connsiteX0" fmla="*/ 472265 w 4162469"/>
              <a:gd name="connsiteY0" fmla="*/ 719053 h 4632705"/>
              <a:gd name="connsiteX1" fmla="*/ 244656 w 4162469"/>
              <a:gd name="connsiteY1" fmla="*/ 327142 h 4632705"/>
              <a:gd name="connsiteX2" fmla="*/ 19267 w 4162469"/>
              <a:gd name="connsiteY2" fmla="*/ 7182 h 4632705"/>
              <a:gd name="connsiteX3" fmla="*/ 991748 w 4162469"/>
              <a:gd name="connsiteY3" fmla="*/ 45906 h 4632705"/>
              <a:gd name="connsiteX4" fmla="*/ 1868475 w 4162469"/>
              <a:gd name="connsiteY4" fmla="*/ 126190 h 4632705"/>
              <a:gd name="connsiteX5" fmla="*/ 2501404 w 4162469"/>
              <a:gd name="connsiteY5" fmla="*/ 11526 h 4632705"/>
              <a:gd name="connsiteX6" fmla="*/ 3019194 w 4162469"/>
              <a:gd name="connsiteY6" fmla="*/ 487739 h 4632705"/>
              <a:gd name="connsiteX7" fmla="*/ 3366165 w 4162469"/>
              <a:gd name="connsiteY7" fmla="*/ 1103558 h 4632705"/>
              <a:gd name="connsiteX8" fmla="*/ 4141022 w 4162469"/>
              <a:gd name="connsiteY8" fmla="*/ 2668849 h 4632705"/>
              <a:gd name="connsiteX9" fmla="*/ 4000605 w 4162469"/>
              <a:gd name="connsiteY9" fmla="*/ 4537684 h 4632705"/>
              <a:gd name="connsiteX10" fmla="*/ 3111662 w 4162469"/>
              <a:gd name="connsiteY10" fmla="*/ 4399290 h 4632705"/>
              <a:gd name="connsiteX11" fmla="*/ 2381183 w 4162469"/>
              <a:gd name="connsiteY11" fmla="*/ 4025057 h 4632705"/>
              <a:gd name="connsiteX12" fmla="*/ 1869334 w 4162469"/>
              <a:gd name="connsiteY12" fmla="*/ 3366035 h 4632705"/>
              <a:gd name="connsiteX13" fmla="*/ 1514400 w 4162469"/>
              <a:gd name="connsiteY13" fmla="*/ 3134868 h 4632705"/>
              <a:gd name="connsiteX14" fmla="*/ 1400987 w 4162469"/>
              <a:gd name="connsiteY14" fmla="*/ 2673813 h 4632705"/>
              <a:gd name="connsiteX15" fmla="*/ 1061002 w 4162469"/>
              <a:gd name="connsiteY15" fmla="*/ 2030733 h 4632705"/>
              <a:gd name="connsiteX16" fmla="*/ 910430 w 4162469"/>
              <a:gd name="connsiteY16" fmla="*/ 1548336 h 4632705"/>
              <a:gd name="connsiteX17" fmla="*/ 748885 w 4162469"/>
              <a:gd name="connsiteY17" fmla="*/ 1283191 h 4632705"/>
              <a:gd name="connsiteX18" fmla="*/ 612226 w 4162469"/>
              <a:gd name="connsiteY18" fmla="*/ 1013840 h 4632705"/>
              <a:gd name="connsiteX19" fmla="*/ 472265 w 4162469"/>
              <a:gd name="connsiteY19" fmla="*/ 719053 h 4632705"/>
              <a:gd name="connsiteX0" fmla="*/ 472265 w 4162469"/>
              <a:gd name="connsiteY0" fmla="*/ 719053 h 4659118"/>
              <a:gd name="connsiteX1" fmla="*/ 244656 w 4162469"/>
              <a:gd name="connsiteY1" fmla="*/ 327142 h 4659118"/>
              <a:gd name="connsiteX2" fmla="*/ 19267 w 4162469"/>
              <a:gd name="connsiteY2" fmla="*/ 7182 h 4659118"/>
              <a:gd name="connsiteX3" fmla="*/ 991748 w 4162469"/>
              <a:gd name="connsiteY3" fmla="*/ 45906 h 4659118"/>
              <a:gd name="connsiteX4" fmla="*/ 1868475 w 4162469"/>
              <a:gd name="connsiteY4" fmla="*/ 126190 h 4659118"/>
              <a:gd name="connsiteX5" fmla="*/ 2501404 w 4162469"/>
              <a:gd name="connsiteY5" fmla="*/ 11526 h 4659118"/>
              <a:gd name="connsiteX6" fmla="*/ 3019194 w 4162469"/>
              <a:gd name="connsiteY6" fmla="*/ 487739 h 4659118"/>
              <a:gd name="connsiteX7" fmla="*/ 3366165 w 4162469"/>
              <a:gd name="connsiteY7" fmla="*/ 1103558 h 4659118"/>
              <a:gd name="connsiteX8" fmla="*/ 4141022 w 4162469"/>
              <a:gd name="connsiteY8" fmla="*/ 2668849 h 4659118"/>
              <a:gd name="connsiteX9" fmla="*/ 4000605 w 4162469"/>
              <a:gd name="connsiteY9" fmla="*/ 4537684 h 4659118"/>
              <a:gd name="connsiteX10" fmla="*/ 3083108 w 4162469"/>
              <a:gd name="connsiteY10" fmla="*/ 4542148 h 4659118"/>
              <a:gd name="connsiteX11" fmla="*/ 2381183 w 4162469"/>
              <a:gd name="connsiteY11" fmla="*/ 4025057 h 4659118"/>
              <a:gd name="connsiteX12" fmla="*/ 1869334 w 4162469"/>
              <a:gd name="connsiteY12" fmla="*/ 3366035 h 4659118"/>
              <a:gd name="connsiteX13" fmla="*/ 1514400 w 4162469"/>
              <a:gd name="connsiteY13" fmla="*/ 3134868 h 4659118"/>
              <a:gd name="connsiteX14" fmla="*/ 1400987 w 4162469"/>
              <a:gd name="connsiteY14" fmla="*/ 2673813 h 4659118"/>
              <a:gd name="connsiteX15" fmla="*/ 1061002 w 4162469"/>
              <a:gd name="connsiteY15" fmla="*/ 2030733 h 4659118"/>
              <a:gd name="connsiteX16" fmla="*/ 910430 w 4162469"/>
              <a:gd name="connsiteY16" fmla="*/ 1548336 h 4659118"/>
              <a:gd name="connsiteX17" fmla="*/ 748885 w 4162469"/>
              <a:gd name="connsiteY17" fmla="*/ 1283191 h 4659118"/>
              <a:gd name="connsiteX18" fmla="*/ 612226 w 4162469"/>
              <a:gd name="connsiteY18" fmla="*/ 1013840 h 4659118"/>
              <a:gd name="connsiteX19" fmla="*/ 472265 w 4162469"/>
              <a:gd name="connsiteY19" fmla="*/ 719053 h 4659118"/>
              <a:gd name="connsiteX0" fmla="*/ 472265 w 4162469"/>
              <a:gd name="connsiteY0" fmla="*/ 719053 h 4659118"/>
              <a:gd name="connsiteX1" fmla="*/ 244656 w 4162469"/>
              <a:gd name="connsiteY1" fmla="*/ 327142 h 4659118"/>
              <a:gd name="connsiteX2" fmla="*/ 19267 w 4162469"/>
              <a:gd name="connsiteY2" fmla="*/ 7182 h 4659118"/>
              <a:gd name="connsiteX3" fmla="*/ 991748 w 4162469"/>
              <a:gd name="connsiteY3" fmla="*/ 45906 h 4659118"/>
              <a:gd name="connsiteX4" fmla="*/ 1868475 w 4162469"/>
              <a:gd name="connsiteY4" fmla="*/ 126190 h 4659118"/>
              <a:gd name="connsiteX5" fmla="*/ 2501404 w 4162469"/>
              <a:gd name="connsiteY5" fmla="*/ 11526 h 4659118"/>
              <a:gd name="connsiteX6" fmla="*/ 3019194 w 4162469"/>
              <a:gd name="connsiteY6" fmla="*/ 487739 h 4659118"/>
              <a:gd name="connsiteX7" fmla="*/ 3366165 w 4162469"/>
              <a:gd name="connsiteY7" fmla="*/ 1103558 h 4659118"/>
              <a:gd name="connsiteX8" fmla="*/ 4141022 w 4162469"/>
              <a:gd name="connsiteY8" fmla="*/ 2668849 h 4659118"/>
              <a:gd name="connsiteX9" fmla="*/ 4000605 w 4162469"/>
              <a:gd name="connsiteY9" fmla="*/ 4537684 h 4659118"/>
              <a:gd name="connsiteX10" fmla="*/ 3083108 w 4162469"/>
              <a:gd name="connsiteY10" fmla="*/ 4542148 h 4659118"/>
              <a:gd name="connsiteX11" fmla="*/ 2381183 w 4162469"/>
              <a:gd name="connsiteY11" fmla="*/ 4025057 h 4659118"/>
              <a:gd name="connsiteX12" fmla="*/ 1869334 w 4162469"/>
              <a:gd name="connsiteY12" fmla="*/ 3366035 h 4659118"/>
              <a:gd name="connsiteX13" fmla="*/ 1514400 w 4162469"/>
              <a:gd name="connsiteY13" fmla="*/ 3134868 h 4659118"/>
              <a:gd name="connsiteX14" fmla="*/ 1400987 w 4162469"/>
              <a:gd name="connsiteY14" fmla="*/ 2673813 h 4659118"/>
              <a:gd name="connsiteX15" fmla="*/ 1061002 w 4162469"/>
              <a:gd name="connsiteY15" fmla="*/ 2030733 h 4659118"/>
              <a:gd name="connsiteX16" fmla="*/ 1031015 w 4162469"/>
              <a:gd name="connsiteY16" fmla="*/ 1794800 h 4659118"/>
              <a:gd name="connsiteX17" fmla="*/ 910430 w 4162469"/>
              <a:gd name="connsiteY17" fmla="*/ 1548336 h 4659118"/>
              <a:gd name="connsiteX18" fmla="*/ 748885 w 4162469"/>
              <a:gd name="connsiteY18" fmla="*/ 1283191 h 4659118"/>
              <a:gd name="connsiteX19" fmla="*/ 612226 w 4162469"/>
              <a:gd name="connsiteY19" fmla="*/ 1013840 h 4659118"/>
              <a:gd name="connsiteX20" fmla="*/ 472265 w 4162469"/>
              <a:gd name="connsiteY20" fmla="*/ 719053 h 465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2469" h="4659118">
                <a:moveTo>
                  <a:pt x="472265" y="719053"/>
                </a:moveTo>
                <a:cubicBezTo>
                  <a:pt x="391390" y="585109"/>
                  <a:pt x="320156" y="445787"/>
                  <a:pt x="244656" y="327142"/>
                </a:cubicBezTo>
                <a:cubicBezTo>
                  <a:pt x="169156" y="208497"/>
                  <a:pt x="-68772" y="19134"/>
                  <a:pt x="19267" y="7182"/>
                </a:cubicBezTo>
                <a:cubicBezTo>
                  <a:pt x="96486" y="7541"/>
                  <a:pt x="614787" y="50463"/>
                  <a:pt x="991748" y="45906"/>
                </a:cubicBezTo>
                <a:lnTo>
                  <a:pt x="1868475" y="126190"/>
                </a:lnTo>
                <a:cubicBezTo>
                  <a:pt x="2233707" y="147954"/>
                  <a:pt x="2309618" y="-48732"/>
                  <a:pt x="2501404" y="11526"/>
                </a:cubicBezTo>
                <a:cubicBezTo>
                  <a:pt x="2693191" y="71784"/>
                  <a:pt x="2875067" y="305734"/>
                  <a:pt x="3019194" y="487739"/>
                </a:cubicBezTo>
                <a:cubicBezTo>
                  <a:pt x="3163321" y="669744"/>
                  <a:pt x="3294101" y="772513"/>
                  <a:pt x="3366165" y="1103558"/>
                </a:cubicBezTo>
                <a:lnTo>
                  <a:pt x="4141022" y="2668849"/>
                </a:lnTo>
                <a:cubicBezTo>
                  <a:pt x="4184896" y="3118980"/>
                  <a:pt x="4172165" y="4249277"/>
                  <a:pt x="4000605" y="4537684"/>
                </a:cubicBezTo>
                <a:cubicBezTo>
                  <a:pt x="3829045" y="4826091"/>
                  <a:pt x="3291145" y="4505362"/>
                  <a:pt x="3083108" y="4542148"/>
                </a:cubicBezTo>
                <a:lnTo>
                  <a:pt x="2381183" y="4025057"/>
                </a:lnTo>
                <a:cubicBezTo>
                  <a:pt x="2204555" y="3927452"/>
                  <a:pt x="2013798" y="3514400"/>
                  <a:pt x="1869334" y="3366035"/>
                </a:cubicBezTo>
                <a:cubicBezTo>
                  <a:pt x="1724870" y="3217670"/>
                  <a:pt x="1594287" y="3204923"/>
                  <a:pt x="1514400" y="3134868"/>
                </a:cubicBezTo>
                <a:cubicBezTo>
                  <a:pt x="1523213" y="2919276"/>
                  <a:pt x="1476553" y="2857835"/>
                  <a:pt x="1400987" y="2673813"/>
                </a:cubicBezTo>
                <a:cubicBezTo>
                  <a:pt x="1325421" y="2489791"/>
                  <a:pt x="1119491" y="2178822"/>
                  <a:pt x="1061002" y="2030733"/>
                </a:cubicBezTo>
                <a:cubicBezTo>
                  <a:pt x="1002513" y="1882644"/>
                  <a:pt x="1056110" y="1875199"/>
                  <a:pt x="1031015" y="1794800"/>
                </a:cubicBezTo>
                <a:cubicBezTo>
                  <a:pt x="1005920" y="1714401"/>
                  <a:pt x="960624" y="1632017"/>
                  <a:pt x="910430" y="1548336"/>
                </a:cubicBezTo>
                <a:cubicBezTo>
                  <a:pt x="860236" y="1464655"/>
                  <a:pt x="790654" y="1378623"/>
                  <a:pt x="748885" y="1283191"/>
                </a:cubicBezTo>
                <a:cubicBezTo>
                  <a:pt x="707116" y="1187759"/>
                  <a:pt x="658329" y="1107863"/>
                  <a:pt x="612226" y="1013840"/>
                </a:cubicBezTo>
                <a:cubicBezTo>
                  <a:pt x="566123" y="919817"/>
                  <a:pt x="541458" y="827153"/>
                  <a:pt x="472265" y="719053"/>
                </a:cubicBezTo>
                <a:close/>
              </a:path>
            </a:pathLst>
          </a:custGeom>
          <a:solidFill>
            <a:srgbClr val="003B76">
              <a:lumMod val="60000"/>
              <a:lumOff val="40000"/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150" y="2940051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Scale 1: 2,500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Purpose: Cruise ship approach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                &amp; anchorage,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          :Domestic Shipping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4551363" y="62989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30 November – 02 December, 2016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NOUMEA</a:t>
            </a:r>
            <a:endParaRPr kumimoji="0" lang="en-A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6847" y="739776"/>
            <a:ext cx="181848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AU"/>
            </a:defPPr>
            <a:lvl1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FFFFCC"/>
              </a:buClr>
              <a:defRPr/>
            </a:pPr>
            <a:r>
              <a:rPr lang="en-AU" dirty="0" smtClean="0">
                <a:solidFill>
                  <a:srgbClr val="003B76"/>
                </a:solidFill>
                <a:latin typeface="Arial"/>
                <a:cs typeface="Arial"/>
              </a:rPr>
              <a:t>  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744" y="4411148"/>
            <a:ext cx="981075" cy="369332"/>
          </a:xfrm>
          <a:prstGeom prst="rect">
            <a:avLst/>
          </a:prstGeom>
          <a:solidFill>
            <a:srgbClr val="FFC000"/>
          </a:solidFill>
          <a:ln w="34925" cap="rnd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5" action="ppaction://hlinkfile"/>
              </a:rPr>
              <a:t>Location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86681" y="2128044"/>
            <a:ext cx="5185569" cy="12247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358" y="129719"/>
            <a:ext cx="726577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4049" y="26518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4636" y="715963"/>
            <a:ext cx="7764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Surveys : Noro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Port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&amp; Approaches - 2016 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9" t="33564" r="7705" b="10691"/>
          <a:stretch/>
        </p:blipFill>
        <p:spPr bwMode="auto">
          <a:xfrm>
            <a:off x="409576" y="1303210"/>
            <a:ext cx="2085974" cy="217341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15723" r="37421" b="7547"/>
          <a:stretch/>
        </p:blipFill>
        <p:spPr bwMode="auto">
          <a:xfrm>
            <a:off x="2647950" y="1306364"/>
            <a:ext cx="4857750" cy="5016122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/>
          <p:nvPr/>
        </p:nvSpPr>
        <p:spPr>
          <a:xfrm>
            <a:off x="3099054" y="1335693"/>
            <a:ext cx="2915982" cy="4921418"/>
          </a:xfrm>
          <a:custGeom>
            <a:avLst/>
            <a:gdLst>
              <a:gd name="connsiteX0" fmla="*/ 0 w 1834515"/>
              <a:gd name="connsiteY0" fmla="*/ 0 h 3787775"/>
              <a:gd name="connsiteX1" fmla="*/ 1834515 w 1834515"/>
              <a:gd name="connsiteY1" fmla="*/ 0 h 3787775"/>
              <a:gd name="connsiteX2" fmla="*/ 1834515 w 1834515"/>
              <a:gd name="connsiteY2" fmla="*/ 3787775 h 3787775"/>
              <a:gd name="connsiteX3" fmla="*/ 0 w 1834515"/>
              <a:gd name="connsiteY3" fmla="*/ 3787775 h 3787775"/>
              <a:gd name="connsiteX4" fmla="*/ 0 w 1834515"/>
              <a:gd name="connsiteY4" fmla="*/ 0 h 3787775"/>
              <a:gd name="connsiteX0" fmla="*/ 172193 w 2006708"/>
              <a:gd name="connsiteY0" fmla="*/ 0 h 3787775"/>
              <a:gd name="connsiteX1" fmla="*/ 2006708 w 2006708"/>
              <a:gd name="connsiteY1" fmla="*/ 0 h 3787775"/>
              <a:gd name="connsiteX2" fmla="*/ 2006708 w 2006708"/>
              <a:gd name="connsiteY2" fmla="*/ 3787775 h 3787775"/>
              <a:gd name="connsiteX3" fmla="*/ 172193 w 2006708"/>
              <a:gd name="connsiteY3" fmla="*/ 3787775 h 3787775"/>
              <a:gd name="connsiteX4" fmla="*/ 0 w 2006708"/>
              <a:gd name="connsiteY4" fmla="*/ 53439 h 3787775"/>
              <a:gd name="connsiteX5" fmla="*/ 172193 w 2006708"/>
              <a:gd name="connsiteY5" fmla="*/ 0 h 3787775"/>
              <a:gd name="connsiteX0" fmla="*/ 172193 w 2006708"/>
              <a:gd name="connsiteY0" fmla="*/ 0 h 3787775"/>
              <a:gd name="connsiteX1" fmla="*/ 2006708 w 2006708"/>
              <a:gd name="connsiteY1" fmla="*/ 0 h 3787775"/>
              <a:gd name="connsiteX2" fmla="*/ 2006708 w 2006708"/>
              <a:gd name="connsiteY2" fmla="*/ 3787775 h 3787775"/>
              <a:gd name="connsiteX3" fmla="*/ 172193 w 2006708"/>
              <a:gd name="connsiteY3" fmla="*/ 3787775 h 3787775"/>
              <a:gd name="connsiteX4" fmla="*/ 0 w 2006708"/>
              <a:gd name="connsiteY4" fmla="*/ 53439 h 3787775"/>
              <a:gd name="connsiteX5" fmla="*/ 172193 w 2006708"/>
              <a:gd name="connsiteY5" fmla="*/ 0 h 3787775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2006708 w 2006708"/>
              <a:gd name="connsiteY2" fmla="*/ 3787775 h 3817463"/>
              <a:gd name="connsiteX3" fmla="*/ 190016 w 2006708"/>
              <a:gd name="connsiteY3" fmla="*/ 3817463 h 3817463"/>
              <a:gd name="connsiteX4" fmla="*/ 0 w 2006708"/>
              <a:gd name="connsiteY4" fmla="*/ 53439 h 3817463"/>
              <a:gd name="connsiteX5" fmla="*/ 172193 w 2006708"/>
              <a:gd name="connsiteY5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2006708 w 2006708"/>
              <a:gd name="connsiteY3" fmla="*/ 3787775 h 3817463"/>
              <a:gd name="connsiteX4" fmla="*/ 190016 w 2006708"/>
              <a:gd name="connsiteY4" fmla="*/ 3817463 h 3817463"/>
              <a:gd name="connsiteX5" fmla="*/ 0 w 2006708"/>
              <a:gd name="connsiteY5" fmla="*/ 53439 h 3817463"/>
              <a:gd name="connsiteX6" fmla="*/ 172193 w 2006708"/>
              <a:gd name="connsiteY6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2006708 w 2006708"/>
              <a:gd name="connsiteY4" fmla="*/ 3787775 h 3817463"/>
              <a:gd name="connsiteX5" fmla="*/ 190016 w 2006708"/>
              <a:gd name="connsiteY5" fmla="*/ 3817463 h 3817463"/>
              <a:gd name="connsiteX6" fmla="*/ 0 w 2006708"/>
              <a:gd name="connsiteY6" fmla="*/ 53439 h 3817463"/>
              <a:gd name="connsiteX7" fmla="*/ 172193 w 2006708"/>
              <a:gd name="connsiteY7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190016 w 2006708"/>
              <a:gd name="connsiteY6" fmla="*/ 3817463 h 3817463"/>
              <a:gd name="connsiteX7" fmla="*/ 0 w 2006708"/>
              <a:gd name="connsiteY7" fmla="*/ 53439 h 3817463"/>
              <a:gd name="connsiteX8" fmla="*/ 172193 w 2006708"/>
              <a:gd name="connsiteY8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184088 w 2006708"/>
              <a:gd name="connsiteY6" fmla="*/ 3817463 h 3817463"/>
              <a:gd name="connsiteX7" fmla="*/ 0 w 2006708"/>
              <a:gd name="connsiteY7" fmla="*/ 53439 h 3817463"/>
              <a:gd name="connsiteX8" fmla="*/ 172193 w 2006708"/>
              <a:gd name="connsiteY8" fmla="*/ 0 h 3817463"/>
              <a:gd name="connsiteX0" fmla="*/ 172197 w 2006712"/>
              <a:gd name="connsiteY0" fmla="*/ 0 h 3817463"/>
              <a:gd name="connsiteX1" fmla="*/ 2006712 w 2006712"/>
              <a:gd name="connsiteY1" fmla="*/ 0 h 3817463"/>
              <a:gd name="connsiteX2" fmla="*/ 1805151 w 2006712"/>
              <a:gd name="connsiteY2" fmla="*/ 534367 h 3817463"/>
              <a:gd name="connsiteX3" fmla="*/ 1971414 w 2006712"/>
              <a:gd name="connsiteY3" fmla="*/ 997486 h 3817463"/>
              <a:gd name="connsiteX4" fmla="*/ 1912035 w 2006712"/>
              <a:gd name="connsiteY4" fmla="*/ 1632790 h 3817463"/>
              <a:gd name="connsiteX5" fmla="*/ 2006712 w 2006712"/>
              <a:gd name="connsiteY5" fmla="*/ 3787775 h 3817463"/>
              <a:gd name="connsiteX6" fmla="*/ 184092 w 2006712"/>
              <a:gd name="connsiteY6" fmla="*/ 3817463 h 3817463"/>
              <a:gd name="connsiteX7" fmla="*/ 178144 w 2006712"/>
              <a:gd name="connsiteY7" fmla="*/ 3354641 h 3817463"/>
              <a:gd name="connsiteX8" fmla="*/ 4 w 2006712"/>
              <a:gd name="connsiteY8" fmla="*/ 53439 h 3817463"/>
              <a:gd name="connsiteX9" fmla="*/ 172197 w 2006712"/>
              <a:gd name="connsiteY9" fmla="*/ 0 h 3817463"/>
              <a:gd name="connsiteX0" fmla="*/ 172197 w 2006712"/>
              <a:gd name="connsiteY0" fmla="*/ 0 h 3817463"/>
              <a:gd name="connsiteX1" fmla="*/ 2006712 w 2006712"/>
              <a:gd name="connsiteY1" fmla="*/ 0 h 3817463"/>
              <a:gd name="connsiteX2" fmla="*/ 1805151 w 2006712"/>
              <a:gd name="connsiteY2" fmla="*/ 534367 h 3817463"/>
              <a:gd name="connsiteX3" fmla="*/ 1971414 w 2006712"/>
              <a:gd name="connsiteY3" fmla="*/ 997486 h 3817463"/>
              <a:gd name="connsiteX4" fmla="*/ 1912035 w 2006712"/>
              <a:gd name="connsiteY4" fmla="*/ 1632790 h 3817463"/>
              <a:gd name="connsiteX5" fmla="*/ 2006712 w 2006712"/>
              <a:gd name="connsiteY5" fmla="*/ 3787775 h 3817463"/>
              <a:gd name="connsiteX6" fmla="*/ 184092 w 2006712"/>
              <a:gd name="connsiteY6" fmla="*/ 3817463 h 3817463"/>
              <a:gd name="connsiteX7" fmla="*/ 178144 w 2006712"/>
              <a:gd name="connsiteY7" fmla="*/ 3354641 h 3817463"/>
              <a:gd name="connsiteX8" fmla="*/ 249396 w 2006712"/>
              <a:gd name="connsiteY8" fmla="*/ 3057770 h 3817463"/>
              <a:gd name="connsiteX9" fmla="*/ 4 w 2006712"/>
              <a:gd name="connsiteY9" fmla="*/ 53439 h 3817463"/>
              <a:gd name="connsiteX10" fmla="*/ 172197 w 2006712"/>
              <a:gd name="connsiteY10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184088 w 2006708"/>
              <a:gd name="connsiteY6" fmla="*/ 3817463 h 3817463"/>
              <a:gd name="connsiteX7" fmla="*/ 178140 w 2006708"/>
              <a:gd name="connsiteY7" fmla="*/ 3354641 h 3817463"/>
              <a:gd name="connsiteX8" fmla="*/ 249392 w 2006708"/>
              <a:gd name="connsiteY8" fmla="*/ 3057770 h 3817463"/>
              <a:gd name="connsiteX9" fmla="*/ 136571 w 2006708"/>
              <a:gd name="connsiteY9" fmla="*/ 2778712 h 3817463"/>
              <a:gd name="connsiteX10" fmla="*/ 0 w 2006708"/>
              <a:gd name="connsiteY10" fmla="*/ 53439 h 3817463"/>
              <a:gd name="connsiteX11" fmla="*/ 172193 w 2006708"/>
              <a:gd name="connsiteY11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184088 w 2006708"/>
              <a:gd name="connsiteY6" fmla="*/ 3817463 h 3817463"/>
              <a:gd name="connsiteX7" fmla="*/ 463163 w 2006708"/>
              <a:gd name="connsiteY7" fmla="*/ 3609951 h 3817463"/>
              <a:gd name="connsiteX8" fmla="*/ 178140 w 2006708"/>
              <a:gd name="connsiteY8" fmla="*/ 3354641 h 3817463"/>
              <a:gd name="connsiteX9" fmla="*/ 249392 w 2006708"/>
              <a:gd name="connsiteY9" fmla="*/ 3057770 h 3817463"/>
              <a:gd name="connsiteX10" fmla="*/ 136571 w 2006708"/>
              <a:gd name="connsiteY10" fmla="*/ 2778712 h 3817463"/>
              <a:gd name="connsiteX11" fmla="*/ 0 w 2006708"/>
              <a:gd name="connsiteY11" fmla="*/ 53439 h 3817463"/>
              <a:gd name="connsiteX12" fmla="*/ 172193 w 2006708"/>
              <a:gd name="connsiteY12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178140 w 2006708"/>
              <a:gd name="connsiteY8" fmla="*/ 3354641 h 3817463"/>
              <a:gd name="connsiteX9" fmla="*/ 249392 w 2006708"/>
              <a:gd name="connsiteY9" fmla="*/ 3057770 h 3817463"/>
              <a:gd name="connsiteX10" fmla="*/ 136571 w 2006708"/>
              <a:gd name="connsiteY10" fmla="*/ 2778712 h 3817463"/>
              <a:gd name="connsiteX11" fmla="*/ 0 w 2006708"/>
              <a:gd name="connsiteY11" fmla="*/ 53439 h 3817463"/>
              <a:gd name="connsiteX12" fmla="*/ 172193 w 2006708"/>
              <a:gd name="connsiteY12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249392 w 2006708"/>
              <a:gd name="connsiteY9" fmla="*/ 3057770 h 3817463"/>
              <a:gd name="connsiteX10" fmla="*/ 136571 w 2006708"/>
              <a:gd name="connsiteY10" fmla="*/ 2778712 h 3817463"/>
              <a:gd name="connsiteX11" fmla="*/ 0 w 2006708"/>
              <a:gd name="connsiteY11" fmla="*/ 53439 h 3817463"/>
              <a:gd name="connsiteX12" fmla="*/ 172193 w 2006708"/>
              <a:gd name="connsiteY12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249392 w 2006708"/>
              <a:gd name="connsiteY10" fmla="*/ 3057770 h 3817463"/>
              <a:gd name="connsiteX11" fmla="*/ 136571 w 2006708"/>
              <a:gd name="connsiteY11" fmla="*/ 2778712 h 3817463"/>
              <a:gd name="connsiteX12" fmla="*/ 0 w 2006708"/>
              <a:gd name="connsiteY12" fmla="*/ 53439 h 3817463"/>
              <a:gd name="connsiteX13" fmla="*/ 172193 w 2006708"/>
              <a:gd name="connsiteY13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249392 w 2006708"/>
              <a:gd name="connsiteY10" fmla="*/ 3057770 h 3817463"/>
              <a:gd name="connsiteX11" fmla="*/ 172202 w 2006708"/>
              <a:gd name="connsiteY11" fmla="*/ 2968709 h 3817463"/>
              <a:gd name="connsiteX12" fmla="*/ 136571 w 2006708"/>
              <a:gd name="connsiteY12" fmla="*/ 2778712 h 3817463"/>
              <a:gd name="connsiteX13" fmla="*/ 0 w 2006708"/>
              <a:gd name="connsiteY13" fmla="*/ 53439 h 3817463"/>
              <a:gd name="connsiteX14" fmla="*/ 172193 w 2006708"/>
              <a:gd name="connsiteY14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249392 w 2006708"/>
              <a:gd name="connsiteY10" fmla="*/ 3057770 h 3817463"/>
              <a:gd name="connsiteX11" fmla="*/ 172202 w 2006708"/>
              <a:gd name="connsiteY11" fmla="*/ 2968709 h 3817463"/>
              <a:gd name="connsiteX12" fmla="*/ 136571 w 2006708"/>
              <a:gd name="connsiteY12" fmla="*/ 2778712 h 3817463"/>
              <a:gd name="connsiteX13" fmla="*/ 0 w 2006708"/>
              <a:gd name="connsiteY13" fmla="*/ 53439 h 3817463"/>
              <a:gd name="connsiteX14" fmla="*/ 172193 w 2006708"/>
              <a:gd name="connsiteY14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249392 w 2006708"/>
              <a:gd name="connsiteY10" fmla="*/ 3057770 h 3817463"/>
              <a:gd name="connsiteX11" fmla="*/ 136571 w 2006708"/>
              <a:gd name="connsiteY11" fmla="*/ 2778712 h 3817463"/>
              <a:gd name="connsiteX12" fmla="*/ 0 w 2006708"/>
              <a:gd name="connsiteY12" fmla="*/ 53439 h 3817463"/>
              <a:gd name="connsiteX13" fmla="*/ 172193 w 2006708"/>
              <a:gd name="connsiteY13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136571 w 2006708"/>
              <a:gd name="connsiteY10" fmla="*/ 2778712 h 3817463"/>
              <a:gd name="connsiteX11" fmla="*/ 0 w 2006708"/>
              <a:gd name="connsiteY11" fmla="*/ 53439 h 3817463"/>
              <a:gd name="connsiteX12" fmla="*/ 172193 w 2006708"/>
              <a:gd name="connsiteY12" fmla="*/ 0 h 3817463"/>
              <a:gd name="connsiteX0" fmla="*/ 172193 w 2006708"/>
              <a:gd name="connsiteY0" fmla="*/ 0 h 3817463"/>
              <a:gd name="connsiteX1" fmla="*/ 2006708 w 2006708"/>
              <a:gd name="connsiteY1" fmla="*/ 0 h 3817463"/>
              <a:gd name="connsiteX2" fmla="*/ 1805147 w 2006708"/>
              <a:gd name="connsiteY2" fmla="*/ 534367 h 3817463"/>
              <a:gd name="connsiteX3" fmla="*/ 1971410 w 2006708"/>
              <a:gd name="connsiteY3" fmla="*/ 997486 h 3817463"/>
              <a:gd name="connsiteX4" fmla="*/ 1912031 w 2006708"/>
              <a:gd name="connsiteY4" fmla="*/ 1632790 h 3817463"/>
              <a:gd name="connsiteX5" fmla="*/ 2006708 w 2006708"/>
              <a:gd name="connsiteY5" fmla="*/ 3787775 h 3817463"/>
              <a:gd name="connsiteX6" fmla="*/ 748206 w 2006708"/>
              <a:gd name="connsiteY6" fmla="*/ 3817463 h 3817463"/>
              <a:gd name="connsiteX7" fmla="*/ 463163 w 2006708"/>
              <a:gd name="connsiteY7" fmla="*/ 3609951 h 3817463"/>
              <a:gd name="connsiteX8" fmla="*/ 368165 w 2006708"/>
              <a:gd name="connsiteY8" fmla="*/ 3396064 h 3817463"/>
              <a:gd name="connsiteX9" fmla="*/ 332528 w 2006708"/>
              <a:gd name="connsiteY9" fmla="*/ 3295266 h 3817463"/>
              <a:gd name="connsiteX10" fmla="*/ 136571 w 2006708"/>
              <a:gd name="connsiteY10" fmla="*/ 2778712 h 3817463"/>
              <a:gd name="connsiteX11" fmla="*/ 0 w 2006708"/>
              <a:gd name="connsiteY11" fmla="*/ 5938 h 3817463"/>
              <a:gd name="connsiteX12" fmla="*/ 172193 w 2006708"/>
              <a:gd name="connsiteY12" fmla="*/ 0 h 3817463"/>
              <a:gd name="connsiteX0" fmla="*/ 172193 w 2169582"/>
              <a:gd name="connsiteY0" fmla="*/ 0 h 4269338"/>
              <a:gd name="connsiteX1" fmla="*/ 2006708 w 2169582"/>
              <a:gd name="connsiteY1" fmla="*/ 0 h 4269338"/>
              <a:gd name="connsiteX2" fmla="*/ 1805147 w 2169582"/>
              <a:gd name="connsiteY2" fmla="*/ 534367 h 4269338"/>
              <a:gd name="connsiteX3" fmla="*/ 1971410 w 2169582"/>
              <a:gd name="connsiteY3" fmla="*/ 997486 h 4269338"/>
              <a:gd name="connsiteX4" fmla="*/ 1912031 w 2169582"/>
              <a:gd name="connsiteY4" fmla="*/ 1632790 h 4269338"/>
              <a:gd name="connsiteX5" fmla="*/ 2169582 w 2169582"/>
              <a:gd name="connsiteY5" fmla="*/ 4269185 h 4269338"/>
              <a:gd name="connsiteX6" fmla="*/ 748206 w 2169582"/>
              <a:gd name="connsiteY6" fmla="*/ 3817463 h 4269338"/>
              <a:gd name="connsiteX7" fmla="*/ 463163 w 2169582"/>
              <a:gd name="connsiteY7" fmla="*/ 3609951 h 4269338"/>
              <a:gd name="connsiteX8" fmla="*/ 368165 w 2169582"/>
              <a:gd name="connsiteY8" fmla="*/ 3396064 h 4269338"/>
              <a:gd name="connsiteX9" fmla="*/ 332528 w 2169582"/>
              <a:gd name="connsiteY9" fmla="*/ 3295266 h 4269338"/>
              <a:gd name="connsiteX10" fmla="*/ 136571 w 2169582"/>
              <a:gd name="connsiteY10" fmla="*/ 2778712 h 4269338"/>
              <a:gd name="connsiteX11" fmla="*/ 0 w 2169582"/>
              <a:gd name="connsiteY11" fmla="*/ 5938 h 4269338"/>
              <a:gd name="connsiteX12" fmla="*/ 172193 w 2169582"/>
              <a:gd name="connsiteY12" fmla="*/ 0 h 4269338"/>
              <a:gd name="connsiteX0" fmla="*/ 172193 w 2169582"/>
              <a:gd name="connsiteY0" fmla="*/ 0 h 4436490"/>
              <a:gd name="connsiteX1" fmla="*/ 2006708 w 2169582"/>
              <a:gd name="connsiteY1" fmla="*/ 0 h 4436490"/>
              <a:gd name="connsiteX2" fmla="*/ 1805147 w 2169582"/>
              <a:gd name="connsiteY2" fmla="*/ 534367 h 4436490"/>
              <a:gd name="connsiteX3" fmla="*/ 1971410 w 2169582"/>
              <a:gd name="connsiteY3" fmla="*/ 997486 h 4436490"/>
              <a:gd name="connsiteX4" fmla="*/ 1912031 w 2169582"/>
              <a:gd name="connsiteY4" fmla="*/ 1632790 h 4436490"/>
              <a:gd name="connsiteX5" fmla="*/ 2169582 w 2169582"/>
              <a:gd name="connsiteY5" fmla="*/ 4269185 h 4436490"/>
              <a:gd name="connsiteX6" fmla="*/ 1212763 w 2169582"/>
              <a:gd name="connsiteY6" fmla="*/ 4161040 h 4436490"/>
              <a:gd name="connsiteX7" fmla="*/ 748206 w 2169582"/>
              <a:gd name="connsiteY7" fmla="*/ 3817463 h 4436490"/>
              <a:gd name="connsiteX8" fmla="*/ 463163 w 2169582"/>
              <a:gd name="connsiteY8" fmla="*/ 3609951 h 4436490"/>
              <a:gd name="connsiteX9" fmla="*/ 368165 w 2169582"/>
              <a:gd name="connsiteY9" fmla="*/ 3396064 h 4436490"/>
              <a:gd name="connsiteX10" fmla="*/ 332528 w 2169582"/>
              <a:gd name="connsiteY10" fmla="*/ 3295266 h 4436490"/>
              <a:gd name="connsiteX11" fmla="*/ 136571 w 2169582"/>
              <a:gd name="connsiteY11" fmla="*/ 2778712 h 4436490"/>
              <a:gd name="connsiteX12" fmla="*/ 0 w 2169582"/>
              <a:gd name="connsiteY12" fmla="*/ 5938 h 4436490"/>
              <a:gd name="connsiteX13" fmla="*/ 172193 w 2169582"/>
              <a:gd name="connsiteY13" fmla="*/ 0 h 4436490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2169582 w 2169582"/>
              <a:gd name="connsiteY5" fmla="*/ 4269185 h 4453539"/>
              <a:gd name="connsiteX6" fmla="*/ 1142960 w 2169582"/>
              <a:gd name="connsiteY6" fmla="*/ 4229813 h 4453539"/>
              <a:gd name="connsiteX7" fmla="*/ 748206 w 2169582"/>
              <a:gd name="connsiteY7" fmla="*/ 3817463 h 4453539"/>
              <a:gd name="connsiteX8" fmla="*/ 463163 w 2169582"/>
              <a:gd name="connsiteY8" fmla="*/ 3609951 h 4453539"/>
              <a:gd name="connsiteX9" fmla="*/ 368165 w 2169582"/>
              <a:gd name="connsiteY9" fmla="*/ 3396064 h 4453539"/>
              <a:gd name="connsiteX10" fmla="*/ 332528 w 2169582"/>
              <a:gd name="connsiteY10" fmla="*/ 3295266 h 4453539"/>
              <a:gd name="connsiteX11" fmla="*/ 136571 w 2169582"/>
              <a:gd name="connsiteY11" fmla="*/ 2778712 h 4453539"/>
              <a:gd name="connsiteX12" fmla="*/ 0 w 2169582"/>
              <a:gd name="connsiteY12" fmla="*/ 5938 h 4453539"/>
              <a:gd name="connsiteX13" fmla="*/ 172193 w 2169582"/>
              <a:gd name="connsiteY13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2169582 w 2169582"/>
              <a:gd name="connsiteY5" fmla="*/ 4269185 h 4453539"/>
              <a:gd name="connsiteX6" fmla="*/ 1142960 w 2169582"/>
              <a:gd name="connsiteY6" fmla="*/ 4229813 h 4453539"/>
              <a:gd name="connsiteX7" fmla="*/ 724939 w 2169582"/>
              <a:gd name="connsiteY7" fmla="*/ 4023781 h 4453539"/>
              <a:gd name="connsiteX8" fmla="*/ 463163 w 2169582"/>
              <a:gd name="connsiteY8" fmla="*/ 3609951 h 4453539"/>
              <a:gd name="connsiteX9" fmla="*/ 368165 w 2169582"/>
              <a:gd name="connsiteY9" fmla="*/ 3396064 h 4453539"/>
              <a:gd name="connsiteX10" fmla="*/ 332528 w 2169582"/>
              <a:gd name="connsiteY10" fmla="*/ 3295266 h 4453539"/>
              <a:gd name="connsiteX11" fmla="*/ 136571 w 2169582"/>
              <a:gd name="connsiteY11" fmla="*/ 2778712 h 4453539"/>
              <a:gd name="connsiteX12" fmla="*/ 0 w 2169582"/>
              <a:gd name="connsiteY12" fmla="*/ 5938 h 4453539"/>
              <a:gd name="connsiteX13" fmla="*/ 172193 w 2169582"/>
              <a:gd name="connsiteY13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2169582 w 2169582"/>
              <a:gd name="connsiteY5" fmla="*/ 4269185 h 4453539"/>
              <a:gd name="connsiteX6" fmla="*/ 1142960 w 2169582"/>
              <a:gd name="connsiteY6" fmla="*/ 4229813 h 4453539"/>
              <a:gd name="connsiteX7" fmla="*/ 724939 w 2169582"/>
              <a:gd name="connsiteY7" fmla="*/ 4023781 h 4453539"/>
              <a:gd name="connsiteX8" fmla="*/ 463163 w 2169582"/>
              <a:gd name="connsiteY8" fmla="*/ 3609951 h 4453539"/>
              <a:gd name="connsiteX9" fmla="*/ 344897 w 2169582"/>
              <a:gd name="connsiteY9" fmla="*/ 3404661 h 4453539"/>
              <a:gd name="connsiteX10" fmla="*/ 332528 w 2169582"/>
              <a:gd name="connsiteY10" fmla="*/ 3295266 h 4453539"/>
              <a:gd name="connsiteX11" fmla="*/ 136571 w 2169582"/>
              <a:gd name="connsiteY11" fmla="*/ 2778712 h 4453539"/>
              <a:gd name="connsiteX12" fmla="*/ 0 w 2169582"/>
              <a:gd name="connsiteY12" fmla="*/ 5938 h 4453539"/>
              <a:gd name="connsiteX13" fmla="*/ 172193 w 2169582"/>
              <a:gd name="connsiteY13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949573 w 2169582"/>
              <a:gd name="connsiteY5" fmla="*/ 3241204 h 4453539"/>
              <a:gd name="connsiteX6" fmla="*/ 2169582 w 2169582"/>
              <a:gd name="connsiteY6" fmla="*/ 4269185 h 4453539"/>
              <a:gd name="connsiteX7" fmla="*/ 1142960 w 2169582"/>
              <a:gd name="connsiteY7" fmla="*/ 4229813 h 4453539"/>
              <a:gd name="connsiteX8" fmla="*/ 724939 w 2169582"/>
              <a:gd name="connsiteY8" fmla="*/ 4023781 h 4453539"/>
              <a:gd name="connsiteX9" fmla="*/ 463163 w 2169582"/>
              <a:gd name="connsiteY9" fmla="*/ 3609951 h 4453539"/>
              <a:gd name="connsiteX10" fmla="*/ 344897 w 2169582"/>
              <a:gd name="connsiteY10" fmla="*/ 3404661 h 4453539"/>
              <a:gd name="connsiteX11" fmla="*/ 332528 w 2169582"/>
              <a:gd name="connsiteY11" fmla="*/ 3295266 h 4453539"/>
              <a:gd name="connsiteX12" fmla="*/ 136571 w 2169582"/>
              <a:gd name="connsiteY12" fmla="*/ 2778712 h 4453539"/>
              <a:gd name="connsiteX13" fmla="*/ 0 w 2169582"/>
              <a:gd name="connsiteY13" fmla="*/ 5938 h 4453539"/>
              <a:gd name="connsiteX14" fmla="*/ 172193 w 2169582"/>
              <a:gd name="connsiteY14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949573 w 2169582"/>
              <a:gd name="connsiteY5" fmla="*/ 3241204 h 4453539"/>
              <a:gd name="connsiteX6" fmla="*/ 1972840 w 2169582"/>
              <a:gd name="connsiteY6" fmla="*/ 3395943 h 4453539"/>
              <a:gd name="connsiteX7" fmla="*/ 2169582 w 2169582"/>
              <a:gd name="connsiteY7" fmla="*/ 4269185 h 4453539"/>
              <a:gd name="connsiteX8" fmla="*/ 1142960 w 2169582"/>
              <a:gd name="connsiteY8" fmla="*/ 4229813 h 4453539"/>
              <a:gd name="connsiteX9" fmla="*/ 724939 w 2169582"/>
              <a:gd name="connsiteY9" fmla="*/ 4023781 h 4453539"/>
              <a:gd name="connsiteX10" fmla="*/ 463163 w 2169582"/>
              <a:gd name="connsiteY10" fmla="*/ 3609951 h 4453539"/>
              <a:gd name="connsiteX11" fmla="*/ 344897 w 2169582"/>
              <a:gd name="connsiteY11" fmla="*/ 3404661 h 4453539"/>
              <a:gd name="connsiteX12" fmla="*/ 332528 w 2169582"/>
              <a:gd name="connsiteY12" fmla="*/ 3295266 h 4453539"/>
              <a:gd name="connsiteX13" fmla="*/ 136571 w 2169582"/>
              <a:gd name="connsiteY13" fmla="*/ 2778712 h 4453539"/>
              <a:gd name="connsiteX14" fmla="*/ 0 w 2169582"/>
              <a:gd name="connsiteY14" fmla="*/ 5938 h 4453539"/>
              <a:gd name="connsiteX15" fmla="*/ 172193 w 2169582"/>
              <a:gd name="connsiteY15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895281 w 2169582"/>
              <a:gd name="connsiteY5" fmla="*/ 3292783 h 4453539"/>
              <a:gd name="connsiteX6" fmla="*/ 1972840 w 2169582"/>
              <a:gd name="connsiteY6" fmla="*/ 3395943 h 4453539"/>
              <a:gd name="connsiteX7" fmla="*/ 2169582 w 2169582"/>
              <a:gd name="connsiteY7" fmla="*/ 4269185 h 4453539"/>
              <a:gd name="connsiteX8" fmla="*/ 1142960 w 2169582"/>
              <a:gd name="connsiteY8" fmla="*/ 4229813 h 4453539"/>
              <a:gd name="connsiteX9" fmla="*/ 724939 w 2169582"/>
              <a:gd name="connsiteY9" fmla="*/ 4023781 h 4453539"/>
              <a:gd name="connsiteX10" fmla="*/ 463163 w 2169582"/>
              <a:gd name="connsiteY10" fmla="*/ 3609951 h 4453539"/>
              <a:gd name="connsiteX11" fmla="*/ 344897 w 2169582"/>
              <a:gd name="connsiteY11" fmla="*/ 3404661 h 4453539"/>
              <a:gd name="connsiteX12" fmla="*/ 332528 w 2169582"/>
              <a:gd name="connsiteY12" fmla="*/ 3295266 h 4453539"/>
              <a:gd name="connsiteX13" fmla="*/ 136571 w 2169582"/>
              <a:gd name="connsiteY13" fmla="*/ 2778712 h 4453539"/>
              <a:gd name="connsiteX14" fmla="*/ 0 w 2169582"/>
              <a:gd name="connsiteY14" fmla="*/ 5938 h 4453539"/>
              <a:gd name="connsiteX15" fmla="*/ 172193 w 2169582"/>
              <a:gd name="connsiteY15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437684 w 2169582"/>
              <a:gd name="connsiteY5" fmla="*/ 3146641 h 4453539"/>
              <a:gd name="connsiteX6" fmla="*/ 1895281 w 2169582"/>
              <a:gd name="connsiteY6" fmla="*/ 3292783 h 4453539"/>
              <a:gd name="connsiteX7" fmla="*/ 1972840 w 2169582"/>
              <a:gd name="connsiteY7" fmla="*/ 3395943 h 4453539"/>
              <a:gd name="connsiteX8" fmla="*/ 2169582 w 2169582"/>
              <a:gd name="connsiteY8" fmla="*/ 4269185 h 4453539"/>
              <a:gd name="connsiteX9" fmla="*/ 1142960 w 2169582"/>
              <a:gd name="connsiteY9" fmla="*/ 4229813 h 4453539"/>
              <a:gd name="connsiteX10" fmla="*/ 724939 w 2169582"/>
              <a:gd name="connsiteY10" fmla="*/ 4023781 h 4453539"/>
              <a:gd name="connsiteX11" fmla="*/ 463163 w 2169582"/>
              <a:gd name="connsiteY11" fmla="*/ 3609951 h 4453539"/>
              <a:gd name="connsiteX12" fmla="*/ 344897 w 2169582"/>
              <a:gd name="connsiteY12" fmla="*/ 3404661 h 4453539"/>
              <a:gd name="connsiteX13" fmla="*/ 332528 w 2169582"/>
              <a:gd name="connsiteY13" fmla="*/ 3295266 h 4453539"/>
              <a:gd name="connsiteX14" fmla="*/ 136571 w 2169582"/>
              <a:gd name="connsiteY14" fmla="*/ 2778712 h 4453539"/>
              <a:gd name="connsiteX15" fmla="*/ 0 w 2169582"/>
              <a:gd name="connsiteY15" fmla="*/ 5938 h 4453539"/>
              <a:gd name="connsiteX16" fmla="*/ 172193 w 2169582"/>
              <a:gd name="connsiteY16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437684 w 2169582"/>
              <a:gd name="connsiteY5" fmla="*/ 3163834 h 4453539"/>
              <a:gd name="connsiteX6" fmla="*/ 1895281 w 2169582"/>
              <a:gd name="connsiteY6" fmla="*/ 3292783 h 4453539"/>
              <a:gd name="connsiteX7" fmla="*/ 1972840 w 2169582"/>
              <a:gd name="connsiteY7" fmla="*/ 3395943 h 4453539"/>
              <a:gd name="connsiteX8" fmla="*/ 2169582 w 2169582"/>
              <a:gd name="connsiteY8" fmla="*/ 4269185 h 4453539"/>
              <a:gd name="connsiteX9" fmla="*/ 1142960 w 2169582"/>
              <a:gd name="connsiteY9" fmla="*/ 4229813 h 4453539"/>
              <a:gd name="connsiteX10" fmla="*/ 724939 w 2169582"/>
              <a:gd name="connsiteY10" fmla="*/ 4023781 h 4453539"/>
              <a:gd name="connsiteX11" fmla="*/ 463163 w 2169582"/>
              <a:gd name="connsiteY11" fmla="*/ 3609951 h 4453539"/>
              <a:gd name="connsiteX12" fmla="*/ 344897 w 2169582"/>
              <a:gd name="connsiteY12" fmla="*/ 3404661 h 4453539"/>
              <a:gd name="connsiteX13" fmla="*/ 332528 w 2169582"/>
              <a:gd name="connsiteY13" fmla="*/ 3295266 h 4453539"/>
              <a:gd name="connsiteX14" fmla="*/ 136571 w 2169582"/>
              <a:gd name="connsiteY14" fmla="*/ 2778712 h 4453539"/>
              <a:gd name="connsiteX15" fmla="*/ 0 w 2169582"/>
              <a:gd name="connsiteY15" fmla="*/ 5938 h 4453539"/>
              <a:gd name="connsiteX16" fmla="*/ 172193 w 2169582"/>
              <a:gd name="connsiteY16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817723 w 2169582"/>
              <a:gd name="connsiteY5" fmla="*/ 3060675 h 4453539"/>
              <a:gd name="connsiteX6" fmla="*/ 1437684 w 2169582"/>
              <a:gd name="connsiteY6" fmla="*/ 3163834 h 4453539"/>
              <a:gd name="connsiteX7" fmla="*/ 1895281 w 2169582"/>
              <a:gd name="connsiteY7" fmla="*/ 3292783 h 4453539"/>
              <a:gd name="connsiteX8" fmla="*/ 1972840 w 2169582"/>
              <a:gd name="connsiteY8" fmla="*/ 3395943 h 4453539"/>
              <a:gd name="connsiteX9" fmla="*/ 2169582 w 2169582"/>
              <a:gd name="connsiteY9" fmla="*/ 4269185 h 4453539"/>
              <a:gd name="connsiteX10" fmla="*/ 1142960 w 2169582"/>
              <a:gd name="connsiteY10" fmla="*/ 4229813 h 4453539"/>
              <a:gd name="connsiteX11" fmla="*/ 724939 w 2169582"/>
              <a:gd name="connsiteY11" fmla="*/ 4023781 h 4453539"/>
              <a:gd name="connsiteX12" fmla="*/ 463163 w 2169582"/>
              <a:gd name="connsiteY12" fmla="*/ 3609951 h 4453539"/>
              <a:gd name="connsiteX13" fmla="*/ 344897 w 2169582"/>
              <a:gd name="connsiteY13" fmla="*/ 3404661 h 4453539"/>
              <a:gd name="connsiteX14" fmla="*/ 332528 w 2169582"/>
              <a:gd name="connsiteY14" fmla="*/ 3295266 h 4453539"/>
              <a:gd name="connsiteX15" fmla="*/ 136571 w 2169582"/>
              <a:gd name="connsiteY15" fmla="*/ 2778712 h 4453539"/>
              <a:gd name="connsiteX16" fmla="*/ 0 w 2169582"/>
              <a:gd name="connsiteY16" fmla="*/ 5938 h 4453539"/>
              <a:gd name="connsiteX17" fmla="*/ 172193 w 2169582"/>
              <a:gd name="connsiteY17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817723 w 2169582"/>
              <a:gd name="connsiteY5" fmla="*/ 3060675 h 4453539"/>
              <a:gd name="connsiteX6" fmla="*/ 1437684 w 2169582"/>
              <a:gd name="connsiteY6" fmla="*/ 3163834 h 4453539"/>
              <a:gd name="connsiteX7" fmla="*/ 1522999 w 2169582"/>
              <a:gd name="connsiteY7" fmla="*/ 3292783 h 4453539"/>
              <a:gd name="connsiteX8" fmla="*/ 1895281 w 2169582"/>
              <a:gd name="connsiteY8" fmla="*/ 3292783 h 4453539"/>
              <a:gd name="connsiteX9" fmla="*/ 1972840 w 2169582"/>
              <a:gd name="connsiteY9" fmla="*/ 3395943 h 4453539"/>
              <a:gd name="connsiteX10" fmla="*/ 2169582 w 2169582"/>
              <a:gd name="connsiteY10" fmla="*/ 4269185 h 4453539"/>
              <a:gd name="connsiteX11" fmla="*/ 1142960 w 2169582"/>
              <a:gd name="connsiteY11" fmla="*/ 4229813 h 4453539"/>
              <a:gd name="connsiteX12" fmla="*/ 724939 w 2169582"/>
              <a:gd name="connsiteY12" fmla="*/ 4023781 h 4453539"/>
              <a:gd name="connsiteX13" fmla="*/ 463163 w 2169582"/>
              <a:gd name="connsiteY13" fmla="*/ 3609951 h 4453539"/>
              <a:gd name="connsiteX14" fmla="*/ 344897 w 2169582"/>
              <a:gd name="connsiteY14" fmla="*/ 3404661 h 4453539"/>
              <a:gd name="connsiteX15" fmla="*/ 332528 w 2169582"/>
              <a:gd name="connsiteY15" fmla="*/ 3295266 h 4453539"/>
              <a:gd name="connsiteX16" fmla="*/ 136571 w 2169582"/>
              <a:gd name="connsiteY16" fmla="*/ 2778712 h 4453539"/>
              <a:gd name="connsiteX17" fmla="*/ 0 w 2169582"/>
              <a:gd name="connsiteY17" fmla="*/ 5938 h 4453539"/>
              <a:gd name="connsiteX18" fmla="*/ 172193 w 2169582"/>
              <a:gd name="connsiteY18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817723 w 2169582"/>
              <a:gd name="connsiteY5" fmla="*/ 3060675 h 4453539"/>
              <a:gd name="connsiteX6" fmla="*/ 1491975 w 2169582"/>
              <a:gd name="connsiteY6" fmla="*/ 3215414 h 4453539"/>
              <a:gd name="connsiteX7" fmla="*/ 1522999 w 2169582"/>
              <a:gd name="connsiteY7" fmla="*/ 3292783 h 4453539"/>
              <a:gd name="connsiteX8" fmla="*/ 1895281 w 2169582"/>
              <a:gd name="connsiteY8" fmla="*/ 3292783 h 4453539"/>
              <a:gd name="connsiteX9" fmla="*/ 1972840 w 2169582"/>
              <a:gd name="connsiteY9" fmla="*/ 3395943 h 4453539"/>
              <a:gd name="connsiteX10" fmla="*/ 2169582 w 2169582"/>
              <a:gd name="connsiteY10" fmla="*/ 4269185 h 4453539"/>
              <a:gd name="connsiteX11" fmla="*/ 1142960 w 2169582"/>
              <a:gd name="connsiteY11" fmla="*/ 4229813 h 4453539"/>
              <a:gd name="connsiteX12" fmla="*/ 724939 w 2169582"/>
              <a:gd name="connsiteY12" fmla="*/ 4023781 h 4453539"/>
              <a:gd name="connsiteX13" fmla="*/ 463163 w 2169582"/>
              <a:gd name="connsiteY13" fmla="*/ 3609951 h 4453539"/>
              <a:gd name="connsiteX14" fmla="*/ 344897 w 2169582"/>
              <a:gd name="connsiteY14" fmla="*/ 3404661 h 4453539"/>
              <a:gd name="connsiteX15" fmla="*/ 332528 w 2169582"/>
              <a:gd name="connsiteY15" fmla="*/ 3295266 h 4453539"/>
              <a:gd name="connsiteX16" fmla="*/ 136571 w 2169582"/>
              <a:gd name="connsiteY16" fmla="*/ 2778712 h 4453539"/>
              <a:gd name="connsiteX17" fmla="*/ 0 w 2169582"/>
              <a:gd name="connsiteY17" fmla="*/ 5938 h 4453539"/>
              <a:gd name="connsiteX18" fmla="*/ 172193 w 2169582"/>
              <a:gd name="connsiteY18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693628 w 2169582"/>
              <a:gd name="connsiteY5" fmla="*/ 2871550 h 4453539"/>
              <a:gd name="connsiteX6" fmla="*/ 1817723 w 2169582"/>
              <a:gd name="connsiteY6" fmla="*/ 3060675 h 4453539"/>
              <a:gd name="connsiteX7" fmla="*/ 1491975 w 2169582"/>
              <a:gd name="connsiteY7" fmla="*/ 3215414 h 4453539"/>
              <a:gd name="connsiteX8" fmla="*/ 1522999 w 2169582"/>
              <a:gd name="connsiteY8" fmla="*/ 3292783 h 4453539"/>
              <a:gd name="connsiteX9" fmla="*/ 1895281 w 2169582"/>
              <a:gd name="connsiteY9" fmla="*/ 3292783 h 4453539"/>
              <a:gd name="connsiteX10" fmla="*/ 1972840 w 2169582"/>
              <a:gd name="connsiteY10" fmla="*/ 3395943 h 4453539"/>
              <a:gd name="connsiteX11" fmla="*/ 2169582 w 2169582"/>
              <a:gd name="connsiteY11" fmla="*/ 4269185 h 4453539"/>
              <a:gd name="connsiteX12" fmla="*/ 1142960 w 2169582"/>
              <a:gd name="connsiteY12" fmla="*/ 4229813 h 4453539"/>
              <a:gd name="connsiteX13" fmla="*/ 724939 w 2169582"/>
              <a:gd name="connsiteY13" fmla="*/ 4023781 h 4453539"/>
              <a:gd name="connsiteX14" fmla="*/ 463163 w 2169582"/>
              <a:gd name="connsiteY14" fmla="*/ 3609951 h 4453539"/>
              <a:gd name="connsiteX15" fmla="*/ 344897 w 2169582"/>
              <a:gd name="connsiteY15" fmla="*/ 3404661 h 4453539"/>
              <a:gd name="connsiteX16" fmla="*/ 332528 w 2169582"/>
              <a:gd name="connsiteY16" fmla="*/ 3295266 h 4453539"/>
              <a:gd name="connsiteX17" fmla="*/ 136571 w 2169582"/>
              <a:gd name="connsiteY17" fmla="*/ 2778712 h 4453539"/>
              <a:gd name="connsiteX18" fmla="*/ 0 w 2169582"/>
              <a:gd name="connsiteY18" fmla="*/ 5938 h 4453539"/>
              <a:gd name="connsiteX19" fmla="*/ 172193 w 2169582"/>
              <a:gd name="connsiteY19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693628 w 2169582"/>
              <a:gd name="connsiteY5" fmla="*/ 2871550 h 4453539"/>
              <a:gd name="connsiteX6" fmla="*/ 1817723 w 2169582"/>
              <a:gd name="connsiteY6" fmla="*/ 3060675 h 4453539"/>
              <a:gd name="connsiteX7" fmla="*/ 1491975 w 2169582"/>
              <a:gd name="connsiteY7" fmla="*/ 3215414 h 4453539"/>
              <a:gd name="connsiteX8" fmla="*/ 1522999 w 2169582"/>
              <a:gd name="connsiteY8" fmla="*/ 3292783 h 4453539"/>
              <a:gd name="connsiteX9" fmla="*/ 1895281 w 2169582"/>
              <a:gd name="connsiteY9" fmla="*/ 3292783 h 4453539"/>
              <a:gd name="connsiteX10" fmla="*/ 1972840 w 2169582"/>
              <a:gd name="connsiteY10" fmla="*/ 3395943 h 4453539"/>
              <a:gd name="connsiteX11" fmla="*/ 2169582 w 2169582"/>
              <a:gd name="connsiteY11" fmla="*/ 4269185 h 4453539"/>
              <a:gd name="connsiteX12" fmla="*/ 1142960 w 2169582"/>
              <a:gd name="connsiteY12" fmla="*/ 4229813 h 4453539"/>
              <a:gd name="connsiteX13" fmla="*/ 724939 w 2169582"/>
              <a:gd name="connsiteY13" fmla="*/ 4023781 h 4453539"/>
              <a:gd name="connsiteX14" fmla="*/ 463163 w 2169582"/>
              <a:gd name="connsiteY14" fmla="*/ 3609951 h 4453539"/>
              <a:gd name="connsiteX15" fmla="*/ 344897 w 2169582"/>
              <a:gd name="connsiteY15" fmla="*/ 3404661 h 4453539"/>
              <a:gd name="connsiteX16" fmla="*/ 332528 w 2169582"/>
              <a:gd name="connsiteY16" fmla="*/ 3295266 h 4453539"/>
              <a:gd name="connsiteX17" fmla="*/ 136571 w 2169582"/>
              <a:gd name="connsiteY17" fmla="*/ 2778712 h 4453539"/>
              <a:gd name="connsiteX18" fmla="*/ 0 w 2169582"/>
              <a:gd name="connsiteY18" fmla="*/ 5938 h 4453539"/>
              <a:gd name="connsiteX19" fmla="*/ 172193 w 2169582"/>
              <a:gd name="connsiteY19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693628 w 2169582"/>
              <a:gd name="connsiteY5" fmla="*/ 2871550 h 4453539"/>
              <a:gd name="connsiteX6" fmla="*/ 1817723 w 2169582"/>
              <a:gd name="connsiteY6" fmla="*/ 3060675 h 4453539"/>
              <a:gd name="connsiteX7" fmla="*/ 1709140 w 2169582"/>
              <a:gd name="connsiteY7" fmla="*/ 3232607 h 4453539"/>
              <a:gd name="connsiteX8" fmla="*/ 1491975 w 2169582"/>
              <a:gd name="connsiteY8" fmla="*/ 3215414 h 4453539"/>
              <a:gd name="connsiteX9" fmla="*/ 1522999 w 2169582"/>
              <a:gd name="connsiteY9" fmla="*/ 3292783 h 4453539"/>
              <a:gd name="connsiteX10" fmla="*/ 1895281 w 2169582"/>
              <a:gd name="connsiteY10" fmla="*/ 3292783 h 4453539"/>
              <a:gd name="connsiteX11" fmla="*/ 1972840 w 2169582"/>
              <a:gd name="connsiteY11" fmla="*/ 3395943 h 4453539"/>
              <a:gd name="connsiteX12" fmla="*/ 2169582 w 2169582"/>
              <a:gd name="connsiteY12" fmla="*/ 4269185 h 4453539"/>
              <a:gd name="connsiteX13" fmla="*/ 1142960 w 2169582"/>
              <a:gd name="connsiteY13" fmla="*/ 4229813 h 4453539"/>
              <a:gd name="connsiteX14" fmla="*/ 724939 w 2169582"/>
              <a:gd name="connsiteY14" fmla="*/ 4023781 h 4453539"/>
              <a:gd name="connsiteX15" fmla="*/ 463163 w 2169582"/>
              <a:gd name="connsiteY15" fmla="*/ 3609951 h 4453539"/>
              <a:gd name="connsiteX16" fmla="*/ 344897 w 2169582"/>
              <a:gd name="connsiteY16" fmla="*/ 3404661 h 4453539"/>
              <a:gd name="connsiteX17" fmla="*/ 332528 w 2169582"/>
              <a:gd name="connsiteY17" fmla="*/ 3295266 h 4453539"/>
              <a:gd name="connsiteX18" fmla="*/ 136571 w 2169582"/>
              <a:gd name="connsiteY18" fmla="*/ 2778712 h 4453539"/>
              <a:gd name="connsiteX19" fmla="*/ 0 w 2169582"/>
              <a:gd name="connsiteY19" fmla="*/ 5938 h 4453539"/>
              <a:gd name="connsiteX20" fmla="*/ 172193 w 2169582"/>
              <a:gd name="connsiteY20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693628 w 2169582"/>
              <a:gd name="connsiteY5" fmla="*/ 2871550 h 4453539"/>
              <a:gd name="connsiteX6" fmla="*/ 1771188 w 2169582"/>
              <a:gd name="connsiteY6" fmla="*/ 3095062 h 4453539"/>
              <a:gd name="connsiteX7" fmla="*/ 1709140 w 2169582"/>
              <a:gd name="connsiteY7" fmla="*/ 3232607 h 4453539"/>
              <a:gd name="connsiteX8" fmla="*/ 1491975 w 2169582"/>
              <a:gd name="connsiteY8" fmla="*/ 3215414 h 4453539"/>
              <a:gd name="connsiteX9" fmla="*/ 1522999 w 2169582"/>
              <a:gd name="connsiteY9" fmla="*/ 3292783 h 4453539"/>
              <a:gd name="connsiteX10" fmla="*/ 1895281 w 2169582"/>
              <a:gd name="connsiteY10" fmla="*/ 3292783 h 4453539"/>
              <a:gd name="connsiteX11" fmla="*/ 1972840 w 2169582"/>
              <a:gd name="connsiteY11" fmla="*/ 3395943 h 4453539"/>
              <a:gd name="connsiteX12" fmla="*/ 2169582 w 2169582"/>
              <a:gd name="connsiteY12" fmla="*/ 4269185 h 4453539"/>
              <a:gd name="connsiteX13" fmla="*/ 1142960 w 2169582"/>
              <a:gd name="connsiteY13" fmla="*/ 4229813 h 4453539"/>
              <a:gd name="connsiteX14" fmla="*/ 724939 w 2169582"/>
              <a:gd name="connsiteY14" fmla="*/ 4023781 h 4453539"/>
              <a:gd name="connsiteX15" fmla="*/ 463163 w 2169582"/>
              <a:gd name="connsiteY15" fmla="*/ 3609951 h 4453539"/>
              <a:gd name="connsiteX16" fmla="*/ 344897 w 2169582"/>
              <a:gd name="connsiteY16" fmla="*/ 3404661 h 4453539"/>
              <a:gd name="connsiteX17" fmla="*/ 332528 w 2169582"/>
              <a:gd name="connsiteY17" fmla="*/ 3295266 h 4453539"/>
              <a:gd name="connsiteX18" fmla="*/ 136571 w 2169582"/>
              <a:gd name="connsiteY18" fmla="*/ 2778712 h 4453539"/>
              <a:gd name="connsiteX19" fmla="*/ 0 w 2169582"/>
              <a:gd name="connsiteY19" fmla="*/ 5938 h 4453539"/>
              <a:gd name="connsiteX20" fmla="*/ 172193 w 2169582"/>
              <a:gd name="connsiteY20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12031 w 2169582"/>
              <a:gd name="connsiteY4" fmla="*/ 1632790 h 4453539"/>
              <a:gd name="connsiteX5" fmla="*/ 1569534 w 2169582"/>
              <a:gd name="connsiteY5" fmla="*/ 2665232 h 4453539"/>
              <a:gd name="connsiteX6" fmla="*/ 1771188 w 2169582"/>
              <a:gd name="connsiteY6" fmla="*/ 3095062 h 4453539"/>
              <a:gd name="connsiteX7" fmla="*/ 1709140 w 2169582"/>
              <a:gd name="connsiteY7" fmla="*/ 3232607 h 4453539"/>
              <a:gd name="connsiteX8" fmla="*/ 1491975 w 2169582"/>
              <a:gd name="connsiteY8" fmla="*/ 3215414 h 4453539"/>
              <a:gd name="connsiteX9" fmla="*/ 1522999 w 2169582"/>
              <a:gd name="connsiteY9" fmla="*/ 3292783 h 4453539"/>
              <a:gd name="connsiteX10" fmla="*/ 1895281 w 2169582"/>
              <a:gd name="connsiteY10" fmla="*/ 3292783 h 4453539"/>
              <a:gd name="connsiteX11" fmla="*/ 1972840 w 2169582"/>
              <a:gd name="connsiteY11" fmla="*/ 3395943 h 4453539"/>
              <a:gd name="connsiteX12" fmla="*/ 2169582 w 2169582"/>
              <a:gd name="connsiteY12" fmla="*/ 4269185 h 4453539"/>
              <a:gd name="connsiteX13" fmla="*/ 1142960 w 2169582"/>
              <a:gd name="connsiteY13" fmla="*/ 4229813 h 4453539"/>
              <a:gd name="connsiteX14" fmla="*/ 724939 w 2169582"/>
              <a:gd name="connsiteY14" fmla="*/ 4023781 h 4453539"/>
              <a:gd name="connsiteX15" fmla="*/ 463163 w 2169582"/>
              <a:gd name="connsiteY15" fmla="*/ 3609951 h 4453539"/>
              <a:gd name="connsiteX16" fmla="*/ 344897 w 2169582"/>
              <a:gd name="connsiteY16" fmla="*/ 3404661 h 4453539"/>
              <a:gd name="connsiteX17" fmla="*/ 332528 w 2169582"/>
              <a:gd name="connsiteY17" fmla="*/ 3295266 h 4453539"/>
              <a:gd name="connsiteX18" fmla="*/ 136571 w 2169582"/>
              <a:gd name="connsiteY18" fmla="*/ 2778712 h 4453539"/>
              <a:gd name="connsiteX19" fmla="*/ 0 w 2169582"/>
              <a:gd name="connsiteY19" fmla="*/ 5938 h 4453539"/>
              <a:gd name="connsiteX20" fmla="*/ 172193 w 2169582"/>
              <a:gd name="connsiteY20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780181 w 2169582"/>
              <a:gd name="connsiteY4" fmla="*/ 2088409 h 4453539"/>
              <a:gd name="connsiteX5" fmla="*/ 1569534 w 2169582"/>
              <a:gd name="connsiteY5" fmla="*/ 2665232 h 4453539"/>
              <a:gd name="connsiteX6" fmla="*/ 1771188 w 2169582"/>
              <a:gd name="connsiteY6" fmla="*/ 3095062 h 4453539"/>
              <a:gd name="connsiteX7" fmla="*/ 1709140 w 2169582"/>
              <a:gd name="connsiteY7" fmla="*/ 3232607 h 4453539"/>
              <a:gd name="connsiteX8" fmla="*/ 1491975 w 2169582"/>
              <a:gd name="connsiteY8" fmla="*/ 3215414 h 4453539"/>
              <a:gd name="connsiteX9" fmla="*/ 1522999 w 2169582"/>
              <a:gd name="connsiteY9" fmla="*/ 3292783 h 4453539"/>
              <a:gd name="connsiteX10" fmla="*/ 1895281 w 2169582"/>
              <a:gd name="connsiteY10" fmla="*/ 3292783 h 4453539"/>
              <a:gd name="connsiteX11" fmla="*/ 1972840 w 2169582"/>
              <a:gd name="connsiteY11" fmla="*/ 3395943 h 4453539"/>
              <a:gd name="connsiteX12" fmla="*/ 2169582 w 2169582"/>
              <a:gd name="connsiteY12" fmla="*/ 4269185 h 4453539"/>
              <a:gd name="connsiteX13" fmla="*/ 1142960 w 2169582"/>
              <a:gd name="connsiteY13" fmla="*/ 4229813 h 4453539"/>
              <a:gd name="connsiteX14" fmla="*/ 724939 w 2169582"/>
              <a:gd name="connsiteY14" fmla="*/ 4023781 h 4453539"/>
              <a:gd name="connsiteX15" fmla="*/ 463163 w 2169582"/>
              <a:gd name="connsiteY15" fmla="*/ 3609951 h 4453539"/>
              <a:gd name="connsiteX16" fmla="*/ 344897 w 2169582"/>
              <a:gd name="connsiteY16" fmla="*/ 3404661 h 4453539"/>
              <a:gd name="connsiteX17" fmla="*/ 332528 w 2169582"/>
              <a:gd name="connsiteY17" fmla="*/ 3295266 h 4453539"/>
              <a:gd name="connsiteX18" fmla="*/ 136571 w 2169582"/>
              <a:gd name="connsiteY18" fmla="*/ 2778712 h 4453539"/>
              <a:gd name="connsiteX19" fmla="*/ 0 w 2169582"/>
              <a:gd name="connsiteY19" fmla="*/ 5938 h 4453539"/>
              <a:gd name="connsiteX20" fmla="*/ 172193 w 2169582"/>
              <a:gd name="connsiteY20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780181 w 2169582"/>
              <a:gd name="connsiteY4" fmla="*/ 2088409 h 4453539"/>
              <a:gd name="connsiteX5" fmla="*/ 1569534 w 2169582"/>
              <a:gd name="connsiteY5" fmla="*/ 2665232 h 4453539"/>
              <a:gd name="connsiteX6" fmla="*/ 1771188 w 2169582"/>
              <a:gd name="connsiteY6" fmla="*/ 3095062 h 4453539"/>
              <a:gd name="connsiteX7" fmla="*/ 1709140 w 2169582"/>
              <a:gd name="connsiteY7" fmla="*/ 3232607 h 4453539"/>
              <a:gd name="connsiteX8" fmla="*/ 1491975 w 2169582"/>
              <a:gd name="connsiteY8" fmla="*/ 3215414 h 4453539"/>
              <a:gd name="connsiteX9" fmla="*/ 1522999 w 2169582"/>
              <a:gd name="connsiteY9" fmla="*/ 3292783 h 4453539"/>
              <a:gd name="connsiteX10" fmla="*/ 1895281 w 2169582"/>
              <a:gd name="connsiteY10" fmla="*/ 3292783 h 4453539"/>
              <a:gd name="connsiteX11" fmla="*/ 1972840 w 2169582"/>
              <a:gd name="connsiteY11" fmla="*/ 3395943 h 4453539"/>
              <a:gd name="connsiteX12" fmla="*/ 2169582 w 2169582"/>
              <a:gd name="connsiteY12" fmla="*/ 4269185 h 4453539"/>
              <a:gd name="connsiteX13" fmla="*/ 1142960 w 2169582"/>
              <a:gd name="connsiteY13" fmla="*/ 4229813 h 4453539"/>
              <a:gd name="connsiteX14" fmla="*/ 724939 w 2169582"/>
              <a:gd name="connsiteY14" fmla="*/ 4023781 h 4453539"/>
              <a:gd name="connsiteX15" fmla="*/ 463163 w 2169582"/>
              <a:gd name="connsiteY15" fmla="*/ 3609951 h 4453539"/>
              <a:gd name="connsiteX16" fmla="*/ 344897 w 2169582"/>
              <a:gd name="connsiteY16" fmla="*/ 3404661 h 4453539"/>
              <a:gd name="connsiteX17" fmla="*/ 332528 w 2169582"/>
              <a:gd name="connsiteY17" fmla="*/ 3295266 h 4453539"/>
              <a:gd name="connsiteX18" fmla="*/ 136571 w 2169582"/>
              <a:gd name="connsiteY18" fmla="*/ 2778712 h 4453539"/>
              <a:gd name="connsiteX19" fmla="*/ 0 w 2169582"/>
              <a:gd name="connsiteY19" fmla="*/ 5938 h 4453539"/>
              <a:gd name="connsiteX20" fmla="*/ 172193 w 2169582"/>
              <a:gd name="connsiteY20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788379 h 4453539"/>
              <a:gd name="connsiteX5" fmla="*/ 1780181 w 2169582"/>
              <a:gd name="connsiteY5" fmla="*/ 2088409 h 4453539"/>
              <a:gd name="connsiteX6" fmla="*/ 1569534 w 2169582"/>
              <a:gd name="connsiteY6" fmla="*/ 2665232 h 4453539"/>
              <a:gd name="connsiteX7" fmla="*/ 1771188 w 2169582"/>
              <a:gd name="connsiteY7" fmla="*/ 3095062 h 4453539"/>
              <a:gd name="connsiteX8" fmla="*/ 1709140 w 2169582"/>
              <a:gd name="connsiteY8" fmla="*/ 3232607 h 4453539"/>
              <a:gd name="connsiteX9" fmla="*/ 1491975 w 2169582"/>
              <a:gd name="connsiteY9" fmla="*/ 3215414 h 4453539"/>
              <a:gd name="connsiteX10" fmla="*/ 1522999 w 2169582"/>
              <a:gd name="connsiteY10" fmla="*/ 3292783 h 4453539"/>
              <a:gd name="connsiteX11" fmla="*/ 1895281 w 2169582"/>
              <a:gd name="connsiteY11" fmla="*/ 3292783 h 4453539"/>
              <a:gd name="connsiteX12" fmla="*/ 1972840 w 2169582"/>
              <a:gd name="connsiteY12" fmla="*/ 3395943 h 4453539"/>
              <a:gd name="connsiteX13" fmla="*/ 2169582 w 2169582"/>
              <a:gd name="connsiteY13" fmla="*/ 4269185 h 4453539"/>
              <a:gd name="connsiteX14" fmla="*/ 1142960 w 2169582"/>
              <a:gd name="connsiteY14" fmla="*/ 4229813 h 4453539"/>
              <a:gd name="connsiteX15" fmla="*/ 724939 w 2169582"/>
              <a:gd name="connsiteY15" fmla="*/ 4023781 h 4453539"/>
              <a:gd name="connsiteX16" fmla="*/ 463163 w 2169582"/>
              <a:gd name="connsiteY16" fmla="*/ 3609951 h 4453539"/>
              <a:gd name="connsiteX17" fmla="*/ 344897 w 2169582"/>
              <a:gd name="connsiteY17" fmla="*/ 3404661 h 4453539"/>
              <a:gd name="connsiteX18" fmla="*/ 332528 w 2169582"/>
              <a:gd name="connsiteY18" fmla="*/ 3295266 h 4453539"/>
              <a:gd name="connsiteX19" fmla="*/ 136571 w 2169582"/>
              <a:gd name="connsiteY19" fmla="*/ 2778712 h 4453539"/>
              <a:gd name="connsiteX20" fmla="*/ 0 w 2169582"/>
              <a:gd name="connsiteY20" fmla="*/ 5938 h 4453539"/>
              <a:gd name="connsiteX21" fmla="*/ 172193 w 2169582"/>
              <a:gd name="connsiteY21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788379 h 4453539"/>
              <a:gd name="connsiteX5" fmla="*/ 1864258 w 2169582"/>
              <a:gd name="connsiteY5" fmla="*/ 2054873 h 4453539"/>
              <a:gd name="connsiteX6" fmla="*/ 1780181 w 2169582"/>
              <a:gd name="connsiteY6" fmla="*/ 2088409 h 4453539"/>
              <a:gd name="connsiteX7" fmla="*/ 1569534 w 2169582"/>
              <a:gd name="connsiteY7" fmla="*/ 2665232 h 4453539"/>
              <a:gd name="connsiteX8" fmla="*/ 1771188 w 2169582"/>
              <a:gd name="connsiteY8" fmla="*/ 3095062 h 4453539"/>
              <a:gd name="connsiteX9" fmla="*/ 1709140 w 2169582"/>
              <a:gd name="connsiteY9" fmla="*/ 3232607 h 4453539"/>
              <a:gd name="connsiteX10" fmla="*/ 1491975 w 2169582"/>
              <a:gd name="connsiteY10" fmla="*/ 3215414 h 4453539"/>
              <a:gd name="connsiteX11" fmla="*/ 1522999 w 2169582"/>
              <a:gd name="connsiteY11" fmla="*/ 3292783 h 4453539"/>
              <a:gd name="connsiteX12" fmla="*/ 1895281 w 2169582"/>
              <a:gd name="connsiteY12" fmla="*/ 3292783 h 4453539"/>
              <a:gd name="connsiteX13" fmla="*/ 1972840 w 2169582"/>
              <a:gd name="connsiteY13" fmla="*/ 3395943 h 4453539"/>
              <a:gd name="connsiteX14" fmla="*/ 2169582 w 2169582"/>
              <a:gd name="connsiteY14" fmla="*/ 4269185 h 4453539"/>
              <a:gd name="connsiteX15" fmla="*/ 1142960 w 2169582"/>
              <a:gd name="connsiteY15" fmla="*/ 4229813 h 4453539"/>
              <a:gd name="connsiteX16" fmla="*/ 724939 w 2169582"/>
              <a:gd name="connsiteY16" fmla="*/ 4023781 h 4453539"/>
              <a:gd name="connsiteX17" fmla="*/ 463163 w 2169582"/>
              <a:gd name="connsiteY17" fmla="*/ 3609951 h 4453539"/>
              <a:gd name="connsiteX18" fmla="*/ 344897 w 2169582"/>
              <a:gd name="connsiteY18" fmla="*/ 3404661 h 4453539"/>
              <a:gd name="connsiteX19" fmla="*/ 332528 w 2169582"/>
              <a:gd name="connsiteY19" fmla="*/ 3295266 h 4453539"/>
              <a:gd name="connsiteX20" fmla="*/ 136571 w 2169582"/>
              <a:gd name="connsiteY20" fmla="*/ 2778712 h 4453539"/>
              <a:gd name="connsiteX21" fmla="*/ 0 w 2169582"/>
              <a:gd name="connsiteY21" fmla="*/ 5938 h 4453539"/>
              <a:gd name="connsiteX22" fmla="*/ 172193 w 2169582"/>
              <a:gd name="connsiteY22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788379 h 4453539"/>
              <a:gd name="connsiteX5" fmla="*/ 1780181 w 2169582"/>
              <a:gd name="connsiteY5" fmla="*/ 2088409 h 4453539"/>
              <a:gd name="connsiteX6" fmla="*/ 1569534 w 2169582"/>
              <a:gd name="connsiteY6" fmla="*/ 2665232 h 4453539"/>
              <a:gd name="connsiteX7" fmla="*/ 1771188 w 2169582"/>
              <a:gd name="connsiteY7" fmla="*/ 3095062 h 4453539"/>
              <a:gd name="connsiteX8" fmla="*/ 1709140 w 2169582"/>
              <a:gd name="connsiteY8" fmla="*/ 3232607 h 4453539"/>
              <a:gd name="connsiteX9" fmla="*/ 1491975 w 2169582"/>
              <a:gd name="connsiteY9" fmla="*/ 3215414 h 4453539"/>
              <a:gd name="connsiteX10" fmla="*/ 1522999 w 2169582"/>
              <a:gd name="connsiteY10" fmla="*/ 3292783 h 4453539"/>
              <a:gd name="connsiteX11" fmla="*/ 1895281 w 2169582"/>
              <a:gd name="connsiteY11" fmla="*/ 3292783 h 4453539"/>
              <a:gd name="connsiteX12" fmla="*/ 1972840 w 2169582"/>
              <a:gd name="connsiteY12" fmla="*/ 3395943 h 4453539"/>
              <a:gd name="connsiteX13" fmla="*/ 2169582 w 2169582"/>
              <a:gd name="connsiteY13" fmla="*/ 4269185 h 4453539"/>
              <a:gd name="connsiteX14" fmla="*/ 1142960 w 2169582"/>
              <a:gd name="connsiteY14" fmla="*/ 4229813 h 4453539"/>
              <a:gd name="connsiteX15" fmla="*/ 724939 w 2169582"/>
              <a:gd name="connsiteY15" fmla="*/ 4023781 h 4453539"/>
              <a:gd name="connsiteX16" fmla="*/ 463163 w 2169582"/>
              <a:gd name="connsiteY16" fmla="*/ 3609951 h 4453539"/>
              <a:gd name="connsiteX17" fmla="*/ 344897 w 2169582"/>
              <a:gd name="connsiteY17" fmla="*/ 3404661 h 4453539"/>
              <a:gd name="connsiteX18" fmla="*/ 332528 w 2169582"/>
              <a:gd name="connsiteY18" fmla="*/ 3295266 h 4453539"/>
              <a:gd name="connsiteX19" fmla="*/ 136571 w 2169582"/>
              <a:gd name="connsiteY19" fmla="*/ 2778712 h 4453539"/>
              <a:gd name="connsiteX20" fmla="*/ 0 w 2169582"/>
              <a:gd name="connsiteY20" fmla="*/ 5938 h 4453539"/>
              <a:gd name="connsiteX21" fmla="*/ 172193 w 2169582"/>
              <a:gd name="connsiteY21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788379 h 4453539"/>
              <a:gd name="connsiteX5" fmla="*/ 1780181 w 2169582"/>
              <a:gd name="connsiteY5" fmla="*/ 2157182 h 4453539"/>
              <a:gd name="connsiteX6" fmla="*/ 1569534 w 2169582"/>
              <a:gd name="connsiteY6" fmla="*/ 2665232 h 4453539"/>
              <a:gd name="connsiteX7" fmla="*/ 1771188 w 2169582"/>
              <a:gd name="connsiteY7" fmla="*/ 3095062 h 4453539"/>
              <a:gd name="connsiteX8" fmla="*/ 1709140 w 2169582"/>
              <a:gd name="connsiteY8" fmla="*/ 3232607 h 4453539"/>
              <a:gd name="connsiteX9" fmla="*/ 1491975 w 2169582"/>
              <a:gd name="connsiteY9" fmla="*/ 3215414 h 4453539"/>
              <a:gd name="connsiteX10" fmla="*/ 1522999 w 2169582"/>
              <a:gd name="connsiteY10" fmla="*/ 3292783 h 4453539"/>
              <a:gd name="connsiteX11" fmla="*/ 1895281 w 2169582"/>
              <a:gd name="connsiteY11" fmla="*/ 3292783 h 4453539"/>
              <a:gd name="connsiteX12" fmla="*/ 1972840 w 2169582"/>
              <a:gd name="connsiteY12" fmla="*/ 3395943 h 4453539"/>
              <a:gd name="connsiteX13" fmla="*/ 2169582 w 2169582"/>
              <a:gd name="connsiteY13" fmla="*/ 4269185 h 4453539"/>
              <a:gd name="connsiteX14" fmla="*/ 1142960 w 2169582"/>
              <a:gd name="connsiteY14" fmla="*/ 4229813 h 4453539"/>
              <a:gd name="connsiteX15" fmla="*/ 724939 w 2169582"/>
              <a:gd name="connsiteY15" fmla="*/ 4023781 h 4453539"/>
              <a:gd name="connsiteX16" fmla="*/ 463163 w 2169582"/>
              <a:gd name="connsiteY16" fmla="*/ 3609951 h 4453539"/>
              <a:gd name="connsiteX17" fmla="*/ 344897 w 2169582"/>
              <a:gd name="connsiteY17" fmla="*/ 3404661 h 4453539"/>
              <a:gd name="connsiteX18" fmla="*/ 332528 w 2169582"/>
              <a:gd name="connsiteY18" fmla="*/ 3295266 h 4453539"/>
              <a:gd name="connsiteX19" fmla="*/ 136571 w 2169582"/>
              <a:gd name="connsiteY19" fmla="*/ 2778712 h 4453539"/>
              <a:gd name="connsiteX20" fmla="*/ 0 w 2169582"/>
              <a:gd name="connsiteY20" fmla="*/ 5938 h 4453539"/>
              <a:gd name="connsiteX21" fmla="*/ 172193 w 2169582"/>
              <a:gd name="connsiteY21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780181 w 2169582"/>
              <a:gd name="connsiteY6" fmla="*/ 2157182 h 4453539"/>
              <a:gd name="connsiteX7" fmla="*/ 1569534 w 2169582"/>
              <a:gd name="connsiteY7" fmla="*/ 2665232 h 4453539"/>
              <a:gd name="connsiteX8" fmla="*/ 1771188 w 2169582"/>
              <a:gd name="connsiteY8" fmla="*/ 3095062 h 4453539"/>
              <a:gd name="connsiteX9" fmla="*/ 1709140 w 2169582"/>
              <a:gd name="connsiteY9" fmla="*/ 3232607 h 4453539"/>
              <a:gd name="connsiteX10" fmla="*/ 1491975 w 2169582"/>
              <a:gd name="connsiteY10" fmla="*/ 3215414 h 4453539"/>
              <a:gd name="connsiteX11" fmla="*/ 1522999 w 2169582"/>
              <a:gd name="connsiteY11" fmla="*/ 3292783 h 4453539"/>
              <a:gd name="connsiteX12" fmla="*/ 1895281 w 2169582"/>
              <a:gd name="connsiteY12" fmla="*/ 3292783 h 4453539"/>
              <a:gd name="connsiteX13" fmla="*/ 1972840 w 2169582"/>
              <a:gd name="connsiteY13" fmla="*/ 3395943 h 4453539"/>
              <a:gd name="connsiteX14" fmla="*/ 2169582 w 2169582"/>
              <a:gd name="connsiteY14" fmla="*/ 4269185 h 4453539"/>
              <a:gd name="connsiteX15" fmla="*/ 1142960 w 2169582"/>
              <a:gd name="connsiteY15" fmla="*/ 4229813 h 4453539"/>
              <a:gd name="connsiteX16" fmla="*/ 724939 w 2169582"/>
              <a:gd name="connsiteY16" fmla="*/ 4023781 h 4453539"/>
              <a:gd name="connsiteX17" fmla="*/ 463163 w 2169582"/>
              <a:gd name="connsiteY17" fmla="*/ 3609951 h 4453539"/>
              <a:gd name="connsiteX18" fmla="*/ 344897 w 2169582"/>
              <a:gd name="connsiteY18" fmla="*/ 3404661 h 4453539"/>
              <a:gd name="connsiteX19" fmla="*/ 332528 w 2169582"/>
              <a:gd name="connsiteY19" fmla="*/ 3295266 h 4453539"/>
              <a:gd name="connsiteX20" fmla="*/ 136571 w 2169582"/>
              <a:gd name="connsiteY20" fmla="*/ 2778712 h 4453539"/>
              <a:gd name="connsiteX21" fmla="*/ 0 w 2169582"/>
              <a:gd name="connsiteY21" fmla="*/ 5938 h 4453539"/>
              <a:gd name="connsiteX22" fmla="*/ 172193 w 2169582"/>
              <a:gd name="connsiteY22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780181 w 2169582"/>
              <a:gd name="connsiteY6" fmla="*/ 2157182 h 4453539"/>
              <a:gd name="connsiteX7" fmla="*/ 1623825 w 2169582"/>
              <a:gd name="connsiteY7" fmla="*/ 2673828 h 4453539"/>
              <a:gd name="connsiteX8" fmla="*/ 1771188 w 2169582"/>
              <a:gd name="connsiteY8" fmla="*/ 3095062 h 4453539"/>
              <a:gd name="connsiteX9" fmla="*/ 1709140 w 2169582"/>
              <a:gd name="connsiteY9" fmla="*/ 3232607 h 4453539"/>
              <a:gd name="connsiteX10" fmla="*/ 1491975 w 2169582"/>
              <a:gd name="connsiteY10" fmla="*/ 3215414 h 4453539"/>
              <a:gd name="connsiteX11" fmla="*/ 1522999 w 2169582"/>
              <a:gd name="connsiteY11" fmla="*/ 3292783 h 4453539"/>
              <a:gd name="connsiteX12" fmla="*/ 1895281 w 2169582"/>
              <a:gd name="connsiteY12" fmla="*/ 3292783 h 4453539"/>
              <a:gd name="connsiteX13" fmla="*/ 1972840 w 2169582"/>
              <a:gd name="connsiteY13" fmla="*/ 3395943 h 4453539"/>
              <a:gd name="connsiteX14" fmla="*/ 2169582 w 2169582"/>
              <a:gd name="connsiteY14" fmla="*/ 4269185 h 4453539"/>
              <a:gd name="connsiteX15" fmla="*/ 1142960 w 2169582"/>
              <a:gd name="connsiteY15" fmla="*/ 4229813 h 4453539"/>
              <a:gd name="connsiteX16" fmla="*/ 724939 w 2169582"/>
              <a:gd name="connsiteY16" fmla="*/ 4023781 h 4453539"/>
              <a:gd name="connsiteX17" fmla="*/ 463163 w 2169582"/>
              <a:gd name="connsiteY17" fmla="*/ 3609951 h 4453539"/>
              <a:gd name="connsiteX18" fmla="*/ 344897 w 2169582"/>
              <a:gd name="connsiteY18" fmla="*/ 3404661 h 4453539"/>
              <a:gd name="connsiteX19" fmla="*/ 332528 w 2169582"/>
              <a:gd name="connsiteY19" fmla="*/ 3295266 h 4453539"/>
              <a:gd name="connsiteX20" fmla="*/ 136571 w 2169582"/>
              <a:gd name="connsiteY20" fmla="*/ 2778712 h 4453539"/>
              <a:gd name="connsiteX21" fmla="*/ 0 w 2169582"/>
              <a:gd name="connsiteY21" fmla="*/ 5938 h 4453539"/>
              <a:gd name="connsiteX22" fmla="*/ 172193 w 2169582"/>
              <a:gd name="connsiteY22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780181 w 2169582"/>
              <a:gd name="connsiteY6" fmla="*/ 2157182 h 4453539"/>
              <a:gd name="connsiteX7" fmla="*/ 1623825 w 2169582"/>
              <a:gd name="connsiteY7" fmla="*/ 2673828 h 4453539"/>
              <a:gd name="connsiteX8" fmla="*/ 1817723 w 2169582"/>
              <a:gd name="connsiteY8" fmla="*/ 3138046 h 4453539"/>
              <a:gd name="connsiteX9" fmla="*/ 1709140 w 2169582"/>
              <a:gd name="connsiteY9" fmla="*/ 3232607 h 4453539"/>
              <a:gd name="connsiteX10" fmla="*/ 1491975 w 2169582"/>
              <a:gd name="connsiteY10" fmla="*/ 3215414 h 4453539"/>
              <a:gd name="connsiteX11" fmla="*/ 1522999 w 2169582"/>
              <a:gd name="connsiteY11" fmla="*/ 3292783 h 4453539"/>
              <a:gd name="connsiteX12" fmla="*/ 1895281 w 2169582"/>
              <a:gd name="connsiteY12" fmla="*/ 3292783 h 4453539"/>
              <a:gd name="connsiteX13" fmla="*/ 1972840 w 2169582"/>
              <a:gd name="connsiteY13" fmla="*/ 3395943 h 4453539"/>
              <a:gd name="connsiteX14" fmla="*/ 2169582 w 2169582"/>
              <a:gd name="connsiteY14" fmla="*/ 4269185 h 4453539"/>
              <a:gd name="connsiteX15" fmla="*/ 1142960 w 2169582"/>
              <a:gd name="connsiteY15" fmla="*/ 4229813 h 4453539"/>
              <a:gd name="connsiteX16" fmla="*/ 724939 w 2169582"/>
              <a:gd name="connsiteY16" fmla="*/ 4023781 h 4453539"/>
              <a:gd name="connsiteX17" fmla="*/ 463163 w 2169582"/>
              <a:gd name="connsiteY17" fmla="*/ 3609951 h 4453539"/>
              <a:gd name="connsiteX18" fmla="*/ 344897 w 2169582"/>
              <a:gd name="connsiteY18" fmla="*/ 3404661 h 4453539"/>
              <a:gd name="connsiteX19" fmla="*/ 332528 w 2169582"/>
              <a:gd name="connsiteY19" fmla="*/ 3295266 h 4453539"/>
              <a:gd name="connsiteX20" fmla="*/ 136571 w 2169582"/>
              <a:gd name="connsiteY20" fmla="*/ 2778712 h 4453539"/>
              <a:gd name="connsiteX21" fmla="*/ 0 w 2169582"/>
              <a:gd name="connsiteY21" fmla="*/ 5938 h 4453539"/>
              <a:gd name="connsiteX22" fmla="*/ 172193 w 2169582"/>
              <a:gd name="connsiteY22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949573 w 2169582"/>
              <a:gd name="connsiteY6" fmla="*/ 2012159 h 4453539"/>
              <a:gd name="connsiteX7" fmla="*/ 1780181 w 2169582"/>
              <a:gd name="connsiteY7" fmla="*/ 2157182 h 4453539"/>
              <a:gd name="connsiteX8" fmla="*/ 1623825 w 2169582"/>
              <a:gd name="connsiteY8" fmla="*/ 2673828 h 4453539"/>
              <a:gd name="connsiteX9" fmla="*/ 1817723 w 2169582"/>
              <a:gd name="connsiteY9" fmla="*/ 3138046 h 4453539"/>
              <a:gd name="connsiteX10" fmla="*/ 1709140 w 2169582"/>
              <a:gd name="connsiteY10" fmla="*/ 3232607 h 4453539"/>
              <a:gd name="connsiteX11" fmla="*/ 1491975 w 2169582"/>
              <a:gd name="connsiteY11" fmla="*/ 3215414 h 4453539"/>
              <a:gd name="connsiteX12" fmla="*/ 1522999 w 2169582"/>
              <a:gd name="connsiteY12" fmla="*/ 3292783 h 4453539"/>
              <a:gd name="connsiteX13" fmla="*/ 1895281 w 2169582"/>
              <a:gd name="connsiteY13" fmla="*/ 3292783 h 4453539"/>
              <a:gd name="connsiteX14" fmla="*/ 1972840 w 2169582"/>
              <a:gd name="connsiteY14" fmla="*/ 3395943 h 4453539"/>
              <a:gd name="connsiteX15" fmla="*/ 2169582 w 2169582"/>
              <a:gd name="connsiteY15" fmla="*/ 4269185 h 4453539"/>
              <a:gd name="connsiteX16" fmla="*/ 1142960 w 2169582"/>
              <a:gd name="connsiteY16" fmla="*/ 4229813 h 4453539"/>
              <a:gd name="connsiteX17" fmla="*/ 724939 w 2169582"/>
              <a:gd name="connsiteY17" fmla="*/ 4023781 h 4453539"/>
              <a:gd name="connsiteX18" fmla="*/ 463163 w 2169582"/>
              <a:gd name="connsiteY18" fmla="*/ 3609951 h 4453539"/>
              <a:gd name="connsiteX19" fmla="*/ 344897 w 2169582"/>
              <a:gd name="connsiteY19" fmla="*/ 3404661 h 4453539"/>
              <a:gd name="connsiteX20" fmla="*/ 332528 w 2169582"/>
              <a:gd name="connsiteY20" fmla="*/ 3295266 h 4453539"/>
              <a:gd name="connsiteX21" fmla="*/ 136571 w 2169582"/>
              <a:gd name="connsiteY21" fmla="*/ 2778712 h 4453539"/>
              <a:gd name="connsiteX22" fmla="*/ 0 w 2169582"/>
              <a:gd name="connsiteY22" fmla="*/ 5938 h 4453539"/>
              <a:gd name="connsiteX23" fmla="*/ 172193 w 2169582"/>
              <a:gd name="connsiteY23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949573 w 2169582"/>
              <a:gd name="connsiteY6" fmla="*/ 2012159 h 4453539"/>
              <a:gd name="connsiteX7" fmla="*/ 1834472 w 2169582"/>
              <a:gd name="connsiteY7" fmla="*/ 2182972 h 4453539"/>
              <a:gd name="connsiteX8" fmla="*/ 1623825 w 2169582"/>
              <a:gd name="connsiteY8" fmla="*/ 2673828 h 4453539"/>
              <a:gd name="connsiteX9" fmla="*/ 1817723 w 2169582"/>
              <a:gd name="connsiteY9" fmla="*/ 3138046 h 4453539"/>
              <a:gd name="connsiteX10" fmla="*/ 1709140 w 2169582"/>
              <a:gd name="connsiteY10" fmla="*/ 3232607 h 4453539"/>
              <a:gd name="connsiteX11" fmla="*/ 1491975 w 2169582"/>
              <a:gd name="connsiteY11" fmla="*/ 3215414 h 4453539"/>
              <a:gd name="connsiteX12" fmla="*/ 1522999 w 2169582"/>
              <a:gd name="connsiteY12" fmla="*/ 3292783 h 4453539"/>
              <a:gd name="connsiteX13" fmla="*/ 1895281 w 2169582"/>
              <a:gd name="connsiteY13" fmla="*/ 3292783 h 4453539"/>
              <a:gd name="connsiteX14" fmla="*/ 1972840 w 2169582"/>
              <a:gd name="connsiteY14" fmla="*/ 3395943 h 4453539"/>
              <a:gd name="connsiteX15" fmla="*/ 2169582 w 2169582"/>
              <a:gd name="connsiteY15" fmla="*/ 4269185 h 4453539"/>
              <a:gd name="connsiteX16" fmla="*/ 1142960 w 2169582"/>
              <a:gd name="connsiteY16" fmla="*/ 4229813 h 4453539"/>
              <a:gd name="connsiteX17" fmla="*/ 724939 w 2169582"/>
              <a:gd name="connsiteY17" fmla="*/ 4023781 h 4453539"/>
              <a:gd name="connsiteX18" fmla="*/ 463163 w 2169582"/>
              <a:gd name="connsiteY18" fmla="*/ 3609951 h 4453539"/>
              <a:gd name="connsiteX19" fmla="*/ 344897 w 2169582"/>
              <a:gd name="connsiteY19" fmla="*/ 3404661 h 4453539"/>
              <a:gd name="connsiteX20" fmla="*/ 332528 w 2169582"/>
              <a:gd name="connsiteY20" fmla="*/ 3295266 h 4453539"/>
              <a:gd name="connsiteX21" fmla="*/ 136571 w 2169582"/>
              <a:gd name="connsiteY21" fmla="*/ 2778712 h 4453539"/>
              <a:gd name="connsiteX22" fmla="*/ 0 w 2169582"/>
              <a:gd name="connsiteY22" fmla="*/ 5938 h 4453539"/>
              <a:gd name="connsiteX23" fmla="*/ 172193 w 2169582"/>
              <a:gd name="connsiteY23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693628 w 2169582"/>
              <a:gd name="connsiteY4" fmla="*/ 1616447 h 4453539"/>
              <a:gd name="connsiteX5" fmla="*/ 1972840 w 2169582"/>
              <a:gd name="connsiteY5" fmla="*/ 1788379 h 4453539"/>
              <a:gd name="connsiteX6" fmla="*/ 1949573 w 2169582"/>
              <a:gd name="connsiteY6" fmla="*/ 2012159 h 4453539"/>
              <a:gd name="connsiteX7" fmla="*/ 1834472 w 2169582"/>
              <a:gd name="connsiteY7" fmla="*/ 2182972 h 4453539"/>
              <a:gd name="connsiteX8" fmla="*/ 1747920 w 2169582"/>
              <a:gd name="connsiteY8" fmla="*/ 2373216 h 4453539"/>
              <a:gd name="connsiteX9" fmla="*/ 1623825 w 2169582"/>
              <a:gd name="connsiteY9" fmla="*/ 2673828 h 4453539"/>
              <a:gd name="connsiteX10" fmla="*/ 1817723 w 2169582"/>
              <a:gd name="connsiteY10" fmla="*/ 3138046 h 4453539"/>
              <a:gd name="connsiteX11" fmla="*/ 1709140 w 2169582"/>
              <a:gd name="connsiteY11" fmla="*/ 3232607 h 4453539"/>
              <a:gd name="connsiteX12" fmla="*/ 1491975 w 2169582"/>
              <a:gd name="connsiteY12" fmla="*/ 3215414 h 4453539"/>
              <a:gd name="connsiteX13" fmla="*/ 1522999 w 2169582"/>
              <a:gd name="connsiteY13" fmla="*/ 3292783 h 4453539"/>
              <a:gd name="connsiteX14" fmla="*/ 1895281 w 2169582"/>
              <a:gd name="connsiteY14" fmla="*/ 3292783 h 4453539"/>
              <a:gd name="connsiteX15" fmla="*/ 1972840 w 2169582"/>
              <a:gd name="connsiteY15" fmla="*/ 3395943 h 4453539"/>
              <a:gd name="connsiteX16" fmla="*/ 2169582 w 2169582"/>
              <a:gd name="connsiteY16" fmla="*/ 4269185 h 4453539"/>
              <a:gd name="connsiteX17" fmla="*/ 1142960 w 2169582"/>
              <a:gd name="connsiteY17" fmla="*/ 4229813 h 4453539"/>
              <a:gd name="connsiteX18" fmla="*/ 724939 w 2169582"/>
              <a:gd name="connsiteY18" fmla="*/ 4023781 h 4453539"/>
              <a:gd name="connsiteX19" fmla="*/ 463163 w 2169582"/>
              <a:gd name="connsiteY19" fmla="*/ 3609951 h 4453539"/>
              <a:gd name="connsiteX20" fmla="*/ 344897 w 2169582"/>
              <a:gd name="connsiteY20" fmla="*/ 3404661 h 4453539"/>
              <a:gd name="connsiteX21" fmla="*/ 332528 w 2169582"/>
              <a:gd name="connsiteY21" fmla="*/ 3295266 h 4453539"/>
              <a:gd name="connsiteX22" fmla="*/ 136571 w 2169582"/>
              <a:gd name="connsiteY22" fmla="*/ 2778712 h 4453539"/>
              <a:gd name="connsiteX23" fmla="*/ 0 w 2169582"/>
              <a:gd name="connsiteY23" fmla="*/ 5938 h 4453539"/>
              <a:gd name="connsiteX24" fmla="*/ 172193 w 2169582"/>
              <a:gd name="connsiteY24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418994 h 4453539"/>
              <a:gd name="connsiteX5" fmla="*/ 1693628 w 2169582"/>
              <a:gd name="connsiteY5" fmla="*/ 1616447 h 4453539"/>
              <a:gd name="connsiteX6" fmla="*/ 1972840 w 2169582"/>
              <a:gd name="connsiteY6" fmla="*/ 1788379 h 4453539"/>
              <a:gd name="connsiteX7" fmla="*/ 1949573 w 2169582"/>
              <a:gd name="connsiteY7" fmla="*/ 2012159 h 4453539"/>
              <a:gd name="connsiteX8" fmla="*/ 1834472 w 2169582"/>
              <a:gd name="connsiteY8" fmla="*/ 2182972 h 4453539"/>
              <a:gd name="connsiteX9" fmla="*/ 1747920 w 2169582"/>
              <a:gd name="connsiteY9" fmla="*/ 2373216 h 4453539"/>
              <a:gd name="connsiteX10" fmla="*/ 1623825 w 2169582"/>
              <a:gd name="connsiteY10" fmla="*/ 2673828 h 4453539"/>
              <a:gd name="connsiteX11" fmla="*/ 1817723 w 2169582"/>
              <a:gd name="connsiteY11" fmla="*/ 3138046 h 4453539"/>
              <a:gd name="connsiteX12" fmla="*/ 1709140 w 2169582"/>
              <a:gd name="connsiteY12" fmla="*/ 3232607 h 4453539"/>
              <a:gd name="connsiteX13" fmla="*/ 1491975 w 2169582"/>
              <a:gd name="connsiteY13" fmla="*/ 3215414 h 4453539"/>
              <a:gd name="connsiteX14" fmla="*/ 1522999 w 2169582"/>
              <a:gd name="connsiteY14" fmla="*/ 3292783 h 4453539"/>
              <a:gd name="connsiteX15" fmla="*/ 1895281 w 2169582"/>
              <a:gd name="connsiteY15" fmla="*/ 3292783 h 4453539"/>
              <a:gd name="connsiteX16" fmla="*/ 1972840 w 2169582"/>
              <a:gd name="connsiteY16" fmla="*/ 3395943 h 4453539"/>
              <a:gd name="connsiteX17" fmla="*/ 2169582 w 2169582"/>
              <a:gd name="connsiteY17" fmla="*/ 4269185 h 4453539"/>
              <a:gd name="connsiteX18" fmla="*/ 1142960 w 2169582"/>
              <a:gd name="connsiteY18" fmla="*/ 4229813 h 4453539"/>
              <a:gd name="connsiteX19" fmla="*/ 724939 w 2169582"/>
              <a:gd name="connsiteY19" fmla="*/ 4023781 h 4453539"/>
              <a:gd name="connsiteX20" fmla="*/ 463163 w 2169582"/>
              <a:gd name="connsiteY20" fmla="*/ 3609951 h 4453539"/>
              <a:gd name="connsiteX21" fmla="*/ 344897 w 2169582"/>
              <a:gd name="connsiteY21" fmla="*/ 3404661 h 4453539"/>
              <a:gd name="connsiteX22" fmla="*/ 332528 w 2169582"/>
              <a:gd name="connsiteY22" fmla="*/ 3295266 h 4453539"/>
              <a:gd name="connsiteX23" fmla="*/ 136571 w 2169582"/>
              <a:gd name="connsiteY23" fmla="*/ 2778712 h 4453539"/>
              <a:gd name="connsiteX24" fmla="*/ 0 w 2169582"/>
              <a:gd name="connsiteY24" fmla="*/ 5938 h 4453539"/>
              <a:gd name="connsiteX25" fmla="*/ 172193 w 2169582"/>
              <a:gd name="connsiteY25" fmla="*/ 0 h 4453539"/>
              <a:gd name="connsiteX0" fmla="*/ 172193 w 2169582"/>
              <a:gd name="connsiteY0" fmla="*/ 0 h 4453539"/>
              <a:gd name="connsiteX1" fmla="*/ 2006708 w 2169582"/>
              <a:gd name="connsiteY1" fmla="*/ 0 h 4453539"/>
              <a:gd name="connsiteX2" fmla="*/ 1805147 w 2169582"/>
              <a:gd name="connsiteY2" fmla="*/ 534367 h 4453539"/>
              <a:gd name="connsiteX3" fmla="*/ 1971410 w 2169582"/>
              <a:gd name="connsiteY3" fmla="*/ 997486 h 4453539"/>
              <a:gd name="connsiteX4" fmla="*/ 1972840 w 2169582"/>
              <a:gd name="connsiteY4" fmla="*/ 1418994 h 4453539"/>
              <a:gd name="connsiteX5" fmla="*/ 1747920 w 2169582"/>
              <a:gd name="connsiteY5" fmla="*/ 1625043 h 4453539"/>
              <a:gd name="connsiteX6" fmla="*/ 1972840 w 2169582"/>
              <a:gd name="connsiteY6" fmla="*/ 1788379 h 4453539"/>
              <a:gd name="connsiteX7" fmla="*/ 1949573 w 2169582"/>
              <a:gd name="connsiteY7" fmla="*/ 2012159 h 4453539"/>
              <a:gd name="connsiteX8" fmla="*/ 1834472 w 2169582"/>
              <a:gd name="connsiteY8" fmla="*/ 2182972 h 4453539"/>
              <a:gd name="connsiteX9" fmla="*/ 1747920 w 2169582"/>
              <a:gd name="connsiteY9" fmla="*/ 2373216 h 4453539"/>
              <a:gd name="connsiteX10" fmla="*/ 1623825 w 2169582"/>
              <a:gd name="connsiteY10" fmla="*/ 2673828 h 4453539"/>
              <a:gd name="connsiteX11" fmla="*/ 1817723 w 2169582"/>
              <a:gd name="connsiteY11" fmla="*/ 3138046 h 4453539"/>
              <a:gd name="connsiteX12" fmla="*/ 1709140 w 2169582"/>
              <a:gd name="connsiteY12" fmla="*/ 3232607 h 4453539"/>
              <a:gd name="connsiteX13" fmla="*/ 1491975 w 2169582"/>
              <a:gd name="connsiteY13" fmla="*/ 3215414 h 4453539"/>
              <a:gd name="connsiteX14" fmla="*/ 1522999 w 2169582"/>
              <a:gd name="connsiteY14" fmla="*/ 3292783 h 4453539"/>
              <a:gd name="connsiteX15" fmla="*/ 1895281 w 2169582"/>
              <a:gd name="connsiteY15" fmla="*/ 3292783 h 4453539"/>
              <a:gd name="connsiteX16" fmla="*/ 1972840 w 2169582"/>
              <a:gd name="connsiteY16" fmla="*/ 3395943 h 4453539"/>
              <a:gd name="connsiteX17" fmla="*/ 2169582 w 2169582"/>
              <a:gd name="connsiteY17" fmla="*/ 4269185 h 4453539"/>
              <a:gd name="connsiteX18" fmla="*/ 1142960 w 2169582"/>
              <a:gd name="connsiteY18" fmla="*/ 4229813 h 4453539"/>
              <a:gd name="connsiteX19" fmla="*/ 724939 w 2169582"/>
              <a:gd name="connsiteY19" fmla="*/ 4023781 h 4453539"/>
              <a:gd name="connsiteX20" fmla="*/ 463163 w 2169582"/>
              <a:gd name="connsiteY20" fmla="*/ 3609951 h 4453539"/>
              <a:gd name="connsiteX21" fmla="*/ 344897 w 2169582"/>
              <a:gd name="connsiteY21" fmla="*/ 3404661 h 4453539"/>
              <a:gd name="connsiteX22" fmla="*/ 332528 w 2169582"/>
              <a:gd name="connsiteY22" fmla="*/ 3295266 h 4453539"/>
              <a:gd name="connsiteX23" fmla="*/ 136571 w 2169582"/>
              <a:gd name="connsiteY23" fmla="*/ 2778712 h 4453539"/>
              <a:gd name="connsiteX24" fmla="*/ 0 w 2169582"/>
              <a:gd name="connsiteY24" fmla="*/ 5938 h 4453539"/>
              <a:gd name="connsiteX25" fmla="*/ 172193 w 2169582"/>
              <a:gd name="connsiteY25" fmla="*/ 0 h 4453539"/>
              <a:gd name="connsiteX0" fmla="*/ 172193 w 2329612"/>
              <a:gd name="connsiteY0" fmla="*/ 0 h 4453539"/>
              <a:gd name="connsiteX1" fmla="*/ 2006708 w 2329612"/>
              <a:gd name="connsiteY1" fmla="*/ 0 h 4453539"/>
              <a:gd name="connsiteX2" fmla="*/ 1805147 w 2329612"/>
              <a:gd name="connsiteY2" fmla="*/ 534367 h 4453539"/>
              <a:gd name="connsiteX3" fmla="*/ 1971410 w 2329612"/>
              <a:gd name="connsiteY3" fmla="*/ 997486 h 4453539"/>
              <a:gd name="connsiteX4" fmla="*/ 2329612 w 2329612"/>
              <a:gd name="connsiteY4" fmla="*/ 1272852 h 4453539"/>
              <a:gd name="connsiteX5" fmla="*/ 1972840 w 2329612"/>
              <a:gd name="connsiteY5" fmla="*/ 1418994 h 4453539"/>
              <a:gd name="connsiteX6" fmla="*/ 1747920 w 2329612"/>
              <a:gd name="connsiteY6" fmla="*/ 1625043 h 4453539"/>
              <a:gd name="connsiteX7" fmla="*/ 1972840 w 2329612"/>
              <a:gd name="connsiteY7" fmla="*/ 1788379 h 4453539"/>
              <a:gd name="connsiteX8" fmla="*/ 1949573 w 2329612"/>
              <a:gd name="connsiteY8" fmla="*/ 2012159 h 4453539"/>
              <a:gd name="connsiteX9" fmla="*/ 1834472 w 2329612"/>
              <a:gd name="connsiteY9" fmla="*/ 2182972 h 4453539"/>
              <a:gd name="connsiteX10" fmla="*/ 1747920 w 2329612"/>
              <a:gd name="connsiteY10" fmla="*/ 2373216 h 4453539"/>
              <a:gd name="connsiteX11" fmla="*/ 1623825 w 2329612"/>
              <a:gd name="connsiteY11" fmla="*/ 2673828 h 4453539"/>
              <a:gd name="connsiteX12" fmla="*/ 1817723 w 2329612"/>
              <a:gd name="connsiteY12" fmla="*/ 3138046 h 4453539"/>
              <a:gd name="connsiteX13" fmla="*/ 1709140 w 2329612"/>
              <a:gd name="connsiteY13" fmla="*/ 3232607 h 4453539"/>
              <a:gd name="connsiteX14" fmla="*/ 1491975 w 2329612"/>
              <a:gd name="connsiteY14" fmla="*/ 3215414 h 4453539"/>
              <a:gd name="connsiteX15" fmla="*/ 1522999 w 2329612"/>
              <a:gd name="connsiteY15" fmla="*/ 3292783 h 4453539"/>
              <a:gd name="connsiteX16" fmla="*/ 1895281 w 2329612"/>
              <a:gd name="connsiteY16" fmla="*/ 3292783 h 4453539"/>
              <a:gd name="connsiteX17" fmla="*/ 1972840 w 2329612"/>
              <a:gd name="connsiteY17" fmla="*/ 3395943 h 4453539"/>
              <a:gd name="connsiteX18" fmla="*/ 2169582 w 2329612"/>
              <a:gd name="connsiteY18" fmla="*/ 4269185 h 4453539"/>
              <a:gd name="connsiteX19" fmla="*/ 1142960 w 2329612"/>
              <a:gd name="connsiteY19" fmla="*/ 4229813 h 4453539"/>
              <a:gd name="connsiteX20" fmla="*/ 724939 w 2329612"/>
              <a:gd name="connsiteY20" fmla="*/ 4023781 h 4453539"/>
              <a:gd name="connsiteX21" fmla="*/ 463163 w 2329612"/>
              <a:gd name="connsiteY21" fmla="*/ 3609951 h 4453539"/>
              <a:gd name="connsiteX22" fmla="*/ 344897 w 2329612"/>
              <a:gd name="connsiteY22" fmla="*/ 3404661 h 4453539"/>
              <a:gd name="connsiteX23" fmla="*/ 332528 w 2329612"/>
              <a:gd name="connsiteY23" fmla="*/ 3295266 h 4453539"/>
              <a:gd name="connsiteX24" fmla="*/ 136571 w 2329612"/>
              <a:gd name="connsiteY24" fmla="*/ 2778712 h 4453539"/>
              <a:gd name="connsiteX25" fmla="*/ 0 w 2329612"/>
              <a:gd name="connsiteY25" fmla="*/ 5938 h 4453539"/>
              <a:gd name="connsiteX26" fmla="*/ 172193 w 2329612"/>
              <a:gd name="connsiteY26" fmla="*/ 0 h 4453539"/>
              <a:gd name="connsiteX0" fmla="*/ 172193 w 2335527"/>
              <a:gd name="connsiteY0" fmla="*/ 0 h 4453539"/>
              <a:gd name="connsiteX1" fmla="*/ 2006708 w 2335527"/>
              <a:gd name="connsiteY1" fmla="*/ 0 h 4453539"/>
              <a:gd name="connsiteX2" fmla="*/ 1805147 w 2335527"/>
              <a:gd name="connsiteY2" fmla="*/ 534367 h 4453539"/>
              <a:gd name="connsiteX3" fmla="*/ 1971410 w 2335527"/>
              <a:gd name="connsiteY3" fmla="*/ 997486 h 4453539"/>
              <a:gd name="connsiteX4" fmla="*/ 2244296 w 2335527"/>
              <a:gd name="connsiteY4" fmla="*/ 980567 h 4453539"/>
              <a:gd name="connsiteX5" fmla="*/ 2329612 w 2335527"/>
              <a:gd name="connsiteY5" fmla="*/ 1272852 h 4453539"/>
              <a:gd name="connsiteX6" fmla="*/ 1972840 w 2335527"/>
              <a:gd name="connsiteY6" fmla="*/ 1418994 h 4453539"/>
              <a:gd name="connsiteX7" fmla="*/ 1747920 w 2335527"/>
              <a:gd name="connsiteY7" fmla="*/ 1625043 h 4453539"/>
              <a:gd name="connsiteX8" fmla="*/ 1972840 w 2335527"/>
              <a:gd name="connsiteY8" fmla="*/ 1788379 h 4453539"/>
              <a:gd name="connsiteX9" fmla="*/ 1949573 w 2335527"/>
              <a:gd name="connsiteY9" fmla="*/ 2012159 h 4453539"/>
              <a:gd name="connsiteX10" fmla="*/ 1834472 w 2335527"/>
              <a:gd name="connsiteY10" fmla="*/ 2182972 h 4453539"/>
              <a:gd name="connsiteX11" fmla="*/ 1747920 w 2335527"/>
              <a:gd name="connsiteY11" fmla="*/ 2373216 h 4453539"/>
              <a:gd name="connsiteX12" fmla="*/ 1623825 w 2335527"/>
              <a:gd name="connsiteY12" fmla="*/ 2673828 h 4453539"/>
              <a:gd name="connsiteX13" fmla="*/ 1817723 w 2335527"/>
              <a:gd name="connsiteY13" fmla="*/ 3138046 h 4453539"/>
              <a:gd name="connsiteX14" fmla="*/ 1709140 w 2335527"/>
              <a:gd name="connsiteY14" fmla="*/ 3232607 h 4453539"/>
              <a:gd name="connsiteX15" fmla="*/ 1491975 w 2335527"/>
              <a:gd name="connsiteY15" fmla="*/ 3215414 h 4453539"/>
              <a:gd name="connsiteX16" fmla="*/ 1522999 w 2335527"/>
              <a:gd name="connsiteY16" fmla="*/ 3292783 h 4453539"/>
              <a:gd name="connsiteX17" fmla="*/ 1895281 w 2335527"/>
              <a:gd name="connsiteY17" fmla="*/ 3292783 h 4453539"/>
              <a:gd name="connsiteX18" fmla="*/ 1972840 w 2335527"/>
              <a:gd name="connsiteY18" fmla="*/ 3395943 h 4453539"/>
              <a:gd name="connsiteX19" fmla="*/ 2169582 w 2335527"/>
              <a:gd name="connsiteY19" fmla="*/ 4269185 h 4453539"/>
              <a:gd name="connsiteX20" fmla="*/ 1142960 w 2335527"/>
              <a:gd name="connsiteY20" fmla="*/ 4229813 h 4453539"/>
              <a:gd name="connsiteX21" fmla="*/ 724939 w 2335527"/>
              <a:gd name="connsiteY21" fmla="*/ 4023781 h 4453539"/>
              <a:gd name="connsiteX22" fmla="*/ 463163 w 2335527"/>
              <a:gd name="connsiteY22" fmla="*/ 3609951 h 4453539"/>
              <a:gd name="connsiteX23" fmla="*/ 344897 w 2335527"/>
              <a:gd name="connsiteY23" fmla="*/ 3404661 h 4453539"/>
              <a:gd name="connsiteX24" fmla="*/ 332528 w 2335527"/>
              <a:gd name="connsiteY24" fmla="*/ 3295266 h 4453539"/>
              <a:gd name="connsiteX25" fmla="*/ 136571 w 2335527"/>
              <a:gd name="connsiteY25" fmla="*/ 2778712 h 4453539"/>
              <a:gd name="connsiteX26" fmla="*/ 0 w 2335527"/>
              <a:gd name="connsiteY26" fmla="*/ 5938 h 4453539"/>
              <a:gd name="connsiteX27" fmla="*/ 172193 w 2335527"/>
              <a:gd name="connsiteY27" fmla="*/ 0 h 4453539"/>
              <a:gd name="connsiteX0" fmla="*/ 172193 w 2335527"/>
              <a:gd name="connsiteY0" fmla="*/ 0 h 4453539"/>
              <a:gd name="connsiteX1" fmla="*/ 2006708 w 2335527"/>
              <a:gd name="connsiteY1" fmla="*/ 0 h 4453539"/>
              <a:gd name="connsiteX2" fmla="*/ 1805147 w 2335527"/>
              <a:gd name="connsiteY2" fmla="*/ 534367 h 4453539"/>
              <a:gd name="connsiteX3" fmla="*/ 2235111 w 2335527"/>
              <a:gd name="connsiteY3" fmla="*/ 688009 h 4453539"/>
              <a:gd name="connsiteX4" fmla="*/ 2244296 w 2335527"/>
              <a:gd name="connsiteY4" fmla="*/ 980567 h 4453539"/>
              <a:gd name="connsiteX5" fmla="*/ 2329612 w 2335527"/>
              <a:gd name="connsiteY5" fmla="*/ 1272852 h 4453539"/>
              <a:gd name="connsiteX6" fmla="*/ 1972840 w 2335527"/>
              <a:gd name="connsiteY6" fmla="*/ 1418994 h 4453539"/>
              <a:gd name="connsiteX7" fmla="*/ 1747920 w 2335527"/>
              <a:gd name="connsiteY7" fmla="*/ 1625043 h 4453539"/>
              <a:gd name="connsiteX8" fmla="*/ 1972840 w 2335527"/>
              <a:gd name="connsiteY8" fmla="*/ 1788379 h 4453539"/>
              <a:gd name="connsiteX9" fmla="*/ 1949573 w 2335527"/>
              <a:gd name="connsiteY9" fmla="*/ 2012159 h 4453539"/>
              <a:gd name="connsiteX10" fmla="*/ 1834472 w 2335527"/>
              <a:gd name="connsiteY10" fmla="*/ 2182972 h 4453539"/>
              <a:gd name="connsiteX11" fmla="*/ 1747920 w 2335527"/>
              <a:gd name="connsiteY11" fmla="*/ 2373216 h 4453539"/>
              <a:gd name="connsiteX12" fmla="*/ 1623825 w 2335527"/>
              <a:gd name="connsiteY12" fmla="*/ 2673828 h 4453539"/>
              <a:gd name="connsiteX13" fmla="*/ 1817723 w 2335527"/>
              <a:gd name="connsiteY13" fmla="*/ 3138046 h 4453539"/>
              <a:gd name="connsiteX14" fmla="*/ 1709140 w 2335527"/>
              <a:gd name="connsiteY14" fmla="*/ 3232607 h 4453539"/>
              <a:gd name="connsiteX15" fmla="*/ 1491975 w 2335527"/>
              <a:gd name="connsiteY15" fmla="*/ 3215414 h 4453539"/>
              <a:gd name="connsiteX16" fmla="*/ 1522999 w 2335527"/>
              <a:gd name="connsiteY16" fmla="*/ 3292783 h 4453539"/>
              <a:gd name="connsiteX17" fmla="*/ 1895281 w 2335527"/>
              <a:gd name="connsiteY17" fmla="*/ 3292783 h 4453539"/>
              <a:gd name="connsiteX18" fmla="*/ 1972840 w 2335527"/>
              <a:gd name="connsiteY18" fmla="*/ 3395943 h 4453539"/>
              <a:gd name="connsiteX19" fmla="*/ 2169582 w 2335527"/>
              <a:gd name="connsiteY19" fmla="*/ 4269185 h 4453539"/>
              <a:gd name="connsiteX20" fmla="*/ 1142960 w 2335527"/>
              <a:gd name="connsiteY20" fmla="*/ 4229813 h 4453539"/>
              <a:gd name="connsiteX21" fmla="*/ 724939 w 2335527"/>
              <a:gd name="connsiteY21" fmla="*/ 4023781 h 4453539"/>
              <a:gd name="connsiteX22" fmla="*/ 463163 w 2335527"/>
              <a:gd name="connsiteY22" fmla="*/ 3609951 h 4453539"/>
              <a:gd name="connsiteX23" fmla="*/ 344897 w 2335527"/>
              <a:gd name="connsiteY23" fmla="*/ 3404661 h 4453539"/>
              <a:gd name="connsiteX24" fmla="*/ 332528 w 2335527"/>
              <a:gd name="connsiteY24" fmla="*/ 3295266 h 4453539"/>
              <a:gd name="connsiteX25" fmla="*/ 136571 w 2335527"/>
              <a:gd name="connsiteY25" fmla="*/ 2778712 h 4453539"/>
              <a:gd name="connsiteX26" fmla="*/ 0 w 2335527"/>
              <a:gd name="connsiteY26" fmla="*/ 5938 h 4453539"/>
              <a:gd name="connsiteX27" fmla="*/ 172193 w 2335527"/>
              <a:gd name="connsiteY27" fmla="*/ 0 h 4453539"/>
              <a:gd name="connsiteX0" fmla="*/ 172193 w 2335527"/>
              <a:gd name="connsiteY0" fmla="*/ 0 h 4453539"/>
              <a:gd name="connsiteX1" fmla="*/ 2006708 w 2335527"/>
              <a:gd name="connsiteY1" fmla="*/ 0 h 4453539"/>
              <a:gd name="connsiteX2" fmla="*/ 2092115 w 2335527"/>
              <a:gd name="connsiteY2" fmla="*/ 439805 h 4453539"/>
              <a:gd name="connsiteX3" fmla="*/ 2235111 w 2335527"/>
              <a:gd name="connsiteY3" fmla="*/ 688009 h 4453539"/>
              <a:gd name="connsiteX4" fmla="*/ 2244296 w 2335527"/>
              <a:gd name="connsiteY4" fmla="*/ 980567 h 4453539"/>
              <a:gd name="connsiteX5" fmla="*/ 2329612 w 2335527"/>
              <a:gd name="connsiteY5" fmla="*/ 1272852 h 4453539"/>
              <a:gd name="connsiteX6" fmla="*/ 1972840 w 2335527"/>
              <a:gd name="connsiteY6" fmla="*/ 1418994 h 4453539"/>
              <a:gd name="connsiteX7" fmla="*/ 1747920 w 2335527"/>
              <a:gd name="connsiteY7" fmla="*/ 1625043 h 4453539"/>
              <a:gd name="connsiteX8" fmla="*/ 1972840 w 2335527"/>
              <a:gd name="connsiteY8" fmla="*/ 1788379 h 4453539"/>
              <a:gd name="connsiteX9" fmla="*/ 1949573 w 2335527"/>
              <a:gd name="connsiteY9" fmla="*/ 2012159 h 4453539"/>
              <a:gd name="connsiteX10" fmla="*/ 1834472 w 2335527"/>
              <a:gd name="connsiteY10" fmla="*/ 2182972 h 4453539"/>
              <a:gd name="connsiteX11" fmla="*/ 1747920 w 2335527"/>
              <a:gd name="connsiteY11" fmla="*/ 2373216 h 4453539"/>
              <a:gd name="connsiteX12" fmla="*/ 1623825 w 2335527"/>
              <a:gd name="connsiteY12" fmla="*/ 2673828 h 4453539"/>
              <a:gd name="connsiteX13" fmla="*/ 1817723 w 2335527"/>
              <a:gd name="connsiteY13" fmla="*/ 3138046 h 4453539"/>
              <a:gd name="connsiteX14" fmla="*/ 1709140 w 2335527"/>
              <a:gd name="connsiteY14" fmla="*/ 3232607 h 4453539"/>
              <a:gd name="connsiteX15" fmla="*/ 1491975 w 2335527"/>
              <a:gd name="connsiteY15" fmla="*/ 3215414 h 4453539"/>
              <a:gd name="connsiteX16" fmla="*/ 1522999 w 2335527"/>
              <a:gd name="connsiteY16" fmla="*/ 3292783 h 4453539"/>
              <a:gd name="connsiteX17" fmla="*/ 1895281 w 2335527"/>
              <a:gd name="connsiteY17" fmla="*/ 3292783 h 4453539"/>
              <a:gd name="connsiteX18" fmla="*/ 1972840 w 2335527"/>
              <a:gd name="connsiteY18" fmla="*/ 3395943 h 4453539"/>
              <a:gd name="connsiteX19" fmla="*/ 2169582 w 2335527"/>
              <a:gd name="connsiteY19" fmla="*/ 4269185 h 4453539"/>
              <a:gd name="connsiteX20" fmla="*/ 1142960 w 2335527"/>
              <a:gd name="connsiteY20" fmla="*/ 4229813 h 4453539"/>
              <a:gd name="connsiteX21" fmla="*/ 724939 w 2335527"/>
              <a:gd name="connsiteY21" fmla="*/ 4023781 h 4453539"/>
              <a:gd name="connsiteX22" fmla="*/ 463163 w 2335527"/>
              <a:gd name="connsiteY22" fmla="*/ 3609951 h 4453539"/>
              <a:gd name="connsiteX23" fmla="*/ 344897 w 2335527"/>
              <a:gd name="connsiteY23" fmla="*/ 3404661 h 4453539"/>
              <a:gd name="connsiteX24" fmla="*/ 332528 w 2335527"/>
              <a:gd name="connsiteY24" fmla="*/ 3295266 h 4453539"/>
              <a:gd name="connsiteX25" fmla="*/ 136571 w 2335527"/>
              <a:gd name="connsiteY25" fmla="*/ 2778712 h 4453539"/>
              <a:gd name="connsiteX26" fmla="*/ 0 w 2335527"/>
              <a:gd name="connsiteY26" fmla="*/ 5938 h 4453539"/>
              <a:gd name="connsiteX27" fmla="*/ 172193 w 2335527"/>
              <a:gd name="connsiteY27" fmla="*/ 0 h 4453539"/>
              <a:gd name="connsiteX0" fmla="*/ 172193 w 2335527"/>
              <a:gd name="connsiteY0" fmla="*/ 8597 h 4462136"/>
              <a:gd name="connsiteX1" fmla="*/ 2270408 w 2335527"/>
              <a:gd name="connsiteY1" fmla="*/ 0 h 4462136"/>
              <a:gd name="connsiteX2" fmla="*/ 2092115 w 2335527"/>
              <a:gd name="connsiteY2" fmla="*/ 448402 h 4462136"/>
              <a:gd name="connsiteX3" fmla="*/ 2235111 w 2335527"/>
              <a:gd name="connsiteY3" fmla="*/ 696606 h 4462136"/>
              <a:gd name="connsiteX4" fmla="*/ 2244296 w 2335527"/>
              <a:gd name="connsiteY4" fmla="*/ 989164 h 4462136"/>
              <a:gd name="connsiteX5" fmla="*/ 2329612 w 2335527"/>
              <a:gd name="connsiteY5" fmla="*/ 1281449 h 4462136"/>
              <a:gd name="connsiteX6" fmla="*/ 1972840 w 2335527"/>
              <a:gd name="connsiteY6" fmla="*/ 1427591 h 4462136"/>
              <a:gd name="connsiteX7" fmla="*/ 1747920 w 2335527"/>
              <a:gd name="connsiteY7" fmla="*/ 1633640 h 4462136"/>
              <a:gd name="connsiteX8" fmla="*/ 1972840 w 2335527"/>
              <a:gd name="connsiteY8" fmla="*/ 1796976 h 4462136"/>
              <a:gd name="connsiteX9" fmla="*/ 1949573 w 2335527"/>
              <a:gd name="connsiteY9" fmla="*/ 2020756 h 4462136"/>
              <a:gd name="connsiteX10" fmla="*/ 1834472 w 2335527"/>
              <a:gd name="connsiteY10" fmla="*/ 2191569 h 4462136"/>
              <a:gd name="connsiteX11" fmla="*/ 1747920 w 2335527"/>
              <a:gd name="connsiteY11" fmla="*/ 2381813 h 4462136"/>
              <a:gd name="connsiteX12" fmla="*/ 1623825 w 2335527"/>
              <a:gd name="connsiteY12" fmla="*/ 2682425 h 4462136"/>
              <a:gd name="connsiteX13" fmla="*/ 1817723 w 2335527"/>
              <a:gd name="connsiteY13" fmla="*/ 3146643 h 4462136"/>
              <a:gd name="connsiteX14" fmla="*/ 1709140 w 2335527"/>
              <a:gd name="connsiteY14" fmla="*/ 3241204 h 4462136"/>
              <a:gd name="connsiteX15" fmla="*/ 1491975 w 2335527"/>
              <a:gd name="connsiteY15" fmla="*/ 3224011 h 4462136"/>
              <a:gd name="connsiteX16" fmla="*/ 1522999 w 2335527"/>
              <a:gd name="connsiteY16" fmla="*/ 3301380 h 4462136"/>
              <a:gd name="connsiteX17" fmla="*/ 1895281 w 2335527"/>
              <a:gd name="connsiteY17" fmla="*/ 3301380 h 4462136"/>
              <a:gd name="connsiteX18" fmla="*/ 1972840 w 2335527"/>
              <a:gd name="connsiteY18" fmla="*/ 3404540 h 4462136"/>
              <a:gd name="connsiteX19" fmla="*/ 2169582 w 2335527"/>
              <a:gd name="connsiteY19" fmla="*/ 4277782 h 4462136"/>
              <a:gd name="connsiteX20" fmla="*/ 1142960 w 2335527"/>
              <a:gd name="connsiteY20" fmla="*/ 4238410 h 4462136"/>
              <a:gd name="connsiteX21" fmla="*/ 724939 w 2335527"/>
              <a:gd name="connsiteY21" fmla="*/ 4032378 h 4462136"/>
              <a:gd name="connsiteX22" fmla="*/ 463163 w 2335527"/>
              <a:gd name="connsiteY22" fmla="*/ 3618548 h 4462136"/>
              <a:gd name="connsiteX23" fmla="*/ 344897 w 2335527"/>
              <a:gd name="connsiteY23" fmla="*/ 3413258 h 4462136"/>
              <a:gd name="connsiteX24" fmla="*/ 332528 w 2335527"/>
              <a:gd name="connsiteY24" fmla="*/ 3303863 h 4462136"/>
              <a:gd name="connsiteX25" fmla="*/ 136571 w 2335527"/>
              <a:gd name="connsiteY25" fmla="*/ 2787309 h 4462136"/>
              <a:gd name="connsiteX26" fmla="*/ 0 w 2335527"/>
              <a:gd name="connsiteY26" fmla="*/ 14535 h 4462136"/>
              <a:gd name="connsiteX27" fmla="*/ 172193 w 2335527"/>
              <a:gd name="connsiteY27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47920 w 2337899"/>
              <a:gd name="connsiteY8" fmla="*/ 1633640 h 4462136"/>
              <a:gd name="connsiteX9" fmla="*/ 1972840 w 2337899"/>
              <a:gd name="connsiteY9" fmla="*/ 1796976 h 4462136"/>
              <a:gd name="connsiteX10" fmla="*/ 1949573 w 2337899"/>
              <a:gd name="connsiteY10" fmla="*/ 2020756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724939 w 2337899"/>
              <a:gd name="connsiteY22" fmla="*/ 4032378 h 4462136"/>
              <a:gd name="connsiteX23" fmla="*/ 463163 w 2337899"/>
              <a:gd name="connsiteY23" fmla="*/ 3618548 h 4462136"/>
              <a:gd name="connsiteX24" fmla="*/ 344897 w 2337899"/>
              <a:gd name="connsiteY24" fmla="*/ 3413258 h 4462136"/>
              <a:gd name="connsiteX25" fmla="*/ 332528 w 2337899"/>
              <a:gd name="connsiteY25" fmla="*/ 3303863 h 4462136"/>
              <a:gd name="connsiteX26" fmla="*/ 136571 w 2337899"/>
              <a:gd name="connsiteY26" fmla="*/ 2787309 h 4462136"/>
              <a:gd name="connsiteX27" fmla="*/ 0 w 2337899"/>
              <a:gd name="connsiteY27" fmla="*/ 14535 h 4462136"/>
              <a:gd name="connsiteX28" fmla="*/ 172193 w 2337899"/>
              <a:gd name="connsiteY28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94456 w 2337899"/>
              <a:gd name="connsiteY8" fmla="*/ 1744517 h 4462136"/>
              <a:gd name="connsiteX9" fmla="*/ 1972840 w 2337899"/>
              <a:gd name="connsiteY9" fmla="*/ 1796976 h 4462136"/>
              <a:gd name="connsiteX10" fmla="*/ 1949573 w 2337899"/>
              <a:gd name="connsiteY10" fmla="*/ 2020756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724939 w 2337899"/>
              <a:gd name="connsiteY22" fmla="*/ 4032378 h 4462136"/>
              <a:gd name="connsiteX23" fmla="*/ 463163 w 2337899"/>
              <a:gd name="connsiteY23" fmla="*/ 3618548 h 4462136"/>
              <a:gd name="connsiteX24" fmla="*/ 344897 w 2337899"/>
              <a:gd name="connsiteY24" fmla="*/ 3413258 h 4462136"/>
              <a:gd name="connsiteX25" fmla="*/ 332528 w 2337899"/>
              <a:gd name="connsiteY25" fmla="*/ 3303863 h 4462136"/>
              <a:gd name="connsiteX26" fmla="*/ 136571 w 2337899"/>
              <a:gd name="connsiteY26" fmla="*/ 2787309 h 4462136"/>
              <a:gd name="connsiteX27" fmla="*/ 0 w 2337899"/>
              <a:gd name="connsiteY27" fmla="*/ 14535 h 4462136"/>
              <a:gd name="connsiteX28" fmla="*/ 172193 w 2337899"/>
              <a:gd name="connsiteY28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94456 w 2337899"/>
              <a:gd name="connsiteY8" fmla="*/ 1744517 h 4462136"/>
              <a:gd name="connsiteX9" fmla="*/ 1972840 w 2337899"/>
              <a:gd name="connsiteY9" fmla="*/ 1796976 h 4462136"/>
              <a:gd name="connsiteX10" fmla="*/ 1980597 w 2337899"/>
              <a:gd name="connsiteY10" fmla="*/ 2037814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724939 w 2337899"/>
              <a:gd name="connsiteY22" fmla="*/ 4032378 h 4462136"/>
              <a:gd name="connsiteX23" fmla="*/ 463163 w 2337899"/>
              <a:gd name="connsiteY23" fmla="*/ 3618548 h 4462136"/>
              <a:gd name="connsiteX24" fmla="*/ 344897 w 2337899"/>
              <a:gd name="connsiteY24" fmla="*/ 3413258 h 4462136"/>
              <a:gd name="connsiteX25" fmla="*/ 332528 w 2337899"/>
              <a:gd name="connsiteY25" fmla="*/ 3303863 h 4462136"/>
              <a:gd name="connsiteX26" fmla="*/ 136571 w 2337899"/>
              <a:gd name="connsiteY26" fmla="*/ 2787309 h 4462136"/>
              <a:gd name="connsiteX27" fmla="*/ 0 w 2337899"/>
              <a:gd name="connsiteY27" fmla="*/ 14535 h 4462136"/>
              <a:gd name="connsiteX28" fmla="*/ 172193 w 2337899"/>
              <a:gd name="connsiteY28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94456 w 2337899"/>
              <a:gd name="connsiteY8" fmla="*/ 1744517 h 4462136"/>
              <a:gd name="connsiteX9" fmla="*/ 1972840 w 2337899"/>
              <a:gd name="connsiteY9" fmla="*/ 1796976 h 4462136"/>
              <a:gd name="connsiteX10" fmla="*/ 1980597 w 2337899"/>
              <a:gd name="connsiteY10" fmla="*/ 2037814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724939 w 2337899"/>
              <a:gd name="connsiteY22" fmla="*/ 4032378 h 4462136"/>
              <a:gd name="connsiteX23" fmla="*/ 463163 w 2337899"/>
              <a:gd name="connsiteY23" fmla="*/ 3618548 h 4462136"/>
              <a:gd name="connsiteX24" fmla="*/ 344897 w 2337899"/>
              <a:gd name="connsiteY24" fmla="*/ 3413258 h 4462136"/>
              <a:gd name="connsiteX25" fmla="*/ 301504 w 2337899"/>
              <a:gd name="connsiteY25" fmla="*/ 3363566 h 4462136"/>
              <a:gd name="connsiteX26" fmla="*/ 136571 w 2337899"/>
              <a:gd name="connsiteY26" fmla="*/ 2787309 h 4462136"/>
              <a:gd name="connsiteX27" fmla="*/ 0 w 2337899"/>
              <a:gd name="connsiteY27" fmla="*/ 14535 h 4462136"/>
              <a:gd name="connsiteX28" fmla="*/ 172193 w 2337899"/>
              <a:gd name="connsiteY28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94456 w 2337899"/>
              <a:gd name="connsiteY8" fmla="*/ 1744517 h 4462136"/>
              <a:gd name="connsiteX9" fmla="*/ 1972840 w 2337899"/>
              <a:gd name="connsiteY9" fmla="*/ 1796976 h 4462136"/>
              <a:gd name="connsiteX10" fmla="*/ 1980597 w 2337899"/>
              <a:gd name="connsiteY10" fmla="*/ 2037814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724939 w 2337899"/>
              <a:gd name="connsiteY22" fmla="*/ 4032378 h 4462136"/>
              <a:gd name="connsiteX23" fmla="*/ 463163 w 2337899"/>
              <a:gd name="connsiteY23" fmla="*/ 3618548 h 4462136"/>
              <a:gd name="connsiteX24" fmla="*/ 382881 w 2337899"/>
              <a:gd name="connsiteY24" fmla="*/ 3558119 h 4462136"/>
              <a:gd name="connsiteX25" fmla="*/ 344897 w 2337899"/>
              <a:gd name="connsiteY25" fmla="*/ 3413258 h 4462136"/>
              <a:gd name="connsiteX26" fmla="*/ 301504 w 2337899"/>
              <a:gd name="connsiteY26" fmla="*/ 3363566 h 4462136"/>
              <a:gd name="connsiteX27" fmla="*/ 136571 w 2337899"/>
              <a:gd name="connsiteY27" fmla="*/ 2787309 h 4462136"/>
              <a:gd name="connsiteX28" fmla="*/ 0 w 2337899"/>
              <a:gd name="connsiteY28" fmla="*/ 14535 h 4462136"/>
              <a:gd name="connsiteX29" fmla="*/ 172193 w 2337899"/>
              <a:gd name="connsiteY29" fmla="*/ 8597 h 4462136"/>
              <a:gd name="connsiteX0" fmla="*/ 172193 w 2337899"/>
              <a:gd name="connsiteY0" fmla="*/ 8597 h 4462136"/>
              <a:gd name="connsiteX1" fmla="*/ 2270408 w 2337899"/>
              <a:gd name="connsiteY1" fmla="*/ 0 h 4462136"/>
              <a:gd name="connsiteX2" fmla="*/ 2092115 w 2337899"/>
              <a:gd name="connsiteY2" fmla="*/ 448402 h 4462136"/>
              <a:gd name="connsiteX3" fmla="*/ 2235111 w 2337899"/>
              <a:gd name="connsiteY3" fmla="*/ 696606 h 4462136"/>
              <a:gd name="connsiteX4" fmla="*/ 2244296 w 2337899"/>
              <a:gd name="connsiteY4" fmla="*/ 989164 h 4462136"/>
              <a:gd name="connsiteX5" fmla="*/ 2329612 w 2337899"/>
              <a:gd name="connsiteY5" fmla="*/ 1281449 h 4462136"/>
              <a:gd name="connsiteX6" fmla="*/ 2166738 w 2337899"/>
              <a:gd name="connsiteY6" fmla="*/ 1408817 h 4462136"/>
              <a:gd name="connsiteX7" fmla="*/ 1972840 w 2337899"/>
              <a:gd name="connsiteY7" fmla="*/ 1427591 h 4462136"/>
              <a:gd name="connsiteX8" fmla="*/ 1794456 w 2337899"/>
              <a:gd name="connsiteY8" fmla="*/ 1744517 h 4462136"/>
              <a:gd name="connsiteX9" fmla="*/ 1972840 w 2337899"/>
              <a:gd name="connsiteY9" fmla="*/ 1796976 h 4462136"/>
              <a:gd name="connsiteX10" fmla="*/ 1980597 w 2337899"/>
              <a:gd name="connsiteY10" fmla="*/ 2037814 h 4462136"/>
              <a:gd name="connsiteX11" fmla="*/ 1834472 w 2337899"/>
              <a:gd name="connsiteY11" fmla="*/ 2191569 h 4462136"/>
              <a:gd name="connsiteX12" fmla="*/ 1747920 w 2337899"/>
              <a:gd name="connsiteY12" fmla="*/ 2381813 h 4462136"/>
              <a:gd name="connsiteX13" fmla="*/ 1623825 w 2337899"/>
              <a:gd name="connsiteY13" fmla="*/ 2682425 h 4462136"/>
              <a:gd name="connsiteX14" fmla="*/ 1817723 w 2337899"/>
              <a:gd name="connsiteY14" fmla="*/ 3146643 h 4462136"/>
              <a:gd name="connsiteX15" fmla="*/ 1709140 w 2337899"/>
              <a:gd name="connsiteY15" fmla="*/ 3241204 h 4462136"/>
              <a:gd name="connsiteX16" fmla="*/ 1491975 w 2337899"/>
              <a:gd name="connsiteY16" fmla="*/ 3224011 h 4462136"/>
              <a:gd name="connsiteX17" fmla="*/ 1522999 w 2337899"/>
              <a:gd name="connsiteY17" fmla="*/ 3301380 h 4462136"/>
              <a:gd name="connsiteX18" fmla="*/ 1895281 w 2337899"/>
              <a:gd name="connsiteY18" fmla="*/ 3301380 h 4462136"/>
              <a:gd name="connsiteX19" fmla="*/ 1972840 w 2337899"/>
              <a:gd name="connsiteY19" fmla="*/ 3404540 h 4462136"/>
              <a:gd name="connsiteX20" fmla="*/ 2169582 w 2337899"/>
              <a:gd name="connsiteY20" fmla="*/ 4277782 h 4462136"/>
              <a:gd name="connsiteX21" fmla="*/ 1142960 w 2337899"/>
              <a:gd name="connsiteY21" fmla="*/ 4238410 h 4462136"/>
              <a:gd name="connsiteX22" fmla="*/ 956817 w 2337899"/>
              <a:gd name="connsiteY22" fmla="*/ 4223378 h 4462136"/>
              <a:gd name="connsiteX23" fmla="*/ 724939 w 2337899"/>
              <a:gd name="connsiteY23" fmla="*/ 4032378 h 4462136"/>
              <a:gd name="connsiteX24" fmla="*/ 463163 w 2337899"/>
              <a:gd name="connsiteY24" fmla="*/ 3618548 h 4462136"/>
              <a:gd name="connsiteX25" fmla="*/ 382881 w 2337899"/>
              <a:gd name="connsiteY25" fmla="*/ 3558119 h 4462136"/>
              <a:gd name="connsiteX26" fmla="*/ 344897 w 2337899"/>
              <a:gd name="connsiteY26" fmla="*/ 3413258 h 4462136"/>
              <a:gd name="connsiteX27" fmla="*/ 301504 w 2337899"/>
              <a:gd name="connsiteY27" fmla="*/ 3363566 h 4462136"/>
              <a:gd name="connsiteX28" fmla="*/ 136571 w 2337899"/>
              <a:gd name="connsiteY28" fmla="*/ 2787309 h 4462136"/>
              <a:gd name="connsiteX29" fmla="*/ 0 w 2337899"/>
              <a:gd name="connsiteY29" fmla="*/ 14535 h 4462136"/>
              <a:gd name="connsiteX30" fmla="*/ 172193 w 2337899"/>
              <a:gd name="connsiteY30" fmla="*/ 8597 h 4462136"/>
              <a:gd name="connsiteX0" fmla="*/ 172193 w 2337899"/>
              <a:gd name="connsiteY0" fmla="*/ 8597 h 4406787"/>
              <a:gd name="connsiteX1" fmla="*/ 2270408 w 2337899"/>
              <a:gd name="connsiteY1" fmla="*/ 0 h 4406787"/>
              <a:gd name="connsiteX2" fmla="*/ 2092115 w 2337899"/>
              <a:gd name="connsiteY2" fmla="*/ 448402 h 4406787"/>
              <a:gd name="connsiteX3" fmla="*/ 2235111 w 2337899"/>
              <a:gd name="connsiteY3" fmla="*/ 696606 h 4406787"/>
              <a:gd name="connsiteX4" fmla="*/ 2244296 w 2337899"/>
              <a:gd name="connsiteY4" fmla="*/ 989164 h 4406787"/>
              <a:gd name="connsiteX5" fmla="*/ 2329612 w 2337899"/>
              <a:gd name="connsiteY5" fmla="*/ 1281449 h 4406787"/>
              <a:gd name="connsiteX6" fmla="*/ 2166738 w 2337899"/>
              <a:gd name="connsiteY6" fmla="*/ 1408817 h 4406787"/>
              <a:gd name="connsiteX7" fmla="*/ 1972840 w 2337899"/>
              <a:gd name="connsiteY7" fmla="*/ 1427591 h 4406787"/>
              <a:gd name="connsiteX8" fmla="*/ 1794456 w 2337899"/>
              <a:gd name="connsiteY8" fmla="*/ 1744517 h 4406787"/>
              <a:gd name="connsiteX9" fmla="*/ 1972840 w 2337899"/>
              <a:gd name="connsiteY9" fmla="*/ 1796976 h 4406787"/>
              <a:gd name="connsiteX10" fmla="*/ 1980597 w 2337899"/>
              <a:gd name="connsiteY10" fmla="*/ 2037814 h 4406787"/>
              <a:gd name="connsiteX11" fmla="*/ 1834472 w 2337899"/>
              <a:gd name="connsiteY11" fmla="*/ 2191569 h 4406787"/>
              <a:gd name="connsiteX12" fmla="*/ 1747920 w 2337899"/>
              <a:gd name="connsiteY12" fmla="*/ 2381813 h 4406787"/>
              <a:gd name="connsiteX13" fmla="*/ 1623825 w 2337899"/>
              <a:gd name="connsiteY13" fmla="*/ 2682425 h 4406787"/>
              <a:gd name="connsiteX14" fmla="*/ 1817723 w 2337899"/>
              <a:gd name="connsiteY14" fmla="*/ 3146643 h 4406787"/>
              <a:gd name="connsiteX15" fmla="*/ 1709140 w 2337899"/>
              <a:gd name="connsiteY15" fmla="*/ 3241204 h 4406787"/>
              <a:gd name="connsiteX16" fmla="*/ 1491975 w 2337899"/>
              <a:gd name="connsiteY16" fmla="*/ 3224011 h 4406787"/>
              <a:gd name="connsiteX17" fmla="*/ 1522999 w 2337899"/>
              <a:gd name="connsiteY17" fmla="*/ 3301380 h 4406787"/>
              <a:gd name="connsiteX18" fmla="*/ 1895281 w 2337899"/>
              <a:gd name="connsiteY18" fmla="*/ 3301380 h 4406787"/>
              <a:gd name="connsiteX19" fmla="*/ 1972840 w 2337899"/>
              <a:gd name="connsiteY19" fmla="*/ 3404540 h 4406787"/>
              <a:gd name="connsiteX20" fmla="*/ 2169582 w 2337899"/>
              <a:gd name="connsiteY20" fmla="*/ 4277782 h 4406787"/>
              <a:gd name="connsiteX21" fmla="*/ 1290321 w 2337899"/>
              <a:gd name="connsiteY21" fmla="*/ 4402487 h 4406787"/>
              <a:gd name="connsiteX22" fmla="*/ 1142960 w 2337899"/>
              <a:gd name="connsiteY22" fmla="*/ 4238410 h 4406787"/>
              <a:gd name="connsiteX23" fmla="*/ 956817 w 2337899"/>
              <a:gd name="connsiteY23" fmla="*/ 4223378 h 4406787"/>
              <a:gd name="connsiteX24" fmla="*/ 724939 w 2337899"/>
              <a:gd name="connsiteY24" fmla="*/ 4032378 h 4406787"/>
              <a:gd name="connsiteX25" fmla="*/ 463163 w 2337899"/>
              <a:gd name="connsiteY25" fmla="*/ 3618548 h 4406787"/>
              <a:gd name="connsiteX26" fmla="*/ 382881 w 2337899"/>
              <a:gd name="connsiteY26" fmla="*/ 3558119 h 4406787"/>
              <a:gd name="connsiteX27" fmla="*/ 344897 w 2337899"/>
              <a:gd name="connsiteY27" fmla="*/ 3413258 h 4406787"/>
              <a:gd name="connsiteX28" fmla="*/ 301504 w 2337899"/>
              <a:gd name="connsiteY28" fmla="*/ 3363566 h 4406787"/>
              <a:gd name="connsiteX29" fmla="*/ 136571 w 2337899"/>
              <a:gd name="connsiteY29" fmla="*/ 2787309 h 4406787"/>
              <a:gd name="connsiteX30" fmla="*/ 0 w 2337899"/>
              <a:gd name="connsiteY30" fmla="*/ 14535 h 4406787"/>
              <a:gd name="connsiteX31" fmla="*/ 172193 w 2337899"/>
              <a:gd name="connsiteY31" fmla="*/ 8597 h 4406787"/>
              <a:gd name="connsiteX0" fmla="*/ 172193 w 2337899"/>
              <a:gd name="connsiteY0" fmla="*/ 8597 h 4406787"/>
              <a:gd name="connsiteX1" fmla="*/ 2270408 w 2337899"/>
              <a:gd name="connsiteY1" fmla="*/ 0 h 4406787"/>
              <a:gd name="connsiteX2" fmla="*/ 2092115 w 2337899"/>
              <a:gd name="connsiteY2" fmla="*/ 448402 h 4406787"/>
              <a:gd name="connsiteX3" fmla="*/ 2235111 w 2337899"/>
              <a:gd name="connsiteY3" fmla="*/ 696606 h 4406787"/>
              <a:gd name="connsiteX4" fmla="*/ 2244296 w 2337899"/>
              <a:gd name="connsiteY4" fmla="*/ 989164 h 4406787"/>
              <a:gd name="connsiteX5" fmla="*/ 2329612 w 2337899"/>
              <a:gd name="connsiteY5" fmla="*/ 1281449 h 4406787"/>
              <a:gd name="connsiteX6" fmla="*/ 2166738 w 2337899"/>
              <a:gd name="connsiteY6" fmla="*/ 1408817 h 4406787"/>
              <a:gd name="connsiteX7" fmla="*/ 1972840 w 2337899"/>
              <a:gd name="connsiteY7" fmla="*/ 1427591 h 4406787"/>
              <a:gd name="connsiteX8" fmla="*/ 1794456 w 2337899"/>
              <a:gd name="connsiteY8" fmla="*/ 1744517 h 4406787"/>
              <a:gd name="connsiteX9" fmla="*/ 1972840 w 2337899"/>
              <a:gd name="connsiteY9" fmla="*/ 1796976 h 4406787"/>
              <a:gd name="connsiteX10" fmla="*/ 1980597 w 2337899"/>
              <a:gd name="connsiteY10" fmla="*/ 2037814 h 4406787"/>
              <a:gd name="connsiteX11" fmla="*/ 1834472 w 2337899"/>
              <a:gd name="connsiteY11" fmla="*/ 2191569 h 4406787"/>
              <a:gd name="connsiteX12" fmla="*/ 1747920 w 2337899"/>
              <a:gd name="connsiteY12" fmla="*/ 2381813 h 4406787"/>
              <a:gd name="connsiteX13" fmla="*/ 1623825 w 2337899"/>
              <a:gd name="connsiteY13" fmla="*/ 2682425 h 4406787"/>
              <a:gd name="connsiteX14" fmla="*/ 1817723 w 2337899"/>
              <a:gd name="connsiteY14" fmla="*/ 3146643 h 4406787"/>
              <a:gd name="connsiteX15" fmla="*/ 1709140 w 2337899"/>
              <a:gd name="connsiteY15" fmla="*/ 3241204 h 4406787"/>
              <a:gd name="connsiteX16" fmla="*/ 1491975 w 2337899"/>
              <a:gd name="connsiteY16" fmla="*/ 3224011 h 4406787"/>
              <a:gd name="connsiteX17" fmla="*/ 1522999 w 2337899"/>
              <a:gd name="connsiteY17" fmla="*/ 3301380 h 4406787"/>
              <a:gd name="connsiteX18" fmla="*/ 1895281 w 2337899"/>
              <a:gd name="connsiteY18" fmla="*/ 3301380 h 4406787"/>
              <a:gd name="connsiteX19" fmla="*/ 1972840 w 2337899"/>
              <a:gd name="connsiteY19" fmla="*/ 3404540 h 4406787"/>
              <a:gd name="connsiteX20" fmla="*/ 2169582 w 2337899"/>
              <a:gd name="connsiteY20" fmla="*/ 4277782 h 4406787"/>
              <a:gd name="connsiteX21" fmla="*/ 1290321 w 2337899"/>
              <a:gd name="connsiteY21" fmla="*/ 4402487 h 4406787"/>
              <a:gd name="connsiteX22" fmla="*/ 1111936 w 2337899"/>
              <a:gd name="connsiteY22" fmla="*/ 4315171 h 4406787"/>
              <a:gd name="connsiteX23" fmla="*/ 956817 w 2337899"/>
              <a:gd name="connsiteY23" fmla="*/ 4223378 h 4406787"/>
              <a:gd name="connsiteX24" fmla="*/ 724939 w 2337899"/>
              <a:gd name="connsiteY24" fmla="*/ 4032378 h 4406787"/>
              <a:gd name="connsiteX25" fmla="*/ 463163 w 2337899"/>
              <a:gd name="connsiteY25" fmla="*/ 3618548 h 4406787"/>
              <a:gd name="connsiteX26" fmla="*/ 382881 w 2337899"/>
              <a:gd name="connsiteY26" fmla="*/ 3558119 h 4406787"/>
              <a:gd name="connsiteX27" fmla="*/ 344897 w 2337899"/>
              <a:gd name="connsiteY27" fmla="*/ 3413258 h 4406787"/>
              <a:gd name="connsiteX28" fmla="*/ 301504 w 2337899"/>
              <a:gd name="connsiteY28" fmla="*/ 3363566 h 4406787"/>
              <a:gd name="connsiteX29" fmla="*/ 136571 w 2337899"/>
              <a:gd name="connsiteY29" fmla="*/ 2787309 h 4406787"/>
              <a:gd name="connsiteX30" fmla="*/ 0 w 2337899"/>
              <a:gd name="connsiteY30" fmla="*/ 14535 h 4406787"/>
              <a:gd name="connsiteX31" fmla="*/ 172193 w 2337899"/>
              <a:gd name="connsiteY31" fmla="*/ 8597 h 4406787"/>
              <a:gd name="connsiteX0" fmla="*/ 173131 w 2338837"/>
              <a:gd name="connsiteY0" fmla="*/ 8597 h 4406787"/>
              <a:gd name="connsiteX1" fmla="*/ 2271346 w 2338837"/>
              <a:gd name="connsiteY1" fmla="*/ 0 h 4406787"/>
              <a:gd name="connsiteX2" fmla="*/ 2093053 w 2338837"/>
              <a:gd name="connsiteY2" fmla="*/ 448402 h 4406787"/>
              <a:gd name="connsiteX3" fmla="*/ 2236049 w 2338837"/>
              <a:gd name="connsiteY3" fmla="*/ 696606 h 4406787"/>
              <a:gd name="connsiteX4" fmla="*/ 2245234 w 2338837"/>
              <a:gd name="connsiteY4" fmla="*/ 989164 h 4406787"/>
              <a:gd name="connsiteX5" fmla="*/ 2330550 w 2338837"/>
              <a:gd name="connsiteY5" fmla="*/ 1281449 h 4406787"/>
              <a:gd name="connsiteX6" fmla="*/ 2167676 w 2338837"/>
              <a:gd name="connsiteY6" fmla="*/ 1408817 h 4406787"/>
              <a:gd name="connsiteX7" fmla="*/ 1973778 w 2338837"/>
              <a:gd name="connsiteY7" fmla="*/ 1427591 h 4406787"/>
              <a:gd name="connsiteX8" fmla="*/ 1795394 w 2338837"/>
              <a:gd name="connsiteY8" fmla="*/ 1744517 h 4406787"/>
              <a:gd name="connsiteX9" fmla="*/ 1973778 w 2338837"/>
              <a:gd name="connsiteY9" fmla="*/ 1796976 h 4406787"/>
              <a:gd name="connsiteX10" fmla="*/ 1981535 w 2338837"/>
              <a:gd name="connsiteY10" fmla="*/ 2037814 h 4406787"/>
              <a:gd name="connsiteX11" fmla="*/ 1835410 w 2338837"/>
              <a:gd name="connsiteY11" fmla="*/ 2191569 h 4406787"/>
              <a:gd name="connsiteX12" fmla="*/ 1748858 w 2338837"/>
              <a:gd name="connsiteY12" fmla="*/ 2381813 h 4406787"/>
              <a:gd name="connsiteX13" fmla="*/ 1624763 w 2338837"/>
              <a:gd name="connsiteY13" fmla="*/ 2682425 h 4406787"/>
              <a:gd name="connsiteX14" fmla="*/ 1818661 w 2338837"/>
              <a:gd name="connsiteY14" fmla="*/ 3146643 h 4406787"/>
              <a:gd name="connsiteX15" fmla="*/ 1710078 w 2338837"/>
              <a:gd name="connsiteY15" fmla="*/ 3241204 h 4406787"/>
              <a:gd name="connsiteX16" fmla="*/ 1492913 w 2338837"/>
              <a:gd name="connsiteY16" fmla="*/ 3224011 h 4406787"/>
              <a:gd name="connsiteX17" fmla="*/ 1523937 w 2338837"/>
              <a:gd name="connsiteY17" fmla="*/ 3301380 h 4406787"/>
              <a:gd name="connsiteX18" fmla="*/ 1896219 w 2338837"/>
              <a:gd name="connsiteY18" fmla="*/ 3301380 h 4406787"/>
              <a:gd name="connsiteX19" fmla="*/ 1973778 w 2338837"/>
              <a:gd name="connsiteY19" fmla="*/ 3404540 h 4406787"/>
              <a:gd name="connsiteX20" fmla="*/ 2170520 w 2338837"/>
              <a:gd name="connsiteY20" fmla="*/ 4277782 h 4406787"/>
              <a:gd name="connsiteX21" fmla="*/ 1291259 w 2338837"/>
              <a:gd name="connsiteY21" fmla="*/ 4402487 h 4406787"/>
              <a:gd name="connsiteX22" fmla="*/ 1112874 w 2338837"/>
              <a:gd name="connsiteY22" fmla="*/ 4315171 h 4406787"/>
              <a:gd name="connsiteX23" fmla="*/ 957755 w 2338837"/>
              <a:gd name="connsiteY23" fmla="*/ 4223378 h 4406787"/>
              <a:gd name="connsiteX24" fmla="*/ 725877 w 2338837"/>
              <a:gd name="connsiteY24" fmla="*/ 4032378 h 4406787"/>
              <a:gd name="connsiteX25" fmla="*/ 464101 w 2338837"/>
              <a:gd name="connsiteY25" fmla="*/ 3618548 h 4406787"/>
              <a:gd name="connsiteX26" fmla="*/ 383819 w 2338837"/>
              <a:gd name="connsiteY26" fmla="*/ 3558119 h 4406787"/>
              <a:gd name="connsiteX27" fmla="*/ 345835 w 2338837"/>
              <a:gd name="connsiteY27" fmla="*/ 3413258 h 4406787"/>
              <a:gd name="connsiteX28" fmla="*/ 302442 w 2338837"/>
              <a:gd name="connsiteY28" fmla="*/ 3363566 h 4406787"/>
              <a:gd name="connsiteX29" fmla="*/ 137509 w 2338837"/>
              <a:gd name="connsiteY29" fmla="*/ 2787309 h 4406787"/>
              <a:gd name="connsiteX30" fmla="*/ 77995 w 2338837"/>
              <a:gd name="connsiteY30" fmla="*/ 2392515 h 4406787"/>
              <a:gd name="connsiteX31" fmla="*/ 938 w 2338837"/>
              <a:gd name="connsiteY31" fmla="*/ 14535 h 4406787"/>
              <a:gd name="connsiteX32" fmla="*/ 173131 w 2338837"/>
              <a:gd name="connsiteY32" fmla="*/ 8597 h 4406787"/>
              <a:gd name="connsiteX0" fmla="*/ 173131 w 2338837"/>
              <a:gd name="connsiteY0" fmla="*/ 8597 h 4406787"/>
              <a:gd name="connsiteX1" fmla="*/ 2271346 w 2338837"/>
              <a:gd name="connsiteY1" fmla="*/ 0 h 4406787"/>
              <a:gd name="connsiteX2" fmla="*/ 2093053 w 2338837"/>
              <a:gd name="connsiteY2" fmla="*/ 448402 h 4406787"/>
              <a:gd name="connsiteX3" fmla="*/ 2236049 w 2338837"/>
              <a:gd name="connsiteY3" fmla="*/ 696606 h 4406787"/>
              <a:gd name="connsiteX4" fmla="*/ 2245234 w 2338837"/>
              <a:gd name="connsiteY4" fmla="*/ 989164 h 4406787"/>
              <a:gd name="connsiteX5" fmla="*/ 2330550 w 2338837"/>
              <a:gd name="connsiteY5" fmla="*/ 1281449 h 4406787"/>
              <a:gd name="connsiteX6" fmla="*/ 2167676 w 2338837"/>
              <a:gd name="connsiteY6" fmla="*/ 1408817 h 4406787"/>
              <a:gd name="connsiteX7" fmla="*/ 1973778 w 2338837"/>
              <a:gd name="connsiteY7" fmla="*/ 1427591 h 4406787"/>
              <a:gd name="connsiteX8" fmla="*/ 1795394 w 2338837"/>
              <a:gd name="connsiteY8" fmla="*/ 1744517 h 4406787"/>
              <a:gd name="connsiteX9" fmla="*/ 1973778 w 2338837"/>
              <a:gd name="connsiteY9" fmla="*/ 1796976 h 4406787"/>
              <a:gd name="connsiteX10" fmla="*/ 1981535 w 2338837"/>
              <a:gd name="connsiteY10" fmla="*/ 2037814 h 4406787"/>
              <a:gd name="connsiteX11" fmla="*/ 1835410 w 2338837"/>
              <a:gd name="connsiteY11" fmla="*/ 2191569 h 4406787"/>
              <a:gd name="connsiteX12" fmla="*/ 1748858 w 2338837"/>
              <a:gd name="connsiteY12" fmla="*/ 2381813 h 4406787"/>
              <a:gd name="connsiteX13" fmla="*/ 1624763 w 2338837"/>
              <a:gd name="connsiteY13" fmla="*/ 2682425 h 4406787"/>
              <a:gd name="connsiteX14" fmla="*/ 1818661 w 2338837"/>
              <a:gd name="connsiteY14" fmla="*/ 3146643 h 4406787"/>
              <a:gd name="connsiteX15" fmla="*/ 1710078 w 2338837"/>
              <a:gd name="connsiteY15" fmla="*/ 3241204 h 4406787"/>
              <a:gd name="connsiteX16" fmla="*/ 1492913 w 2338837"/>
              <a:gd name="connsiteY16" fmla="*/ 3224011 h 4406787"/>
              <a:gd name="connsiteX17" fmla="*/ 1523937 w 2338837"/>
              <a:gd name="connsiteY17" fmla="*/ 3301380 h 4406787"/>
              <a:gd name="connsiteX18" fmla="*/ 1896219 w 2338837"/>
              <a:gd name="connsiteY18" fmla="*/ 3301380 h 4406787"/>
              <a:gd name="connsiteX19" fmla="*/ 1973778 w 2338837"/>
              <a:gd name="connsiteY19" fmla="*/ 3404540 h 4406787"/>
              <a:gd name="connsiteX20" fmla="*/ 2170520 w 2338837"/>
              <a:gd name="connsiteY20" fmla="*/ 4277782 h 4406787"/>
              <a:gd name="connsiteX21" fmla="*/ 1291259 w 2338837"/>
              <a:gd name="connsiteY21" fmla="*/ 4402487 h 4406787"/>
              <a:gd name="connsiteX22" fmla="*/ 1112874 w 2338837"/>
              <a:gd name="connsiteY22" fmla="*/ 4315171 h 4406787"/>
              <a:gd name="connsiteX23" fmla="*/ 957755 w 2338837"/>
              <a:gd name="connsiteY23" fmla="*/ 4223378 h 4406787"/>
              <a:gd name="connsiteX24" fmla="*/ 725877 w 2338837"/>
              <a:gd name="connsiteY24" fmla="*/ 4032378 h 4406787"/>
              <a:gd name="connsiteX25" fmla="*/ 464101 w 2338837"/>
              <a:gd name="connsiteY25" fmla="*/ 3618548 h 4406787"/>
              <a:gd name="connsiteX26" fmla="*/ 383819 w 2338837"/>
              <a:gd name="connsiteY26" fmla="*/ 3558119 h 4406787"/>
              <a:gd name="connsiteX27" fmla="*/ 345835 w 2338837"/>
              <a:gd name="connsiteY27" fmla="*/ 3413258 h 4406787"/>
              <a:gd name="connsiteX28" fmla="*/ 302442 w 2338837"/>
              <a:gd name="connsiteY28" fmla="*/ 3363566 h 4406787"/>
              <a:gd name="connsiteX29" fmla="*/ 194334 w 2338837"/>
              <a:gd name="connsiteY29" fmla="*/ 3134535 h 4406787"/>
              <a:gd name="connsiteX30" fmla="*/ 137509 w 2338837"/>
              <a:gd name="connsiteY30" fmla="*/ 2787309 h 4406787"/>
              <a:gd name="connsiteX31" fmla="*/ 77995 w 2338837"/>
              <a:gd name="connsiteY31" fmla="*/ 2392515 h 4406787"/>
              <a:gd name="connsiteX32" fmla="*/ 938 w 2338837"/>
              <a:gd name="connsiteY32" fmla="*/ 14535 h 4406787"/>
              <a:gd name="connsiteX33" fmla="*/ 173131 w 2338837"/>
              <a:gd name="connsiteY33" fmla="*/ 8597 h 4406787"/>
              <a:gd name="connsiteX0" fmla="*/ 173898 w 2339604"/>
              <a:gd name="connsiteY0" fmla="*/ 8597 h 4406787"/>
              <a:gd name="connsiteX1" fmla="*/ 2272113 w 2339604"/>
              <a:gd name="connsiteY1" fmla="*/ 0 h 4406787"/>
              <a:gd name="connsiteX2" fmla="*/ 2093820 w 2339604"/>
              <a:gd name="connsiteY2" fmla="*/ 448402 h 4406787"/>
              <a:gd name="connsiteX3" fmla="*/ 2236816 w 2339604"/>
              <a:gd name="connsiteY3" fmla="*/ 696606 h 4406787"/>
              <a:gd name="connsiteX4" fmla="*/ 2246001 w 2339604"/>
              <a:gd name="connsiteY4" fmla="*/ 989164 h 4406787"/>
              <a:gd name="connsiteX5" fmla="*/ 2331317 w 2339604"/>
              <a:gd name="connsiteY5" fmla="*/ 1281449 h 4406787"/>
              <a:gd name="connsiteX6" fmla="*/ 2168443 w 2339604"/>
              <a:gd name="connsiteY6" fmla="*/ 1408817 h 4406787"/>
              <a:gd name="connsiteX7" fmla="*/ 1974545 w 2339604"/>
              <a:gd name="connsiteY7" fmla="*/ 1427591 h 4406787"/>
              <a:gd name="connsiteX8" fmla="*/ 1796161 w 2339604"/>
              <a:gd name="connsiteY8" fmla="*/ 1744517 h 4406787"/>
              <a:gd name="connsiteX9" fmla="*/ 1974545 w 2339604"/>
              <a:gd name="connsiteY9" fmla="*/ 1796976 h 4406787"/>
              <a:gd name="connsiteX10" fmla="*/ 1982302 w 2339604"/>
              <a:gd name="connsiteY10" fmla="*/ 2037814 h 4406787"/>
              <a:gd name="connsiteX11" fmla="*/ 1836177 w 2339604"/>
              <a:gd name="connsiteY11" fmla="*/ 2191569 h 4406787"/>
              <a:gd name="connsiteX12" fmla="*/ 1749625 w 2339604"/>
              <a:gd name="connsiteY12" fmla="*/ 2381813 h 4406787"/>
              <a:gd name="connsiteX13" fmla="*/ 1625530 w 2339604"/>
              <a:gd name="connsiteY13" fmla="*/ 2682425 h 4406787"/>
              <a:gd name="connsiteX14" fmla="*/ 1819428 w 2339604"/>
              <a:gd name="connsiteY14" fmla="*/ 3146643 h 4406787"/>
              <a:gd name="connsiteX15" fmla="*/ 1710845 w 2339604"/>
              <a:gd name="connsiteY15" fmla="*/ 3241204 h 4406787"/>
              <a:gd name="connsiteX16" fmla="*/ 1493680 w 2339604"/>
              <a:gd name="connsiteY16" fmla="*/ 3224011 h 4406787"/>
              <a:gd name="connsiteX17" fmla="*/ 1524704 w 2339604"/>
              <a:gd name="connsiteY17" fmla="*/ 3301380 h 4406787"/>
              <a:gd name="connsiteX18" fmla="*/ 1896986 w 2339604"/>
              <a:gd name="connsiteY18" fmla="*/ 3301380 h 4406787"/>
              <a:gd name="connsiteX19" fmla="*/ 1974545 w 2339604"/>
              <a:gd name="connsiteY19" fmla="*/ 3404540 h 4406787"/>
              <a:gd name="connsiteX20" fmla="*/ 2171287 w 2339604"/>
              <a:gd name="connsiteY20" fmla="*/ 4277782 h 4406787"/>
              <a:gd name="connsiteX21" fmla="*/ 1292026 w 2339604"/>
              <a:gd name="connsiteY21" fmla="*/ 4402487 h 4406787"/>
              <a:gd name="connsiteX22" fmla="*/ 1113641 w 2339604"/>
              <a:gd name="connsiteY22" fmla="*/ 4315171 h 4406787"/>
              <a:gd name="connsiteX23" fmla="*/ 958522 w 2339604"/>
              <a:gd name="connsiteY23" fmla="*/ 4223378 h 4406787"/>
              <a:gd name="connsiteX24" fmla="*/ 726644 w 2339604"/>
              <a:gd name="connsiteY24" fmla="*/ 4032378 h 4406787"/>
              <a:gd name="connsiteX25" fmla="*/ 464868 w 2339604"/>
              <a:gd name="connsiteY25" fmla="*/ 3618548 h 4406787"/>
              <a:gd name="connsiteX26" fmla="*/ 384586 w 2339604"/>
              <a:gd name="connsiteY26" fmla="*/ 3558119 h 4406787"/>
              <a:gd name="connsiteX27" fmla="*/ 346602 w 2339604"/>
              <a:gd name="connsiteY27" fmla="*/ 3413258 h 4406787"/>
              <a:gd name="connsiteX28" fmla="*/ 303209 w 2339604"/>
              <a:gd name="connsiteY28" fmla="*/ 3363566 h 4406787"/>
              <a:gd name="connsiteX29" fmla="*/ 195101 w 2339604"/>
              <a:gd name="connsiteY29" fmla="*/ 3134535 h 4406787"/>
              <a:gd name="connsiteX30" fmla="*/ 138276 w 2339604"/>
              <a:gd name="connsiteY30" fmla="*/ 2787309 h 4406787"/>
              <a:gd name="connsiteX31" fmla="*/ 78762 w 2339604"/>
              <a:gd name="connsiteY31" fmla="*/ 2392515 h 4406787"/>
              <a:gd name="connsiteX32" fmla="*/ 133054 w 2339604"/>
              <a:gd name="connsiteY32" fmla="*/ 1420212 h 4406787"/>
              <a:gd name="connsiteX33" fmla="*/ 1705 w 2339604"/>
              <a:gd name="connsiteY33" fmla="*/ 14535 h 4406787"/>
              <a:gd name="connsiteX34" fmla="*/ 173898 w 2339604"/>
              <a:gd name="connsiteY34" fmla="*/ 8597 h 4406787"/>
              <a:gd name="connsiteX0" fmla="*/ 174492 w 2340198"/>
              <a:gd name="connsiteY0" fmla="*/ 8597 h 4406787"/>
              <a:gd name="connsiteX1" fmla="*/ 2272707 w 2340198"/>
              <a:gd name="connsiteY1" fmla="*/ 0 h 4406787"/>
              <a:gd name="connsiteX2" fmla="*/ 2094414 w 2340198"/>
              <a:gd name="connsiteY2" fmla="*/ 448402 h 4406787"/>
              <a:gd name="connsiteX3" fmla="*/ 2237410 w 2340198"/>
              <a:gd name="connsiteY3" fmla="*/ 696606 h 4406787"/>
              <a:gd name="connsiteX4" fmla="*/ 2246595 w 2340198"/>
              <a:gd name="connsiteY4" fmla="*/ 989164 h 4406787"/>
              <a:gd name="connsiteX5" fmla="*/ 2331911 w 2340198"/>
              <a:gd name="connsiteY5" fmla="*/ 1281449 h 4406787"/>
              <a:gd name="connsiteX6" fmla="*/ 2169037 w 2340198"/>
              <a:gd name="connsiteY6" fmla="*/ 1408817 h 4406787"/>
              <a:gd name="connsiteX7" fmla="*/ 1975139 w 2340198"/>
              <a:gd name="connsiteY7" fmla="*/ 1427591 h 4406787"/>
              <a:gd name="connsiteX8" fmla="*/ 1796755 w 2340198"/>
              <a:gd name="connsiteY8" fmla="*/ 1744517 h 4406787"/>
              <a:gd name="connsiteX9" fmla="*/ 1975139 w 2340198"/>
              <a:gd name="connsiteY9" fmla="*/ 1796976 h 4406787"/>
              <a:gd name="connsiteX10" fmla="*/ 1982896 w 2340198"/>
              <a:gd name="connsiteY10" fmla="*/ 2037814 h 4406787"/>
              <a:gd name="connsiteX11" fmla="*/ 1836771 w 2340198"/>
              <a:gd name="connsiteY11" fmla="*/ 2191569 h 4406787"/>
              <a:gd name="connsiteX12" fmla="*/ 1750219 w 2340198"/>
              <a:gd name="connsiteY12" fmla="*/ 2381813 h 4406787"/>
              <a:gd name="connsiteX13" fmla="*/ 1626124 w 2340198"/>
              <a:gd name="connsiteY13" fmla="*/ 2682425 h 4406787"/>
              <a:gd name="connsiteX14" fmla="*/ 1820022 w 2340198"/>
              <a:gd name="connsiteY14" fmla="*/ 3146643 h 4406787"/>
              <a:gd name="connsiteX15" fmla="*/ 1711439 w 2340198"/>
              <a:gd name="connsiteY15" fmla="*/ 3241204 h 4406787"/>
              <a:gd name="connsiteX16" fmla="*/ 1494274 w 2340198"/>
              <a:gd name="connsiteY16" fmla="*/ 3224011 h 4406787"/>
              <a:gd name="connsiteX17" fmla="*/ 1525298 w 2340198"/>
              <a:gd name="connsiteY17" fmla="*/ 3301380 h 4406787"/>
              <a:gd name="connsiteX18" fmla="*/ 1897580 w 2340198"/>
              <a:gd name="connsiteY18" fmla="*/ 3301380 h 4406787"/>
              <a:gd name="connsiteX19" fmla="*/ 1975139 w 2340198"/>
              <a:gd name="connsiteY19" fmla="*/ 3404540 h 4406787"/>
              <a:gd name="connsiteX20" fmla="*/ 2171881 w 2340198"/>
              <a:gd name="connsiteY20" fmla="*/ 4277782 h 4406787"/>
              <a:gd name="connsiteX21" fmla="*/ 1292620 w 2340198"/>
              <a:gd name="connsiteY21" fmla="*/ 4402487 h 4406787"/>
              <a:gd name="connsiteX22" fmla="*/ 1114235 w 2340198"/>
              <a:gd name="connsiteY22" fmla="*/ 4315171 h 4406787"/>
              <a:gd name="connsiteX23" fmla="*/ 959116 w 2340198"/>
              <a:gd name="connsiteY23" fmla="*/ 4223378 h 4406787"/>
              <a:gd name="connsiteX24" fmla="*/ 727238 w 2340198"/>
              <a:gd name="connsiteY24" fmla="*/ 4032378 h 4406787"/>
              <a:gd name="connsiteX25" fmla="*/ 465462 w 2340198"/>
              <a:gd name="connsiteY25" fmla="*/ 3618548 h 4406787"/>
              <a:gd name="connsiteX26" fmla="*/ 385180 w 2340198"/>
              <a:gd name="connsiteY26" fmla="*/ 3558119 h 4406787"/>
              <a:gd name="connsiteX27" fmla="*/ 347196 w 2340198"/>
              <a:gd name="connsiteY27" fmla="*/ 3413258 h 4406787"/>
              <a:gd name="connsiteX28" fmla="*/ 303803 w 2340198"/>
              <a:gd name="connsiteY28" fmla="*/ 3363566 h 4406787"/>
              <a:gd name="connsiteX29" fmla="*/ 195695 w 2340198"/>
              <a:gd name="connsiteY29" fmla="*/ 3134535 h 4406787"/>
              <a:gd name="connsiteX30" fmla="*/ 138870 w 2340198"/>
              <a:gd name="connsiteY30" fmla="*/ 2787309 h 4406787"/>
              <a:gd name="connsiteX31" fmla="*/ 79356 w 2340198"/>
              <a:gd name="connsiteY31" fmla="*/ 2392515 h 4406787"/>
              <a:gd name="connsiteX32" fmla="*/ 94868 w 2340198"/>
              <a:gd name="connsiteY32" fmla="*/ 1496972 h 4406787"/>
              <a:gd name="connsiteX33" fmla="*/ 2299 w 2340198"/>
              <a:gd name="connsiteY33" fmla="*/ 14535 h 4406787"/>
              <a:gd name="connsiteX34" fmla="*/ 174492 w 2340198"/>
              <a:gd name="connsiteY34" fmla="*/ 8597 h 4406787"/>
              <a:gd name="connsiteX0" fmla="*/ 208682 w 2374388"/>
              <a:gd name="connsiteY0" fmla="*/ 8597 h 4406787"/>
              <a:gd name="connsiteX1" fmla="*/ 2306897 w 2374388"/>
              <a:gd name="connsiteY1" fmla="*/ 0 h 4406787"/>
              <a:gd name="connsiteX2" fmla="*/ 2128604 w 2374388"/>
              <a:gd name="connsiteY2" fmla="*/ 448402 h 4406787"/>
              <a:gd name="connsiteX3" fmla="*/ 2271600 w 2374388"/>
              <a:gd name="connsiteY3" fmla="*/ 696606 h 4406787"/>
              <a:gd name="connsiteX4" fmla="*/ 2280785 w 2374388"/>
              <a:gd name="connsiteY4" fmla="*/ 989164 h 4406787"/>
              <a:gd name="connsiteX5" fmla="*/ 2366101 w 2374388"/>
              <a:gd name="connsiteY5" fmla="*/ 1281449 h 4406787"/>
              <a:gd name="connsiteX6" fmla="*/ 2203227 w 2374388"/>
              <a:gd name="connsiteY6" fmla="*/ 1408817 h 4406787"/>
              <a:gd name="connsiteX7" fmla="*/ 2009329 w 2374388"/>
              <a:gd name="connsiteY7" fmla="*/ 1427591 h 4406787"/>
              <a:gd name="connsiteX8" fmla="*/ 1830945 w 2374388"/>
              <a:gd name="connsiteY8" fmla="*/ 1744517 h 4406787"/>
              <a:gd name="connsiteX9" fmla="*/ 2009329 w 2374388"/>
              <a:gd name="connsiteY9" fmla="*/ 1796976 h 4406787"/>
              <a:gd name="connsiteX10" fmla="*/ 2017086 w 2374388"/>
              <a:gd name="connsiteY10" fmla="*/ 2037814 h 4406787"/>
              <a:gd name="connsiteX11" fmla="*/ 1870961 w 2374388"/>
              <a:gd name="connsiteY11" fmla="*/ 2191569 h 4406787"/>
              <a:gd name="connsiteX12" fmla="*/ 1784409 w 2374388"/>
              <a:gd name="connsiteY12" fmla="*/ 2381813 h 4406787"/>
              <a:gd name="connsiteX13" fmla="*/ 1660314 w 2374388"/>
              <a:gd name="connsiteY13" fmla="*/ 2682425 h 4406787"/>
              <a:gd name="connsiteX14" fmla="*/ 1854212 w 2374388"/>
              <a:gd name="connsiteY14" fmla="*/ 3146643 h 4406787"/>
              <a:gd name="connsiteX15" fmla="*/ 1745629 w 2374388"/>
              <a:gd name="connsiteY15" fmla="*/ 3241204 h 4406787"/>
              <a:gd name="connsiteX16" fmla="*/ 1528464 w 2374388"/>
              <a:gd name="connsiteY16" fmla="*/ 3224011 h 4406787"/>
              <a:gd name="connsiteX17" fmla="*/ 1559488 w 2374388"/>
              <a:gd name="connsiteY17" fmla="*/ 3301380 h 4406787"/>
              <a:gd name="connsiteX18" fmla="*/ 1931770 w 2374388"/>
              <a:gd name="connsiteY18" fmla="*/ 3301380 h 4406787"/>
              <a:gd name="connsiteX19" fmla="*/ 2009329 w 2374388"/>
              <a:gd name="connsiteY19" fmla="*/ 3404540 h 4406787"/>
              <a:gd name="connsiteX20" fmla="*/ 2206071 w 2374388"/>
              <a:gd name="connsiteY20" fmla="*/ 4277782 h 4406787"/>
              <a:gd name="connsiteX21" fmla="*/ 1326810 w 2374388"/>
              <a:gd name="connsiteY21" fmla="*/ 4402487 h 4406787"/>
              <a:gd name="connsiteX22" fmla="*/ 1148425 w 2374388"/>
              <a:gd name="connsiteY22" fmla="*/ 4315171 h 4406787"/>
              <a:gd name="connsiteX23" fmla="*/ 993306 w 2374388"/>
              <a:gd name="connsiteY23" fmla="*/ 4223378 h 4406787"/>
              <a:gd name="connsiteX24" fmla="*/ 761428 w 2374388"/>
              <a:gd name="connsiteY24" fmla="*/ 4032378 h 4406787"/>
              <a:gd name="connsiteX25" fmla="*/ 499652 w 2374388"/>
              <a:gd name="connsiteY25" fmla="*/ 3618548 h 4406787"/>
              <a:gd name="connsiteX26" fmla="*/ 419370 w 2374388"/>
              <a:gd name="connsiteY26" fmla="*/ 3558119 h 4406787"/>
              <a:gd name="connsiteX27" fmla="*/ 381386 w 2374388"/>
              <a:gd name="connsiteY27" fmla="*/ 3413258 h 4406787"/>
              <a:gd name="connsiteX28" fmla="*/ 337993 w 2374388"/>
              <a:gd name="connsiteY28" fmla="*/ 3363566 h 4406787"/>
              <a:gd name="connsiteX29" fmla="*/ 229885 w 2374388"/>
              <a:gd name="connsiteY29" fmla="*/ 3134535 h 4406787"/>
              <a:gd name="connsiteX30" fmla="*/ 173060 w 2374388"/>
              <a:gd name="connsiteY30" fmla="*/ 2787309 h 4406787"/>
              <a:gd name="connsiteX31" fmla="*/ 113546 w 2374388"/>
              <a:gd name="connsiteY31" fmla="*/ 2392515 h 4406787"/>
              <a:gd name="connsiteX32" fmla="*/ 129058 w 2374388"/>
              <a:gd name="connsiteY32" fmla="*/ 1496972 h 4406787"/>
              <a:gd name="connsiteX33" fmla="*/ 4964 w 2374388"/>
              <a:gd name="connsiteY33" fmla="*/ 379677 h 4406787"/>
              <a:gd name="connsiteX34" fmla="*/ 36489 w 2374388"/>
              <a:gd name="connsiteY34" fmla="*/ 14535 h 4406787"/>
              <a:gd name="connsiteX35" fmla="*/ 208682 w 2374388"/>
              <a:gd name="connsiteY35" fmla="*/ 8597 h 44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74388" h="4406787">
                <a:moveTo>
                  <a:pt x="208682" y="8597"/>
                </a:moveTo>
                <a:lnTo>
                  <a:pt x="2306897" y="0"/>
                </a:lnTo>
                <a:cubicBezTo>
                  <a:pt x="2305028" y="150414"/>
                  <a:pt x="2130473" y="297988"/>
                  <a:pt x="2128604" y="448402"/>
                </a:cubicBezTo>
                <a:cubicBezTo>
                  <a:pt x="2140480" y="604754"/>
                  <a:pt x="2259724" y="540254"/>
                  <a:pt x="2271600" y="696606"/>
                </a:cubicBezTo>
                <a:cubicBezTo>
                  <a:pt x="2322817" y="792464"/>
                  <a:pt x="2221085" y="943270"/>
                  <a:pt x="2280785" y="989164"/>
                </a:cubicBezTo>
                <a:cubicBezTo>
                  <a:pt x="2340485" y="1035058"/>
                  <a:pt x="2395832" y="1218614"/>
                  <a:pt x="2366101" y="1281449"/>
                </a:cubicBezTo>
                <a:cubicBezTo>
                  <a:pt x="2336370" y="1344284"/>
                  <a:pt x="2262689" y="1384460"/>
                  <a:pt x="2203227" y="1408817"/>
                </a:cubicBezTo>
                <a:cubicBezTo>
                  <a:pt x="2143765" y="1433174"/>
                  <a:pt x="2062328" y="1383013"/>
                  <a:pt x="2009329" y="1427591"/>
                </a:cubicBezTo>
                <a:cubicBezTo>
                  <a:pt x="1956331" y="1472169"/>
                  <a:pt x="1801214" y="1680087"/>
                  <a:pt x="1830945" y="1744517"/>
                </a:cubicBezTo>
                <a:cubicBezTo>
                  <a:pt x="1860676" y="1808947"/>
                  <a:pt x="1978305" y="1738188"/>
                  <a:pt x="2009329" y="1796976"/>
                </a:cubicBezTo>
                <a:cubicBezTo>
                  <a:pt x="2040353" y="1855764"/>
                  <a:pt x="2049196" y="1976347"/>
                  <a:pt x="2017086" y="2037814"/>
                </a:cubicBezTo>
                <a:cubicBezTo>
                  <a:pt x="1984976" y="2099281"/>
                  <a:pt x="1896814" y="2131393"/>
                  <a:pt x="1870961" y="2191569"/>
                </a:cubicBezTo>
                <a:cubicBezTo>
                  <a:pt x="1845108" y="2251745"/>
                  <a:pt x="1819517" y="2300004"/>
                  <a:pt x="1784409" y="2381813"/>
                </a:cubicBezTo>
                <a:cubicBezTo>
                  <a:pt x="1749301" y="2463622"/>
                  <a:pt x="1656436" y="2554953"/>
                  <a:pt x="1660314" y="2682425"/>
                </a:cubicBezTo>
                <a:cubicBezTo>
                  <a:pt x="1683376" y="2903213"/>
                  <a:pt x="1911088" y="3105093"/>
                  <a:pt x="1854212" y="3146643"/>
                </a:cubicBezTo>
                <a:cubicBezTo>
                  <a:pt x="1842578" y="3196790"/>
                  <a:pt x="1799920" y="3215414"/>
                  <a:pt x="1745629" y="3241204"/>
                </a:cubicBezTo>
                <a:cubicBezTo>
                  <a:pt x="1691338" y="3266994"/>
                  <a:pt x="1545268" y="3203952"/>
                  <a:pt x="1528464" y="3224011"/>
                </a:cubicBezTo>
                <a:cubicBezTo>
                  <a:pt x="1511660" y="3244070"/>
                  <a:pt x="1483222" y="3279888"/>
                  <a:pt x="1559488" y="3301380"/>
                </a:cubicBezTo>
                <a:cubicBezTo>
                  <a:pt x="1635754" y="3322872"/>
                  <a:pt x="1852919" y="3265561"/>
                  <a:pt x="1931770" y="3301380"/>
                </a:cubicBezTo>
                <a:cubicBezTo>
                  <a:pt x="1936941" y="3338632"/>
                  <a:pt x="2004158" y="3367288"/>
                  <a:pt x="2009329" y="3404540"/>
                </a:cubicBezTo>
                <a:lnTo>
                  <a:pt x="2206071" y="4277782"/>
                </a:lnTo>
                <a:cubicBezTo>
                  <a:pt x="2092318" y="4427048"/>
                  <a:pt x="1497914" y="4409049"/>
                  <a:pt x="1326810" y="4402487"/>
                </a:cubicBezTo>
                <a:cubicBezTo>
                  <a:pt x="1155706" y="4395925"/>
                  <a:pt x="1204009" y="4327965"/>
                  <a:pt x="1148425" y="4315171"/>
                </a:cubicBezTo>
                <a:cubicBezTo>
                  <a:pt x="946297" y="4294732"/>
                  <a:pt x="1062976" y="4257717"/>
                  <a:pt x="993306" y="4223378"/>
                </a:cubicBezTo>
                <a:cubicBezTo>
                  <a:pt x="923636" y="4189039"/>
                  <a:pt x="843704" y="4121811"/>
                  <a:pt x="761428" y="4032378"/>
                </a:cubicBezTo>
                <a:cubicBezTo>
                  <a:pt x="456667" y="3995814"/>
                  <a:pt x="556662" y="3697591"/>
                  <a:pt x="499652" y="3618548"/>
                </a:cubicBezTo>
                <a:cubicBezTo>
                  <a:pt x="442642" y="3539505"/>
                  <a:pt x="439081" y="3592334"/>
                  <a:pt x="419370" y="3558119"/>
                </a:cubicBezTo>
                <a:cubicBezTo>
                  <a:pt x="399659" y="3523904"/>
                  <a:pt x="394949" y="3445683"/>
                  <a:pt x="381386" y="3413258"/>
                </a:cubicBezTo>
                <a:cubicBezTo>
                  <a:pt x="367823" y="3380833"/>
                  <a:pt x="363243" y="3410020"/>
                  <a:pt x="337993" y="3363566"/>
                </a:cubicBezTo>
                <a:cubicBezTo>
                  <a:pt x="312743" y="3317112"/>
                  <a:pt x="257374" y="3230578"/>
                  <a:pt x="229885" y="3134535"/>
                </a:cubicBezTo>
                <a:cubicBezTo>
                  <a:pt x="202396" y="3038492"/>
                  <a:pt x="193743" y="2895343"/>
                  <a:pt x="173060" y="2787309"/>
                </a:cubicBezTo>
                <a:cubicBezTo>
                  <a:pt x="152377" y="2679275"/>
                  <a:pt x="126050" y="2542182"/>
                  <a:pt x="113546" y="2392515"/>
                </a:cubicBezTo>
                <a:cubicBezTo>
                  <a:pt x="101042" y="2242848"/>
                  <a:pt x="136814" y="1785536"/>
                  <a:pt x="129058" y="1496972"/>
                </a:cubicBezTo>
                <a:cubicBezTo>
                  <a:pt x="121302" y="1208408"/>
                  <a:pt x="20392" y="626750"/>
                  <a:pt x="4964" y="379677"/>
                </a:cubicBezTo>
                <a:cubicBezTo>
                  <a:pt x="-10464" y="132604"/>
                  <a:pt x="12877" y="123291"/>
                  <a:pt x="36489" y="14535"/>
                </a:cubicBezTo>
                <a:lnTo>
                  <a:pt x="208682" y="8597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58100" y="1303209"/>
            <a:ext cx="3743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Scale 1: 2,500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Purpose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: International Wharf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              Expansion Project  </a:t>
            </a:r>
            <a:endParaRPr lang="en-AU" altLang="en-US" sz="18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        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  <a:cs typeface="+mn-cs"/>
              </a:rPr>
              <a:t>:International &amp;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  <a:cs typeface="+mn-cs"/>
              </a:rPr>
              <a:t>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  <a:cs typeface="+mn-cs"/>
              </a:rPr>
              <a:t>             Domestic </a:t>
            </a: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  <a:cs typeface="+mn-cs"/>
              </a:rPr>
              <a:t>Shipping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   </a:t>
            </a:r>
            <a:endParaRPr lang="en-AU" altLang="en-US" sz="18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          </a:t>
            </a:r>
          </a:p>
        </p:txBody>
      </p:sp>
      <p:cxnSp>
        <p:nvCxnSpPr>
          <p:cNvPr id="17" name="Elbow Connector 16"/>
          <p:cNvCxnSpPr/>
          <p:nvPr/>
        </p:nvCxnSpPr>
        <p:spPr>
          <a:xfrm>
            <a:off x="1704975" y="2600325"/>
            <a:ext cx="2562225" cy="1095375"/>
          </a:xfrm>
          <a:prstGeom prst="bentConnector3">
            <a:avLst>
              <a:gd name="adj1" fmla="val 6134"/>
            </a:avLst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01151" y="2962275"/>
            <a:ext cx="809624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114300" prst="artDeco"/>
            <a:extrusionClr>
              <a:srgbClr val="FFFF00"/>
            </a:extrusionClr>
          </a:sp3d>
        </p:spPr>
        <p:txBody>
          <a:bodyPr wrap="square" rtlCol="0">
            <a:spAutoFit/>
          </a:bodyPr>
          <a:lstStyle/>
          <a:p>
            <a:r>
              <a:rPr lang="en-AU" sz="1400" dirty="0" smtClean="0">
                <a:hlinkClick r:id="rId4" action="ppaction://hlinkfile"/>
              </a:rPr>
              <a:t>Location</a:t>
            </a:r>
            <a:endParaRPr lang="en-AU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475" y="265182"/>
            <a:ext cx="914400" cy="9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4636" y="715963"/>
            <a:ext cx="7764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New Surveys : Suava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Bay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- 2017 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t="15508" r="4586" b="7826"/>
          <a:stretch/>
        </p:blipFill>
        <p:spPr bwMode="auto">
          <a:xfrm>
            <a:off x="136207" y="1252538"/>
            <a:ext cx="2616518" cy="2144841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5295" r="1947" b="4762"/>
          <a:stretch/>
        </p:blipFill>
        <p:spPr bwMode="auto">
          <a:xfrm>
            <a:off x="2752725" y="1252538"/>
            <a:ext cx="5457826" cy="4929187"/>
          </a:xfrm>
          <a:prstGeom prst="rect">
            <a:avLst/>
          </a:prstGeom>
          <a:noFill/>
          <a:ln w="158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/>
          <p:nvPr/>
        </p:nvSpPr>
        <p:spPr>
          <a:xfrm>
            <a:off x="4831397" y="2805748"/>
            <a:ext cx="1912392" cy="1345922"/>
          </a:xfrm>
          <a:custGeom>
            <a:avLst/>
            <a:gdLst>
              <a:gd name="connsiteX0" fmla="*/ 0 w 1560830"/>
              <a:gd name="connsiteY0" fmla="*/ 0 h 1329690"/>
              <a:gd name="connsiteX1" fmla="*/ 1560830 w 1560830"/>
              <a:gd name="connsiteY1" fmla="*/ 0 h 1329690"/>
              <a:gd name="connsiteX2" fmla="*/ 1560830 w 1560830"/>
              <a:gd name="connsiteY2" fmla="*/ 1329690 h 1329690"/>
              <a:gd name="connsiteX3" fmla="*/ 0 w 1560830"/>
              <a:gd name="connsiteY3" fmla="*/ 1329690 h 1329690"/>
              <a:gd name="connsiteX4" fmla="*/ 0 w 1560830"/>
              <a:gd name="connsiteY4" fmla="*/ 0 h 1329690"/>
              <a:gd name="connsiteX0" fmla="*/ 59377 w 1620207"/>
              <a:gd name="connsiteY0" fmla="*/ 0 h 1329690"/>
              <a:gd name="connsiteX1" fmla="*/ 1620207 w 1620207"/>
              <a:gd name="connsiteY1" fmla="*/ 0 h 1329690"/>
              <a:gd name="connsiteX2" fmla="*/ 1620207 w 1620207"/>
              <a:gd name="connsiteY2" fmla="*/ 1329690 h 1329690"/>
              <a:gd name="connsiteX3" fmla="*/ 59377 w 1620207"/>
              <a:gd name="connsiteY3" fmla="*/ 1329690 h 1329690"/>
              <a:gd name="connsiteX4" fmla="*/ 0 w 1620207"/>
              <a:gd name="connsiteY4" fmla="*/ 777834 h 1329690"/>
              <a:gd name="connsiteX5" fmla="*/ 59377 w 1620207"/>
              <a:gd name="connsiteY5" fmla="*/ 0 h 1329690"/>
              <a:gd name="connsiteX0" fmla="*/ 59377 w 1620207"/>
              <a:gd name="connsiteY0" fmla="*/ 0 h 1329690"/>
              <a:gd name="connsiteX1" fmla="*/ 1620207 w 1620207"/>
              <a:gd name="connsiteY1" fmla="*/ 0 h 1329690"/>
              <a:gd name="connsiteX2" fmla="*/ 1620207 w 1620207"/>
              <a:gd name="connsiteY2" fmla="*/ 1329690 h 1329690"/>
              <a:gd name="connsiteX3" fmla="*/ 481047 w 1620207"/>
              <a:gd name="connsiteY3" fmla="*/ 949679 h 1329690"/>
              <a:gd name="connsiteX4" fmla="*/ 0 w 1620207"/>
              <a:gd name="connsiteY4" fmla="*/ 777834 h 1329690"/>
              <a:gd name="connsiteX5" fmla="*/ 59377 w 1620207"/>
              <a:gd name="connsiteY5" fmla="*/ 0 h 1329690"/>
              <a:gd name="connsiteX0" fmla="*/ 59377 w 1620207"/>
              <a:gd name="connsiteY0" fmla="*/ 0 h 1329690"/>
              <a:gd name="connsiteX1" fmla="*/ 1620207 w 1620207"/>
              <a:gd name="connsiteY1" fmla="*/ 0 h 1329690"/>
              <a:gd name="connsiteX2" fmla="*/ 1620207 w 1620207"/>
              <a:gd name="connsiteY2" fmla="*/ 1329690 h 1329690"/>
              <a:gd name="connsiteX3" fmla="*/ 1169953 w 1620207"/>
              <a:gd name="connsiteY3" fmla="*/ 1252847 h 1329690"/>
              <a:gd name="connsiteX4" fmla="*/ 481047 w 1620207"/>
              <a:gd name="connsiteY4" fmla="*/ 949679 h 1329690"/>
              <a:gd name="connsiteX5" fmla="*/ 0 w 1620207"/>
              <a:gd name="connsiteY5" fmla="*/ 777834 h 1329690"/>
              <a:gd name="connsiteX6" fmla="*/ 59377 w 1620207"/>
              <a:gd name="connsiteY6" fmla="*/ 0 h 1329690"/>
              <a:gd name="connsiteX0" fmla="*/ 59377 w 1620207"/>
              <a:gd name="connsiteY0" fmla="*/ 0 h 1329690"/>
              <a:gd name="connsiteX1" fmla="*/ 1620207 w 1620207"/>
              <a:gd name="connsiteY1" fmla="*/ 0 h 1329690"/>
              <a:gd name="connsiteX2" fmla="*/ 1620207 w 1620207"/>
              <a:gd name="connsiteY2" fmla="*/ 1329690 h 1329690"/>
              <a:gd name="connsiteX3" fmla="*/ 1169953 w 1620207"/>
              <a:gd name="connsiteY3" fmla="*/ 1252847 h 1329690"/>
              <a:gd name="connsiteX4" fmla="*/ 481047 w 1620207"/>
              <a:gd name="connsiteY4" fmla="*/ 949679 h 1329690"/>
              <a:gd name="connsiteX5" fmla="*/ 0 w 1620207"/>
              <a:gd name="connsiteY5" fmla="*/ 777834 h 1329690"/>
              <a:gd name="connsiteX6" fmla="*/ 59377 w 1620207"/>
              <a:gd name="connsiteY6" fmla="*/ 0 h 1329690"/>
              <a:gd name="connsiteX0" fmla="*/ 59377 w 1620207"/>
              <a:gd name="connsiteY0" fmla="*/ 0 h 1252847"/>
              <a:gd name="connsiteX1" fmla="*/ 1620207 w 1620207"/>
              <a:gd name="connsiteY1" fmla="*/ 0 h 1252847"/>
              <a:gd name="connsiteX2" fmla="*/ 1169953 w 1620207"/>
              <a:gd name="connsiteY2" fmla="*/ 1252847 h 1252847"/>
              <a:gd name="connsiteX3" fmla="*/ 481047 w 1620207"/>
              <a:gd name="connsiteY3" fmla="*/ 949679 h 1252847"/>
              <a:gd name="connsiteX4" fmla="*/ 0 w 1620207"/>
              <a:gd name="connsiteY4" fmla="*/ 777834 h 1252847"/>
              <a:gd name="connsiteX5" fmla="*/ 59377 w 1620207"/>
              <a:gd name="connsiteY5" fmla="*/ 0 h 1252847"/>
              <a:gd name="connsiteX0" fmla="*/ 59377 w 1620207"/>
              <a:gd name="connsiteY0" fmla="*/ 0 h 1300340"/>
              <a:gd name="connsiteX1" fmla="*/ 1620207 w 1620207"/>
              <a:gd name="connsiteY1" fmla="*/ 0 h 1300340"/>
              <a:gd name="connsiteX2" fmla="*/ 1550038 w 1620207"/>
              <a:gd name="connsiteY2" fmla="*/ 1300340 h 1300340"/>
              <a:gd name="connsiteX3" fmla="*/ 1169953 w 1620207"/>
              <a:gd name="connsiteY3" fmla="*/ 1252847 h 1300340"/>
              <a:gd name="connsiteX4" fmla="*/ 481047 w 1620207"/>
              <a:gd name="connsiteY4" fmla="*/ 949679 h 1300340"/>
              <a:gd name="connsiteX5" fmla="*/ 0 w 1620207"/>
              <a:gd name="connsiteY5" fmla="*/ 777834 h 1300340"/>
              <a:gd name="connsiteX6" fmla="*/ 59377 w 1620207"/>
              <a:gd name="connsiteY6" fmla="*/ 0 h 1300340"/>
              <a:gd name="connsiteX0" fmla="*/ 0 w 1661779"/>
              <a:gd name="connsiteY0" fmla="*/ 415592 h 1300340"/>
              <a:gd name="connsiteX1" fmla="*/ 1661779 w 1661779"/>
              <a:gd name="connsiteY1" fmla="*/ 0 h 1300340"/>
              <a:gd name="connsiteX2" fmla="*/ 1591610 w 1661779"/>
              <a:gd name="connsiteY2" fmla="*/ 1300340 h 1300340"/>
              <a:gd name="connsiteX3" fmla="*/ 1211525 w 1661779"/>
              <a:gd name="connsiteY3" fmla="*/ 1252847 h 1300340"/>
              <a:gd name="connsiteX4" fmla="*/ 522619 w 1661779"/>
              <a:gd name="connsiteY4" fmla="*/ 949679 h 1300340"/>
              <a:gd name="connsiteX5" fmla="*/ 41572 w 1661779"/>
              <a:gd name="connsiteY5" fmla="*/ 777834 h 1300340"/>
              <a:gd name="connsiteX6" fmla="*/ 0 w 1661779"/>
              <a:gd name="connsiteY6" fmla="*/ 415592 h 1300340"/>
              <a:gd name="connsiteX0" fmla="*/ 0 w 1661779"/>
              <a:gd name="connsiteY0" fmla="*/ 0 h 884748"/>
              <a:gd name="connsiteX1" fmla="*/ 1661779 w 1661779"/>
              <a:gd name="connsiteY1" fmla="*/ 23748 h 884748"/>
              <a:gd name="connsiteX2" fmla="*/ 1591610 w 1661779"/>
              <a:gd name="connsiteY2" fmla="*/ 884748 h 884748"/>
              <a:gd name="connsiteX3" fmla="*/ 1211525 w 1661779"/>
              <a:gd name="connsiteY3" fmla="*/ 837255 h 884748"/>
              <a:gd name="connsiteX4" fmla="*/ 522619 w 1661779"/>
              <a:gd name="connsiteY4" fmla="*/ 534087 h 884748"/>
              <a:gd name="connsiteX5" fmla="*/ 41572 w 1661779"/>
              <a:gd name="connsiteY5" fmla="*/ 362242 h 884748"/>
              <a:gd name="connsiteX6" fmla="*/ 0 w 1661779"/>
              <a:gd name="connsiteY6" fmla="*/ 0 h 884748"/>
              <a:gd name="connsiteX0" fmla="*/ 0 w 1672221"/>
              <a:gd name="connsiteY0" fmla="*/ 0 h 884748"/>
              <a:gd name="connsiteX1" fmla="*/ 1661779 w 1672221"/>
              <a:gd name="connsiteY1" fmla="*/ 23748 h 884748"/>
              <a:gd name="connsiteX2" fmla="*/ 1591610 w 1672221"/>
              <a:gd name="connsiteY2" fmla="*/ 884748 h 884748"/>
              <a:gd name="connsiteX3" fmla="*/ 1211525 w 1672221"/>
              <a:gd name="connsiteY3" fmla="*/ 837255 h 884748"/>
              <a:gd name="connsiteX4" fmla="*/ 522619 w 1672221"/>
              <a:gd name="connsiteY4" fmla="*/ 534087 h 884748"/>
              <a:gd name="connsiteX5" fmla="*/ 41572 w 1672221"/>
              <a:gd name="connsiteY5" fmla="*/ 362242 h 884748"/>
              <a:gd name="connsiteX6" fmla="*/ 0 w 1672221"/>
              <a:gd name="connsiteY6" fmla="*/ 0 h 884748"/>
              <a:gd name="connsiteX0" fmla="*/ 0 w 1616561"/>
              <a:gd name="connsiteY0" fmla="*/ 140134 h 1024882"/>
              <a:gd name="connsiteX1" fmla="*/ 1393946 w 1616561"/>
              <a:gd name="connsiteY1" fmla="*/ 292 h 1024882"/>
              <a:gd name="connsiteX2" fmla="*/ 1591610 w 1616561"/>
              <a:gd name="connsiteY2" fmla="*/ 1024882 h 1024882"/>
              <a:gd name="connsiteX3" fmla="*/ 1211525 w 1616561"/>
              <a:gd name="connsiteY3" fmla="*/ 977389 h 1024882"/>
              <a:gd name="connsiteX4" fmla="*/ 522619 w 1616561"/>
              <a:gd name="connsiteY4" fmla="*/ 674221 h 1024882"/>
              <a:gd name="connsiteX5" fmla="*/ 41572 w 1616561"/>
              <a:gd name="connsiteY5" fmla="*/ 502376 h 1024882"/>
              <a:gd name="connsiteX6" fmla="*/ 0 w 1616561"/>
              <a:gd name="connsiteY6" fmla="*/ 140134 h 1024882"/>
              <a:gd name="connsiteX0" fmla="*/ 0 w 1541518"/>
              <a:gd name="connsiteY0" fmla="*/ 140134 h 977389"/>
              <a:gd name="connsiteX1" fmla="*/ 1393946 w 1541518"/>
              <a:gd name="connsiteY1" fmla="*/ 292 h 977389"/>
              <a:gd name="connsiteX2" fmla="*/ 1509772 w 1541518"/>
              <a:gd name="connsiteY2" fmla="*/ 872977 h 977389"/>
              <a:gd name="connsiteX3" fmla="*/ 1211525 w 1541518"/>
              <a:gd name="connsiteY3" fmla="*/ 977389 h 977389"/>
              <a:gd name="connsiteX4" fmla="*/ 522619 w 1541518"/>
              <a:gd name="connsiteY4" fmla="*/ 674221 h 977389"/>
              <a:gd name="connsiteX5" fmla="*/ 41572 w 1541518"/>
              <a:gd name="connsiteY5" fmla="*/ 502376 h 977389"/>
              <a:gd name="connsiteX6" fmla="*/ 0 w 1541518"/>
              <a:gd name="connsiteY6" fmla="*/ 140134 h 977389"/>
              <a:gd name="connsiteX0" fmla="*/ 0 w 1518572"/>
              <a:gd name="connsiteY0" fmla="*/ 140134 h 977389"/>
              <a:gd name="connsiteX1" fmla="*/ 1393946 w 1518572"/>
              <a:gd name="connsiteY1" fmla="*/ 292 h 977389"/>
              <a:gd name="connsiteX2" fmla="*/ 1396948 w 1518572"/>
              <a:gd name="connsiteY2" fmla="*/ 317940 h 977389"/>
              <a:gd name="connsiteX3" fmla="*/ 1509772 w 1518572"/>
              <a:gd name="connsiteY3" fmla="*/ 872977 h 977389"/>
              <a:gd name="connsiteX4" fmla="*/ 1211525 w 1518572"/>
              <a:gd name="connsiteY4" fmla="*/ 977389 h 977389"/>
              <a:gd name="connsiteX5" fmla="*/ 522619 w 1518572"/>
              <a:gd name="connsiteY5" fmla="*/ 674221 h 977389"/>
              <a:gd name="connsiteX6" fmla="*/ 41572 w 1518572"/>
              <a:gd name="connsiteY6" fmla="*/ 502376 h 977389"/>
              <a:gd name="connsiteX7" fmla="*/ 0 w 1518572"/>
              <a:gd name="connsiteY7" fmla="*/ 140134 h 977389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33844 w 1518572"/>
              <a:gd name="connsiteY4" fmla="*/ 860539 h 872977"/>
              <a:gd name="connsiteX5" fmla="*/ 522619 w 1518572"/>
              <a:gd name="connsiteY5" fmla="*/ 674221 h 872977"/>
              <a:gd name="connsiteX6" fmla="*/ 41572 w 1518572"/>
              <a:gd name="connsiteY6" fmla="*/ 502376 h 872977"/>
              <a:gd name="connsiteX7" fmla="*/ 0 w 1518572"/>
              <a:gd name="connsiteY7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33844 w 1518572"/>
              <a:gd name="connsiteY4" fmla="*/ 860539 h 872977"/>
              <a:gd name="connsiteX5" fmla="*/ 846402 w 1518572"/>
              <a:gd name="connsiteY5" fmla="*/ 621751 h 872977"/>
              <a:gd name="connsiteX6" fmla="*/ 522619 w 1518572"/>
              <a:gd name="connsiteY6" fmla="*/ 674221 h 872977"/>
              <a:gd name="connsiteX7" fmla="*/ 41572 w 1518572"/>
              <a:gd name="connsiteY7" fmla="*/ 502376 h 872977"/>
              <a:gd name="connsiteX8" fmla="*/ 0 w 1518572"/>
              <a:gd name="connsiteY8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22619 w 1518572"/>
              <a:gd name="connsiteY6" fmla="*/ 674221 h 872977"/>
              <a:gd name="connsiteX7" fmla="*/ 41572 w 1518572"/>
              <a:gd name="connsiteY7" fmla="*/ 502376 h 872977"/>
              <a:gd name="connsiteX8" fmla="*/ 0 w 1518572"/>
              <a:gd name="connsiteY8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44938 w 1518572"/>
              <a:gd name="connsiteY6" fmla="*/ 510631 h 872977"/>
              <a:gd name="connsiteX7" fmla="*/ 41572 w 1518572"/>
              <a:gd name="connsiteY7" fmla="*/ 502376 h 872977"/>
              <a:gd name="connsiteX8" fmla="*/ 0 w 1518572"/>
              <a:gd name="connsiteY8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44938 w 1518572"/>
              <a:gd name="connsiteY6" fmla="*/ 510631 h 872977"/>
              <a:gd name="connsiteX7" fmla="*/ 355375 w 1518572"/>
              <a:gd name="connsiteY7" fmla="*/ 417263 h 872977"/>
              <a:gd name="connsiteX8" fmla="*/ 41572 w 1518572"/>
              <a:gd name="connsiteY8" fmla="*/ 502376 h 872977"/>
              <a:gd name="connsiteX9" fmla="*/ 0 w 1518572"/>
              <a:gd name="connsiteY9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07739 w 1518572"/>
              <a:gd name="connsiteY6" fmla="*/ 475576 h 872977"/>
              <a:gd name="connsiteX7" fmla="*/ 355375 w 1518572"/>
              <a:gd name="connsiteY7" fmla="*/ 417263 h 872977"/>
              <a:gd name="connsiteX8" fmla="*/ 41572 w 1518572"/>
              <a:gd name="connsiteY8" fmla="*/ 502376 h 872977"/>
              <a:gd name="connsiteX9" fmla="*/ 0 w 1518572"/>
              <a:gd name="connsiteY9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07739 w 1518572"/>
              <a:gd name="connsiteY6" fmla="*/ 475576 h 872977"/>
              <a:gd name="connsiteX7" fmla="*/ 355375 w 1518572"/>
              <a:gd name="connsiteY7" fmla="*/ 417263 h 872977"/>
              <a:gd name="connsiteX8" fmla="*/ 41572 w 1518572"/>
              <a:gd name="connsiteY8" fmla="*/ 502376 h 872977"/>
              <a:gd name="connsiteX9" fmla="*/ 0 w 1518572"/>
              <a:gd name="connsiteY9" fmla="*/ 140134 h 872977"/>
              <a:gd name="connsiteX0" fmla="*/ 0 w 1518572"/>
              <a:gd name="connsiteY0" fmla="*/ 140134 h 872977"/>
              <a:gd name="connsiteX1" fmla="*/ 1393946 w 1518572"/>
              <a:gd name="connsiteY1" fmla="*/ 292 h 872977"/>
              <a:gd name="connsiteX2" fmla="*/ 1396948 w 1518572"/>
              <a:gd name="connsiteY2" fmla="*/ 317940 h 872977"/>
              <a:gd name="connsiteX3" fmla="*/ 1509772 w 1518572"/>
              <a:gd name="connsiteY3" fmla="*/ 872977 h 872977"/>
              <a:gd name="connsiteX4" fmla="*/ 1248724 w 1518572"/>
              <a:gd name="connsiteY4" fmla="*/ 819641 h 872977"/>
              <a:gd name="connsiteX5" fmla="*/ 846402 w 1518572"/>
              <a:gd name="connsiteY5" fmla="*/ 621751 h 872977"/>
              <a:gd name="connsiteX6" fmla="*/ 507739 w 1518572"/>
              <a:gd name="connsiteY6" fmla="*/ 475576 h 872977"/>
              <a:gd name="connsiteX7" fmla="*/ 355375 w 1518572"/>
              <a:gd name="connsiteY7" fmla="*/ 417263 h 872977"/>
              <a:gd name="connsiteX8" fmla="*/ 168049 w 1518572"/>
              <a:gd name="connsiteY8" fmla="*/ 461479 h 872977"/>
              <a:gd name="connsiteX9" fmla="*/ 0 w 1518572"/>
              <a:gd name="connsiteY9" fmla="*/ 140134 h 872977"/>
              <a:gd name="connsiteX0" fmla="*/ 0 w 1473933"/>
              <a:gd name="connsiteY0" fmla="*/ 0 h 878905"/>
              <a:gd name="connsiteX1" fmla="*/ 1349307 w 1473933"/>
              <a:gd name="connsiteY1" fmla="*/ 6220 h 878905"/>
              <a:gd name="connsiteX2" fmla="*/ 1352309 w 1473933"/>
              <a:gd name="connsiteY2" fmla="*/ 323868 h 878905"/>
              <a:gd name="connsiteX3" fmla="*/ 1465133 w 1473933"/>
              <a:gd name="connsiteY3" fmla="*/ 878905 h 878905"/>
              <a:gd name="connsiteX4" fmla="*/ 1204085 w 1473933"/>
              <a:gd name="connsiteY4" fmla="*/ 825569 h 878905"/>
              <a:gd name="connsiteX5" fmla="*/ 801763 w 1473933"/>
              <a:gd name="connsiteY5" fmla="*/ 627679 h 878905"/>
              <a:gd name="connsiteX6" fmla="*/ 463100 w 1473933"/>
              <a:gd name="connsiteY6" fmla="*/ 481504 h 878905"/>
              <a:gd name="connsiteX7" fmla="*/ 310736 w 1473933"/>
              <a:gd name="connsiteY7" fmla="*/ 423191 h 878905"/>
              <a:gd name="connsiteX8" fmla="*/ 123410 w 1473933"/>
              <a:gd name="connsiteY8" fmla="*/ 467407 h 878905"/>
              <a:gd name="connsiteX9" fmla="*/ 0 w 1473933"/>
              <a:gd name="connsiteY9" fmla="*/ 0 h 878905"/>
              <a:gd name="connsiteX0" fmla="*/ 0 w 1455413"/>
              <a:gd name="connsiteY0" fmla="*/ 0 h 825569"/>
              <a:gd name="connsiteX1" fmla="*/ 1349307 w 1455413"/>
              <a:gd name="connsiteY1" fmla="*/ 6220 h 825569"/>
              <a:gd name="connsiteX2" fmla="*/ 1352309 w 1455413"/>
              <a:gd name="connsiteY2" fmla="*/ 323868 h 825569"/>
              <a:gd name="connsiteX3" fmla="*/ 1420494 w 1455413"/>
              <a:gd name="connsiteY3" fmla="*/ 808795 h 825569"/>
              <a:gd name="connsiteX4" fmla="*/ 1204085 w 1455413"/>
              <a:gd name="connsiteY4" fmla="*/ 825569 h 825569"/>
              <a:gd name="connsiteX5" fmla="*/ 801763 w 1455413"/>
              <a:gd name="connsiteY5" fmla="*/ 627679 h 825569"/>
              <a:gd name="connsiteX6" fmla="*/ 463100 w 1455413"/>
              <a:gd name="connsiteY6" fmla="*/ 481504 h 825569"/>
              <a:gd name="connsiteX7" fmla="*/ 310736 w 1455413"/>
              <a:gd name="connsiteY7" fmla="*/ 423191 h 825569"/>
              <a:gd name="connsiteX8" fmla="*/ 123410 w 1455413"/>
              <a:gd name="connsiteY8" fmla="*/ 467407 h 825569"/>
              <a:gd name="connsiteX9" fmla="*/ 0 w 1455413"/>
              <a:gd name="connsiteY9" fmla="*/ 0 h 825569"/>
              <a:gd name="connsiteX0" fmla="*/ 0 w 1493735"/>
              <a:gd name="connsiteY0" fmla="*/ 0 h 825569"/>
              <a:gd name="connsiteX1" fmla="*/ 1349307 w 1493735"/>
              <a:gd name="connsiteY1" fmla="*/ 6220 h 825569"/>
              <a:gd name="connsiteX2" fmla="*/ 1463907 w 1493735"/>
              <a:gd name="connsiteY2" fmla="*/ 212861 h 825569"/>
              <a:gd name="connsiteX3" fmla="*/ 1352309 w 1493735"/>
              <a:gd name="connsiteY3" fmla="*/ 323868 h 825569"/>
              <a:gd name="connsiteX4" fmla="*/ 1420494 w 1493735"/>
              <a:gd name="connsiteY4" fmla="*/ 808795 h 825569"/>
              <a:gd name="connsiteX5" fmla="*/ 1204085 w 1493735"/>
              <a:gd name="connsiteY5" fmla="*/ 825569 h 825569"/>
              <a:gd name="connsiteX6" fmla="*/ 801763 w 1493735"/>
              <a:gd name="connsiteY6" fmla="*/ 627679 h 825569"/>
              <a:gd name="connsiteX7" fmla="*/ 463100 w 1493735"/>
              <a:gd name="connsiteY7" fmla="*/ 481504 h 825569"/>
              <a:gd name="connsiteX8" fmla="*/ 310736 w 1493735"/>
              <a:gd name="connsiteY8" fmla="*/ 423191 h 825569"/>
              <a:gd name="connsiteX9" fmla="*/ 123410 w 1493735"/>
              <a:gd name="connsiteY9" fmla="*/ 467407 h 825569"/>
              <a:gd name="connsiteX10" fmla="*/ 0 w 1493735"/>
              <a:gd name="connsiteY10" fmla="*/ 0 h 825569"/>
              <a:gd name="connsiteX0" fmla="*/ 0 w 1493735"/>
              <a:gd name="connsiteY0" fmla="*/ 0 h 825569"/>
              <a:gd name="connsiteX1" fmla="*/ 1349307 w 1493735"/>
              <a:gd name="connsiteY1" fmla="*/ 6220 h 825569"/>
              <a:gd name="connsiteX2" fmla="*/ 1463907 w 1493735"/>
              <a:gd name="connsiteY2" fmla="*/ 212861 h 825569"/>
              <a:gd name="connsiteX3" fmla="*/ 1352309 w 1493735"/>
              <a:gd name="connsiteY3" fmla="*/ 323868 h 825569"/>
              <a:gd name="connsiteX4" fmla="*/ 1420494 w 1493735"/>
              <a:gd name="connsiteY4" fmla="*/ 808795 h 825569"/>
              <a:gd name="connsiteX5" fmla="*/ 1204085 w 1493735"/>
              <a:gd name="connsiteY5" fmla="*/ 825569 h 825569"/>
              <a:gd name="connsiteX6" fmla="*/ 801763 w 1493735"/>
              <a:gd name="connsiteY6" fmla="*/ 627679 h 825569"/>
              <a:gd name="connsiteX7" fmla="*/ 492860 w 1493735"/>
              <a:gd name="connsiteY7" fmla="*/ 452291 h 825569"/>
              <a:gd name="connsiteX8" fmla="*/ 310736 w 1493735"/>
              <a:gd name="connsiteY8" fmla="*/ 423191 h 825569"/>
              <a:gd name="connsiteX9" fmla="*/ 123410 w 1493735"/>
              <a:gd name="connsiteY9" fmla="*/ 467407 h 825569"/>
              <a:gd name="connsiteX10" fmla="*/ 0 w 1493735"/>
              <a:gd name="connsiteY10" fmla="*/ 0 h 825569"/>
              <a:gd name="connsiteX0" fmla="*/ 0 w 1493735"/>
              <a:gd name="connsiteY0" fmla="*/ 0 h 825569"/>
              <a:gd name="connsiteX1" fmla="*/ 1349307 w 1493735"/>
              <a:gd name="connsiteY1" fmla="*/ 6220 h 825569"/>
              <a:gd name="connsiteX2" fmla="*/ 1463907 w 1493735"/>
              <a:gd name="connsiteY2" fmla="*/ 212861 h 825569"/>
              <a:gd name="connsiteX3" fmla="*/ 1352309 w 1493735"/>
              <a:gd name="connsiteY3" fmla="*/ 323868 h 825569"/>
              <a:gd name="connsiteX4" fmla="*/ 1420494 w 1493735"/>
              <a:gd name="connsiteY4" fmla="*/ 808795 h 825569"/>
              <a:gd name="connsiteX5" fmla="*/ 1204085 w 1493735"/>
              <a:gd name="connsiteY5" fmla="*/ 825569 h 825569"/>
              <a:gd name="connsiteX6" fmla="*/ 801763 w 1493735"/>
              <a:gd name="connsiteY6" fmla="*/ 627679 h 825569"/>
              <a:gd name="connsiteX7" fmla="*/ 492860 w 1493735"/>
              <a:gd name="connsiteY7" fmla="*/ 452291 h 825569"/>
              <a:gd name="connsiteX8" fmla="*/ 310736 w 1493735"/>
              <a:gd name="connsiteY8" fmla="*/ 382294 h 825569"/>
              <a:gd name="connsiteX9" fmla="*/ 123410 w 1493735"/>
              <a:gd name="connsiteY9" fmla="*/ 467407 h 825569"/>
              <a:gd name="connsiteX10" fmla="*/ 0 w 1493735"/>
              <a:gd name="connsiteY10" fmla="*/ 0 h 825569"/>
              <a:gd name="connsiteX0" fmla="*/ 0 w 1493735"/>
              <a:gd name="connsiteY0" fmla="*/ 0 h 825569"/>
              <a:gd name="connsiteX1" fmla="*/ 1349307 w 1493735"/>
              <a:gd name="connsiteY1" fmla="*/ 6220 h 825569"/>
              <a:gd name="connsiteX2" fmla="*/ 1463907 w 1493735"/>
              <a:gd name="connsiteY2" fmla="*/ 212861 h 825569"/>
              <a:gd name="connsiteX3" fmla="*/ 1352309 w 1493735"/>
              <a:gd name="connsiteY3" fmla="*/ 323868 h 825569"/>
              <a:gd name="connsiteX4" fmla="*/ 1420494 w 1493735"/>
              <a:gd name="connsiteY4" fmla="*/ 808795 h 825569"/>
              <a:gd name="connsiteX5" fmla="*/ 1204085 w 1493735"/>
              <a:gd name="connsiteY5" fmla="*/ 825569 h 825569"/>
              <a:gd name="connsiteX6" fmla="*/ 801763 w 1493735"/>
              <a:gd name="connsiteY6" fmla="*/ 627679 h 825569"/>
              <a:gd name="connsiteX7" fmla="*/ 492860 w 1493735"/>
              <a:gd name="connsiteY7" fmla="*/ 452291 h 825569"/>
              <a:gd name="connsiteX8" fmla="*/ 310736 w 1493735"/>
              <a:gd name="connsiteY8" fmla="*/ 382294 h 825569"/>
              <a:gd name="connsiteX9" fmla="*/ 108531 w 1493735"/>
              <a:gd name="connsiteY9" fmla="*/ 385612 h 825569"/>
              <a:gd name="connsiteX10" fmla="*/ 0 w 1493735"/>
              <a:gd name="connsiteY10" fmla="*/ 0 h 82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3735" h="825569">
                <a:moveTo>
                  <a:pt x="0" y="0"/>
                </a:moveTo>
                <a:lnTo>
                  <a:pt x="1349307" y="6220"/>
                </a:lnTo>
                <a:cubicBezTo>
                  <a:pt x="1582132" y="37802"/>
                  <a:pt x="1463407" y="159920"/>
                  <a:pt x="1463907" y="212861"/>
                </a:cubicBezTo>
                <a:cubicBezTo>
                  <a:pt x="1464407" y="265802"/>
                  <a:pt x="1348385" y="220651"/>
                  <a:pt x="1352309" y="323868"/>
                </a:cubicBezTo>
                <a:cubicBezTo>
                  <a:pt x="1356233" y="427085"/>
                  <a:pt x="1465038" y="713493"/>
                  <a:pt x="1420494" y="808795"/>
                </a:cubicBezTo>
                <a:lnTo>
                  <a:pt x="1204085" y="825569"/>
                </a:lnTo>
                <a:cubicBezTo>
                  <a:pt x="1042699" y="782975"/>
                  <a:pt x="963149" y="670273"/>
                  <a:pt x="801763" y="627679"/>
                </a:cubicBezTo>
                <a:lnTo>
                  <a:pt x="492860" y="452291"/>
                </a:lnTo>
                <a:cubicBezTo>
                  <a:pt x="470541" y="400683"/>
                  <a:pt x="394630" y="383670"/>
                  <a:pt x="310736" y="382294"/>
                </a:cubicBezTo>
                <a:cubicBezTo>
                  <a:pt x="226842" y="380918"/>
                  <a:pt x="130561" y="455170"/>
                  <a:pt x="108531" y="38561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7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10551" y="1284159"/>
            <a:ext cx="386714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Scale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1</a:t>
            </a: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: 1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0,000</a:t>
            </a:r>
            <a:endParaRPr lang="en-AU" altLang="en-US" sz="18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Purpose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: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International Wharf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         &amp; Fisheries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         Development Project </a:t>
            </a:r>
            <a:endParaRPr lang="en-AU" alt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     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:International &amp;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             Domestic Shipping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</a:t>
            </a:r>
            <a:endParaRPr lang="en-AU" alt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6867" y="6349811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3975" y="3397379"/>
            <a:ext cx="1304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i="1" dirty="0" smtClean="0"/>
              <a:t>Extract from BA 3997</a:t>
            </a:r>
            <a:endParaRPr lang="en-AU" sz="9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677400" y="3171825"/>
            <a:ext cx="714375" cy="276999"/>
          </a:xfrm>
          <a:prstGeom prst="rect">
            <a:avLst/>
          </a:prstGeom>
          <a:solidFill>
            <a:srgbClr val="FFFF00"/>
          </a:solidFill>
          <a:ln w="34925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AU" sz="1200" dirty="0" smtClean="0">
                <a:hlinkClick r:id="rId4" action="ppaction://hlinkfile"/>
              </a:rPr>
              <a:t>Location</a:t>
            </a:r>
            <a:endParaRPr lang="en-AU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7812" y="1571883"/>
            <a:ext cx="3848100" cy="12341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8" y="210723"/>
            <a:ext cx="1047750" cy="10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74" y="284232"/>
            <a:ext cx="818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14th South West Pacific Hydrographic Commission Conference</a:t>
            </a:r>
            <a:endParaRPr kumimoji="0" lang="en-AU" sz="1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475" y="6286440"/>
            <a:ext cx="256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30 November – 02 December, 2016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000" dirty="0"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NOUMEA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9252" r="16089" b="14191"/>
          <a:stretch/>
        </p:blipFill>
        <p:spPr bwMode="auto">
          <a:xfrm>
            <a:off x="119697" y="1181100"/>
            <a:ext cx="3132455" cy="2175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5071" r="11386" b="8250"/>
          <a:stretch/>
        </p:blipFill>
        <p:spPr bwMode="auto">
          <a:xfrm rot="21168716">
            <a:off x="3140370" y="1522855"/>
            <a:ext cx="5100445" cy="4251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/>
          <p:nvPr/>
        </p:nvSpPr>
        <p:spPr>
          <a:xfrm rot="21283587">
            <a:off x="4501590" y="3051235"/>
            <a:ext cx="2732500" cy="2161401"/>
          </a:xfrm>
          <a:custGeom>
            <a:avLst/>
            <a:gdLst>
              <a:gd name="connsiteX0" fmla="*/ 0 w 2050415"/>
              <a:gd name="connsiteY0" fmla="*/ 0 h 1728470"/>
              <a:gd name="connsiteX1" fmla="*/ 2050415 w 2050415"/>
              <a:gd name="connsiteY1" fmla="*/ 0 h 1728470"/>
              <a:gd name="connsiteX2" fmla="*/ 2050415 w 2050415"/>
              <a:gd name="connsiteY2" fmla="*/ 1728470 h 1728470"/>
              <a:gd name="connsiteX3" fmla="*/ 0 w 2050415"/>
              <a:gd name="connsiteY3" fmla="*/ 1728470 h 1728470"/>
              <a:gd name="connsiteX4" fmla="*/ 0 w 2050415"/>
              <a:gd name="connsiteY4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2050415 w 2050415"/>
              <a:gd name="connsiteY2" fmla="*/ 1728470 h 1728470"/>
              <a:gd name="connsiteX3" fmla="*/ 0 w 2050415"/>
              <a:gd name="connsiteY3" fmla="*/ 1728470 h 1728470"/>
              <a:gd name="connsiteX4" fmla="*/ 0 w 2050415"/>
              <a:gd name="connsiteY4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66250 w 2050415"/>
              <a:gd name="connsiteY2" fmla="*/ 570368 h 1728470"/>
              <a:gd name="connsiteX3" fmla="*/ 2050415 w 2050415"/>
              <a:gd name="connsiteY3" fmla="*/ 1728470 h 1728470"/>
              <a:gd name="connsiteX4" fmla="*/ 0 w 2050415"/>
              <a:gd name="connsiteY4" fmla="*/ 1728470 h 1728470"/>
              <a:gd name="connsiteX5" fmla="*/ 0 w 2050415"/>
              <a:gd name="connsiteY5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66250 w 2050415"/>
              <a:gd name="connsiteY2" fmla="*/ 570368 h 1728470"/>
              <a:gd name="connsiteX3" fmla="*/ 1647731 w 2050415"/>
              <a:gd name="connsiteY3" fmla="*/ 688063 h 1728470"/>
              <a:gd name="connsiteX4" fmla="*/ 2050415 w 2050415"/>
              <a:gd name="connsiteY4" fmla="*/ 1728470 h 1728470"/>
              <a:gd name="connsiteX5" fmla="*/ 0 w 2050415"/>
              <a:gd name="connsiteY5" fmla="*/ 1728470 h 1728470"/>
              <a:gd name="connsiteX6" fmla="*/ 0 w 2050415"/>
              <a:gd name="connsiteY6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16456 w 2050415"/>
              <a:gd name="connsiteY2" fmla="*/ 393825 h 1728470"/>
              <a:gd name="connsiteX3" fmla="*/ 1647731 w 2050415"/>
              <a:gd name="connsiteY3" fmla="*/ 688063 h 1728470"/>
              <a:gd name="connsiteX4" fmla="*/ 2050415 w 2050415"/>
              <a:gd name="connsiteY4" fmla="*/ 1728470 h 1728470"/>
              <a:gd name="connsiteX5" fmla="*/ 0 w 2050415"/>
              <a:gd name="connsiteY5" fmla="*/ 1728470 h 1728470"/>
              <a:gd name="connsiteX6" fmla="*/ 0 w 2050415"/>
              <a:gd name="connsiteY6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16456 w 2050415"/>
              <a:gd name="connsiteY2" fmla="*/ 393825 h 1728470"/>
              <a:gd name="connsiteX3" fmla="*/ 1747319 w 2050415"/>
              <a:gd name="connsiteY3" fmla="*/ 529627 h 1728470"/>
              <a:gd name="connsiteX4" fmla="*/ 2050415 w 2050415"/>
              <a:gd name="connsiteY4" fmla="*/ 1728470 h 1728470"/>
              <a:gd name="connsiteX5" fmla="*/ 0 w 2050415"/>
              <a:gd name="connsiteY5" fmla="*/ 1728470 h 1728470"/>
              <a:gd name="connsiteX6" fmla="*/ 0 w 2050415"/>
              <a:gd name="connsiteY6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16456 w 2050415"/>
              <a:gd name="connsiteY2" fmla="*/ 393825 h 1728470"/>
              <a:gd name="connsiteX3" fmla="*/ 1747319 w 2050415"/>
              <a:gd name="connsiteY3" fmla="*/ 529627 h 1728470"/>
              <a:gd name="connsiteX4" fmla="*/ 1878594 w 2050415"/>
              <a:gd name="connsiteY4" fmla="*/ 724277 h 1728470"/>
              <a:gd name="connsiteX5" fmla="*/ 2050415 w 2050415"/>
              <a:gd name="connsiteY5" fmla="*/ 1728470 h 1728470"/>
              <a:gd name="connsiteX6" fmla="*/ 0 w 2050415"/>
              <a:gd name="connsiteY6" fmla="*/ 1728470 h 1728470"/>
              <a:gd name="connsiteX7" fmla="*/ 0 w 2050415"/>
              <a:gd name="connsiteY7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16456 w 2050415"/>
              <a:gd name="connsiteY2" fmla="*/ 393825 h 1728470"/>
              <a:gd name="connsiteX3" fmla="*/ 1747319 w 2050415"/>
              <a:gd name="connsiteY3" fmla="*/ 529627 h 1728470"/>
              <a:gd name="connsiteX4" fmla="*/ 1878594 w 2050415"/>
              <a:gd name="connsiteY4" fmla="*/ 724277 h 1728470"/>
              <a:gd name="connsiteX5" fmla="*/ 1502876 w 2050415"/>
              <a:gd name="connsiteY5" fmla="*/ 665430 h 1728470"/>
              <a:gd name="connsiteX6" fmla="*/ 2050415 w 2050415"/>
              <a:gd name="connsiteY6" fmla="*/ 1728470 h 1728470"/>
              <a:gd name="connsiteX7" fmla="*/ 0 w 2050415"/>
              <a:gd name="connsiteY7" fmla="*/ 1728470 h 1728470"/>
              <a:gd name="connsiteX8" fmla="*/ 0 w 2050415"/>
              <a:gd name="connsiteY8" fmla="*/ 0 h 1728470"/>
              <a:gd name="connsiteX0" fmla="*/ 0 w 2050415"/>
              <a:gd name="connsiteY0" fmla="*/ 0 h 1728470"/>
              <a:gd name="connsiteX1" fmla="*/ 1448359 w 2050415"/>
              <a:gd name="connsiteY1" fmla="*/ 190122 h 1728470"/>
              <a:gd name="connsiteX2" fmla="*/ 1516456 w 2050415"/>
              <a:gd name="connsiteY2" fmla="*/ 393825 h 1728470"/>
              <a:gd name="connsiteX3" fmla="*/ 1747319 w 2050415"/>
              <a:gd name="connsiteY3" fmla="*/ 529627 h 1728470"/>
              <a:gd name="connsiteX4" fmla="*/ 1878594 w 2050415"/>
              <a:gd name="connsiteY4" fmla="*/ 724277 h 1728470"/>
              <a:gd name="connsiteX5" fmla="*/ 1502876 w 2050415"/>
              <a:gd name="connsiteY5" fmla="*/ 665430 h 1728470"/>
              <a:gd name="connsiteX6" fmla="*/ 1584357 w 2050415"/>
              <a:gd name="connsiteY6" fmla="*/ 878186 h 1728470"/>
              <a:gd name="connsiteX7" fmla="*/ 2050415 w 2050415"/>
              <a:gd name="connsiteY7" fmla="*/ 1728470 h 1728470"/>
              <a:gd name="connsiteX8" fmla="*/ 0 w 2050415"/>
              <a:gd name="connsiteY8" fmla="*/ 1728470 h 1728470"/>
              <a:gd name="connsiteX9" fmla="*/ 0 w 2050415"/>
              <a:gd name="connsiteY9" fmla="*/ 0 h 1728470"/>
              <a:gd name="connsiteX0" fmla="*/ 0 w 2050415"/>
              <a:gd name="connsiteY0" fmla="*/ 0 h 1728470"/>
              <a:gd name="connsiteX1" fmla="*/ 869133 w 2050415"/>
              <a:gd name="connsiteY1" fmla="*/ 344032 h 1728470"/>
              <a:gd name="connsiteX2" fmla="*/ 1448359 w 2050415"/>
              <a:gd name="connsiteY2" fmla="*/ 190122 h 1728470"/>
              <a:gd name="connsiteX3" fmla="*/ 1516456 w 2050415"/>
              <a:gd name="connsiteY3" fmla="*/ 393825 h 1728470"/>
              <a:gd name="connsiteX4" fmla="*/ 1747319 w 2050415"/>
              <a:gd name="connsiteY4" fmla="*/ 529627 h 1728470"/>
              <a:gd name="connsiteX5" fmla="*/ 1878594 w 2050415"/>
              <a:gd name="connsiteY5" fmla="*/ 724277 h 1728470"/>
              <a:gd name="connsiteX6" fmla="*/ 1502876 w 2050415"/>
              <a:gd name="connsiteY6" fmla="*/ 665430 h 1728470"/>
              <a:gd name="connsiteX7" fmla="*/ 1584357 w 2050415"/>
              <a:gd name="connsiteY7" fmla="*/ 878186 h 1728470"/>
              <a:gd name="connsiteX8" fmla="*/ 2050415 w 2050415"/>
              <a:gd name="connsiteY8" fmla="*/ 1728470 h 1728470"/>
              <a:gd name="connsiteX9" fmla="*/ 0 w 2050415"/>
              <a:gd name="connsiteY9" fmla="*/ 1728470 h 1728470"/>
              <a:gd name="connsiteX10" fmla="*/ 0 w 2050415"/>
              <a:gd name="connsiteY10" fmla="*/ 0 h 1728470"/>
              <a:gd name="connsiteX0" fmla="*/ 0 w 2050415"/>
              <a:gd name="connsiteY0" fmla="*/ 37207 h 1765677"/>
              <a:gd name="connsiteX1" fmla="*/ 982301 w 2050415"/>
              <a:gd name="connsiteY1" fmla="*/ 820332 h 1765677"/>
              <a:gd name="connsiteX2" fmla="*/ 869133 w 2050415"/>
              <a:gd name="connsiteY2" fmla="*/ 381239 h 1765677"/>
              <a:gd name="connsiteX3" fmla="*/ 1448359 w 2050415"/>
              <a:gd name="connsiteY3" fmla="*/ 227329 h 1765677"/>
              <a:gd name="connsiteX4" fmla="*/ 1516456 w 2050415"/>
              <a:gd name="connsiteY4" fmla="*/ 431032 h 1765677"/>
              <a:gd name="connsiteX5" fmla="*/ 1747319 w 2050415"/>
              <a:gd name="connsiteY5" fmla="*/ 566834 h 1765677"/>
              <a:gd name="connsiteX6" fmla="*/ 1878594 w 2050415"/>
              <a:gd name="connsiteY6" fmla="*/ 761484 h 1765677"/>
              <a:gd name="connsiteX7" fmla="*/ 1502876 w 2050415"/>
              <a:gd name="connsiteY7" fmla="*/ 702637 h 1765677"/>
              <a:gd name="connsiteX8" fmla="*/ 1584357 w 2050415"/>
              <a:gd name="connsiteY8" fmla="*/ 915393 h 1765677"/>
              <a:gd name="connsiteX9" fmla="*/ 2050415 w 2050415"/>
              <a:gd name="connsiteY9" fmla="*/ 1765677 h 1765677"/>
              <a:gd name="connsiteX10" fmla="*/ 0 w 2050415"/>
              <a:gd name="connsiteY10" fmla="*/ 1765677 h 1765677"/>
              <a:gd name="connsiteX11" fmla="*/ 0 w 2050415"/>
              <a:gd name="connsiteY11" fmla="*/ 37207 h 1765677"/>
              <a:gd name="connsiteX0" fmla="*/ 0 w 2050415"/>
              <a:gd name="connsiteY0" fmla="*/ 37207 h 1765677"/>
              <a:gd name="connsiteX1" fmla="*/ 982301 w 2050415"/>
              <a:gd name="connsiteY1" fmla="*/ 820332 h 1765677"/>
              <a:gd name="connsiteX2" fmla="*/ 1050202 w 2050415"/>
              <a:gd name="connsiteY2" fmla="*/ 331397 h 1765677"/>
              <a:gd name="connsiteX3" fmla="*/ 1448359 w 2050415"/>
              <a:gd name="connsiteY3" fmla="*/ 227329 h 1765677"/>
              <a:gd name="connsiteX4" fmla="*/ 1516456 w 2050415"/>
              <a:gd name="connsiteY4" fmla="*/ 431032 h 1765677"/>
              <a:gd name="connsiteX5" fmla="*/ 1747319 w 2050415"/>
              <a:gd name="connsiteY5" fmla="*/ 566834 h 1765677"/>
              <a:gd name="connsiteX6" fmla="*/ 1878594 w 2050415"/>
              <a:gd name="connsiteY6" fmla="*/ 761484 h 1765677"/>
              <a:gd name="connsiteX7" fmla="*/ 1502876 w 2050415"/>
              <a:gd name="connsiteY7" fmla="*/ 702637 h 1765677"/>
              <a:gd name="connsiteX8" fmla="*/ 1584357 w 2050415"/>
              <a:gd name="connsiteY8" fmla="*/ 915393 h 1765677"/>
              <a:gd name="connsiteX9" fmla="*/ 2050415 w 2050415"/>
              <a:gd name="connsiteY9" fmla="*/ 1765677 h 1765677"/>
              <a:gd name="connsiteX10" fmla="*/ 0 w 2050415"/>
              <a:gd name="connsiteY10" fmla="*/ 1765677 h 1765677"/>
              <a:gd name="connsiteX11" fmla="*/ 0 w 2050415"/>
              <a:gd name="connsiteY11" fmla="*/ 37207 h 1765677"/>
              <a:gd name="connsiteX0" fmla="*/ 0 w 2050415"/>
              <a:gd name="connsiteY0" fmla="*/ 32287 h 1760757"/>
              <a:gd name="connsiteX1" fmla="*/ 647323 w 2050415"/>
              <a:gd name="connsiteY1" fmla="*/ 787142 h 1760757"/>
              <a:gd name="connsiteX2" fmla="*/ 982301 w 2050415"/>
              <a:gd name="connsiteY2" fmla="*/ 815412 h 1760757"/>
              <a:gd name="connsiteX3" fmla="*/ 1050202 w 2050415"/>
              <a:gd name="connsiteY3" fmla="*/ 326477 h 1760757"/>
              <a:gd name="connsiteX4" fmla="*/ 1448359 w 2050415"/>
              <a:gd name="connsiteY4" fmla="*/ 222409 h 1760757"/>
              <a:gd name="connsiteX5" fmla="*/ 1516456 w 2050415"/>
              <a:gd name="connsiteY5" fmla="*/ 426112 h 1760757"/>
              <a:gd name="connsiteX6" fmla="*/ 1747319 w 2050415"/>
              <a:gd name="connsiteY6" fmla="*/ 561914 h 1760757"/>
              <a:gd name="connsiteX7" fmla="*/ 1878594 w 2050415"/>
              <a:gd name="connsiteY7" fmla="*/ 756564 h 1760757"/>
              <a:gd name="connsiteX8" fmla="*/ 1502876 w 2050415"/>
              <a:gd name="connsiteY8" fmla="*/ 697717 h 1760757"/>
              <a:gd name="connsiteX9" fmla="*/ 1584357 w 2050415"/>
              <a:gd name="connsiteY9" fmla="*/ 910473 h 1760757"/>
              <a:gd name="connsiteX10" fmla="*/ 2050415 w 2050415"/>
              <a:gd name="connsiteY10" fmla="*/ 1760757 h 1760757"/>
              <a:gd name="connsiteX11" fmla="*/ 0 w 2050415"/>
              <a:gd name="connsiteY11" fmla="*/ 1760757 h 1760757"/>
              <a:gd name="connsiteX12" fmla="*/ 0 w 2050415"/>
              <a:gd name="connsiteY12" fmla="*/ 32287 h 1760757"/>
              <a:gd name="connsiteX0" fmla="*/ 0 w 2091156"/>
              <a:gd name="connsiteY0" fmla="*/ 67886 h 1538348"/>
              <a:gd name="connsiteX1" fmla="*/ 688064 w 2091156"/>
              <a:gd name="connsiteY1" fmla="*/ 564733 h 1538348"/>
              <a:gd name="connsiteX2" fmla="*/ 1023042 w 2091156"/>
              <a:gd name="connsiteY2" fmla="*/ 593003 h 1538348"/>
              <a:gd name="connsiteX3" fmla="*/ 1090943 w 2091156"/>
              <a:gd name="connsiteY3" fmla="*/ 104068 h 1538348"/>
              <a:gd name="connsiteX4" fmla="*/ 1489100 w 2091156"/>
              <a:gd name="connsiteY4" fmla="*/ 0 h 1538348"/>
              <a:gd name="connsiteX5" fmla="*/ 1557197 w 2091156"/>
              <a:gd name="connsiteY5" fmla="*/ 203703 h 1538348"/>
              <a:gd name="connsiteX6" fmla="*/ 1788060 w 2091156"/>
              <a:gd name="connsiteY6" fmla="*/ 339505 h 1538348"/>
              <a:gd name="connsiteX7" fmla="*/ 1919335 w 2091156"/>
              <a:gd name="connsiteY7" fmla="*/ 534155 h 1538348"/>
              <a:gd name="connsiteX8" fmla="*/ 1543617 w 2091156"/>
              <a:gd name="connsiteY8" fmla="*/ 475308 h 1538348"/>
              <a:gd name="connsiteX9" fmla="*/ 1625098 w 2091156"/>
              <a:gd name="connsiteY9" fmla="*/ 688064 h 1538348"/>
              <a:gd name="connsiteX10" fmla="*/ 2091156 w 2091156"/>
              <a:gd name="connsiteY10" fmla="*/ 1538348 h 1538348"/>
              <a:gd name="connsiteX11" fmla="*/ 40741 w 2091156"/>
              <a:gd name="connsiteY11" fmla="*/ 1538348 h 1538348"/>
              <a:gd name="connsiteX12" fmla="*/ 0 w 2091156"/>
              <a:gd name="connsiteY12" fmla="*/ 67886 h 1538348"/>
              <a:gd name="connsiteX0" fmla="*/ 0 w 2091156"/>
              <a:gd name="connsiteY0" fmla="*/ 67886 h 1538348"/>
              <a:gd name="connsiteX1" fmla="*/ 688064 w 2091156"/>
              <a:gd name="connsiteY1" fmla="*/ 564733 h 1538348"/>
              <a:gd name="connsiteX2" fmla="*/ 1023042 w 2091156"/>
              <a:gd name="connsiteY2" fmla="*/ 593003 h 1538348"/>
              <a:gd name="connsiteX3" fmla="*/ 1090943 w 2091156"/>
              <a:gd name="connsiteY3" fmla="*/ 104068 h 1538348"/>
              <a:gd name="connsiteX4" fmla="*/ 1489100 w 2091156"/>
              <a:gd name="connsiteY4" fmla="*/ 0 h 1538348"/>
              <a:gd name="connsiteX5" fmla="*/ 1557197 w 2091156"/>
              <a:gd name="connsiteY5" fmla="*/ 203703 h 1538348"/>
              <a:gd name="connsiteX6" fmla="*/ 1788060 w 2091156"/>
              <a:gd name="connsiteY6" fmla="*/ 339505 h 1538348"/>
              <a:gd name="connsiteX7" fmla="*/ 1919335 w 2091156"/>
              <a:gd name="connsiteY7" fmla="*/ 534155 h 1538348"/>
              <a:gd name="connsiteX8" fmla="*/ 1543617 w 2091156"/>
              <a:gd name="connsiteY8" fmla="*/ 475308 h 1538348"/>
              <a:gd name="connsiteX9" fmla="*/ 1625098 w 2091156"/>
              <a:gd name="connsiteY9" fmla="*/ 688064 h 1538348"/>
              <a:gd name="connsiteX10" fmla="*/ 2091156 w 2091156"/>
              <a:gd name="connsiteY10" fmla="*/ 1538348 h 1538348"/>
              <a:gd name="connsiteX11" fmla="*/ 525127 w 2091156"/>
              <a:gd name="connsiteY11" fmla="*/ 1090020 h 1538348"/>
              <a:gd name="connsiteX12" fmla="*/ 0 w 2091156"/>
              <a:gd name="connsiteY12" fmla="*/ 67886 h 1538348"/>
              <a:gd name="connsiteX0" fmla="*/ 0 w 2091156"/>
              <a:gd name="connsiteY0" fmla="*/ 67886 h 1538348"/>
              <a:gd name="connsiteX1" fmla="*/ 688064 w 2091156"/>
              <a:gd name="connsiteY1" fmla="*/ 564733 h 1538348"/>
              <a:gd name="connsiteX2" fmla="*/ 1023042 w 2091156"/>
              <a:gd name="connsiteY2" fmla="*/ 593003 h 1538348"/>
              <a:gd name="connsiteX3" fmla="*/ 1090943 w 2091156"/>
              <a:gd name="connsiteY3" fmla="*/ 104068 h 1538348"/>
              <a:gd name="connsiteX4" fmla="*/ 1489100 w 2091156"/>
              <a:gd name="connsiteY4" fmla="*/ 0 h 1538348"/>
              <a:gd name="connsiteX5" fmla="*/ 1557197 w 2091156"/>
              <a:gd name="connsiteY5" fmla="*/ 203703 h 1538348"/>
              <a:gd name="connsiteX6" fmla="*/ 1788060 w 2091156"/>
              <a:gd name="connsiteY6" fmla="*/ 339505 h 1538348"/>
              <a:gd name="connsiteX7" fmla="*/ 1919335 w 2091156"/>
              <a:gd name="connsiteY7" fmla="*/ 534155 h 1538348"/>
              <a:gd name="connsiteX8" fmla="*/ 1543617 w 2091156"/>
              <a:gd name="connsiteY8" fmla="*/ 475308 h 1538348"/>
              <a:gd name="connsiteX9" fmla="*/ 1625098 w 2091156"/>
              <a:gd name="connsiteY9" fmla="*/ 688064 h 1538348"/>
              <a:gd name="connsiteX10" fmla="*/ 1942062 w 2091156"/>
              <a:gd name="connsiteY10" fmla="*/ 737734 h 1538348"/>
              <a:gd name="connsiteX11" fmla="*/ 2091156 w 2091156"/>
              <a:gd name="connsiteY11" fmla="*/ 1538348 h 1538348"/>
              <a:gd name="connsiteX12" fmla="*/ 525127 w 2091156"/>
              <a:gd name="connsiteY12" fmla="*/ 1090020 h 1538348"/>
              <a:gd name="connsiteX13" fmla="*/ 0 w 2091156"/>
              <a:gd name="connsiteY13" fmla="*/ 67886 h 1538348"/>
              <a:gd name="connsiteX0" fmla="*/ 0 w 2526039"/>
              <a:gd name="connsiteY0" fmla="*/ 67886 h 1538348"/>
              <a:gd name="connsiteX1" fmla="*/ 688064 w 2526039"/>
              <a:gd name="connsiteY1" fmla="*/ 564733 h 1538348"/>
              <a:gd name="connsiteX2" fmla="*/ 1023042 w 2526039"/>
              <a:gd name="connsiteY2" fmla="*/ 593003 h 1538348"/>
              <a:gd name="connsiteX3" fmla="*/ 1090943 w 2526039"/>
              <a:gd name="connsiteY3" fmla="*/ 104068 h 1538348"/>
              <a:gd name="connsiteX4" fmla="*/ 1489100 w 2526039"/>
              <a:gd name="connsiteY4" fmla="*/ 0 h 1538348"/>
              <a:gd name="connsiteX5" fmla="*/ 1557197 w 2526039"/>
              <a:gd name="connsiteY5" fmla="*/ 203703 h 1538348"/>
              <a:gd name="connsiteX6" fmla="*/ 1788060 w 2526039"/>
              <a:gd name="connsiteY6" fmla="*/ 339505 h 1538348"/>
              <a:gd name="connsiteX7" fmla="*/ 1919335 w 2526039"/>
              <a:gd name="connsiteY7" fmla="*/ 534155 h 1538348"/>
              <a:gd name="connsiteX8" fmla="*/ 1543617 w 2526039"/>
              <a:gd name="connsiteY8" fmla="*/ 475308 h 1538348"/>
              <a:gd name="connsiteX9" fmla="*/ 1625098 w 2526039"/>
              <a:gd name="connsiteY9" fmla="*/ 688064 h 1538348"/>
              <a:gd name="connsiteX10" fmla="*/ 1942062 w 2526039"/>
              <a:gd name="connsiteY10" fmla="*/ 737734 h 1538348"/>
              <a:gd name="connsiteX11" fmla="*/ 2526039 w 2526039"/>
              <a:gd name="connsiteY11" fmla="*/ 945929 h 1538348"/>
              <a:gd name="connsiteX12" fmla="*/ 2091156 w 2526039"/>
              <a:gd name="connsiteY12" fmla="*/ 1538348 h 1538348"/>
              <a:gd name="connsiteX13" fmla="*/ 525127 w 2526039"/>
              <a:gd name="connsiteY13" fmla="*/ 1090020 h 1538348"/>
              <a:gd name="connsiteX14" fmla="*/ 0 w 2526039"/>
              <a:gd name="connsiteY14" fmla="*/ 67886 h 1538348"/>
              <a:gd name="connsiteX0" fmla="*/ 0 w 2657144"/>
              <a:gd name="connsiteY0" fmla="*/ 67886 h 1538348"/>
              <a:gd name="connsiteX1" fmla="*/ 688064 w 2657144"/>
              <a:gd name="connsiteY1" fmla="*/ 564733 h 1538348"/>
              <a:gd name="connsiteX2" fmla="*/ 1023042 w 2657144"/>
              <a:gd name="connsiteY2" fmla="*/ 593003 h 1538348"/>
              <a:gd name="connsiteX3" fmla="*/ 1090943 w 2657144"/>
              <a:gd name="connsiteY3" fmla="*/ 104068 h 1538348"/>
              <a:gd name="connsiteX4" fmla="*/ 1489100 w 2657144"/>
              <a:gd name="connsiteY4" fmla="*/ 0 h 1538348"/>
              <a:gd name="connsiteX5" fmla="*/ 1557197 w 2657144"/>
              <a:gd name="connsiteY5" fmla="*/ 203703 h 1538348"/>
              <a:gd name="connsiteX6" fmla="*/ 1788060 w 2657144"/>
              <a:gd name="connsiteY6" fmla="*/ 339505 h 1538348"/>
              <a:gd name="connsiteX7" fmla="*/ 1919335 w 2657144"/>
              <a:gd name="connsiteY7" fmla="*/ 534155 h 1538348"/>
              <a:gd name="connsiteX8" fmla="*/ 1543617 w 2657144"/>
              <a:gd name="connsiteY8" fmla="*/ 475308 h 1538348"/>
              <a:gd name="connsiteX9" fmla="*/ 1625098 w 2657144"/>
              <a:gd name="connsiteY9" fmla="*/ 688064 h 1538348"/>
              <a:gd name="connsiteX10" fmla="*/ 1942062 w 2657144"/>
              <a:gd name="connsiteY10" fmla="*/ 737734 h 1538348"/>
              <a:gd name="connsiteX11" fmla="*/ 2526039 w 2657144"/>
              <a:gd name="connsiteY11" fmla="*/ 945929 h 1538348"/>
              <a:gd name="connsiteX12" fmla="*/ 2643621 w 2657144"/>
              <a:gd name="connsiteY12" fmla="*/ 1479994 h 1538348"/>
              <a:gd name="connsiteX13" fmla="*/ 2091156 w 2657144"/>
              <a:gd name="connsiteY13" fmla="*/ 1538348 h 1538348"/>
              <a:gd name="connsiteX14" fmla="*/ 525127 w 2657144"/>
              <a:gd name="connsiteY14" fmla="*/ 1090020 h 1538348"/>
              <a:gd name="connsiteX15" fmla="*/ 0 w 2657144"/>
              <a:gd name="connsiteY15" fmla="*/ 67886 h 1538348"/>
              <a:gd name="connsiteX0" fmla="*/ 0 w 2657144"/>
              <a:gd name="connsiteY0" fmla="*/ 67886 h 1664819"/>
              <a:gd name="connsiteX1" fmla="*/ 688064 w 2657144"/>
              <a:gd name="connsiteY1" fmla="*/ 564733 h 1664819"/>
              <a:gd name="connsiteX2" fmla="*/ 1023042 w 2657144"/>
              <a:gd name="connsiteY2" fmla="*/ 593003 h 1664819"/>
              <a:gd name="connsiteX3" fmla="*/ 1090943 w 2657144"/>
              <a:gd name="connsiteY3" fmla="*/ 104068 h 1664819"/>
              <a:gd name="connsiteX4" fmla="*/ 1489100 w 2657144"/>
              <a:gd name="connsiteY4" fmla="*/ 0 h 1664819"/>
              <a:gd name="connsiteX5" fmla="*/ 1557197 w 2657144"/>
              <a:gd name="connsiteY5" fmla="*/ 203703 h 1664819"/>
              <a:gd name="connsiteX6" fmla="*/ 1788060 w 2657144"/>
              <a:gd name="connsiteY6" fmla="*/ 339505 h 1664819"/>
              <a:gd name="connsiteX7" fmla="*/ 1919335 w 2657144"/>
              <a:gd name="connsiteY7" fmla="*/ 534155 h 1664819"/>
              <a:gd name="connsiteX8" fmla="*/ 1543617 w 2657144"/>
              <a:gd name="connsiteY8" fmla="*/ 475308 h 1664819"/>
              <a:gd name="connsiteX9" fmla="*/ 1625098 w 2657144"/>
              <a:gd name="connsiteY9" fmla="*/ 688064 h 1664819"/>
              <a:gd name="connsiteX10" fmla="*/ 1942062 w 2657144"/>
              <a:gd name="connsiteY10" fmla="*/ 737734 h 1664819"/>
              <a:gd name="connsiteX11" fmla="*/ 2526039 w 2657144"/>
              <a:gd name="connsiteY11" fmla="*/ 945929 h 1664819"/>
              <a:gd name="connsiteX12" fmla="*/ 2643621 w 2657144"/>
              <a:gd name="connsiteY12" fmla="*/ 1479994 h 1664819"/>
              <a:gd name="connsiteX13" fmla="*/ 2195522 w 2657144"/>
              <a:gd name="connsiteY13" fmla="*/ 1664819 h 1664819"/>
              <a:gd name="connsiteX14" fmla="*/ 525127 w 2657144"/>
              <a:gd name="connsiteY14" fmla="*/ 1090020 h 1664819"/>
              <a:gd name="connsiteX15" fmla="*/ 0 w 2657144"/>
              <a:gd name="connsiteY15" fmla="*/ 67886 h 1664819"/>
              <a:gd name="connsiteX0" fmla="*/ 0 w 2657144"/>
              <a:gd name="connsiteY0" fmla="*/ 67886 h 1664819"/>
              <a:gd name="connsiteX1" fmla="*/ 688064 w 2657144"/>
              <a:gd name="connsiteY1" fmla="*/ 564733 h 1664819"/>
              <a:gd name="connsiteX2" fmla="*/ 765106 w 2657144"/>
              <a:gd name="connsiteY2" fmla="*/ 674422 h 1664819"/>
              <a:gd name="connsiteX3" fmla="*/ 1023042 w 2657144"/>
              <a:gd name="connsiteY3" fmla="*/ 593003 h 1664819"/>
              <a:gd name="connsiteX4" fmla="*/ 1090943 w 2657144"/>
              <a:gd name="connsiteY4" fmla="*/ 104068 h 1664819"/>
              <a:gd name="connsiteX5" fmla="*/ 1489100 w 2657144"/>
              <a:gd name="connsiteY5" fmla="*/ 0 h 1664819"/>
              <a:gd name="connsiteX6" fmla="*/ 1557197 w 2657144"/>
              <a:gd name="connsiteY6" fmla="*/ 203703 h 1664819"/>
              <a:gd name="connsiteX7" fmla="*/ 1788060 w 2657144"/>
              <a:gd name="connsiteY7" fmla="*/ 339505 h 1664819"/>
              <a:gd name="connsiteX8" fmla="*/ 1919335 w 2657144"/>
              <a:gd name="connsiteY8" fmla="*/ 534155 h 1664819"/>
              <a:gd name="connsiteX9" fmla="*/ 1543617 w 2657144"/>
              <a:gd name="connsiteY9" fmla="*/ 475308 h 1664819"/>
              <a:gd name="connsiteX10" fmla="*/ 1625098 w 2657144"/>
              <a:gd name="connsiteY10" fmla="*/ 688064 h 1664819"/>
              <a:gd name="connsiteX11" fmla="*/ 1942062 w 2657144"/>
              <a:gd name="connsiteY11" fmla="*/ 737734 h 1664819"/>
              <a:gd name="connsiteX12" fmla="*/ 2526039 w 2657144"/>
              <a:gd name="connsiteY12" fmla="*/ 945929 h 1664819"/>
              <a:gd name="connsiteX13" fmla="*/ 2643621 w 2657144"/>
              <a:gd name="connsiteY13" fmla="*/ 1479994 h 1664819"/>
              <a:gd name="connsiteX14" fmla="*/ 2195522 w 2657144"/>
              <a:gd name="connsiteY14" fmla="*/ 1664819 h 1664819"/>
              <a:gd name="connsiteX15" fmla="*/ 525127 w 2657144"/>
              <a:gd name="connsiteY15" fmla="*/ 1090020 h 1664819"/>
              <a:gd name="connsiteX16" fmla="*/ 0 w 2657144"/>
              <a:gd name="connsiteY16" fmla="*/ 67886 h 1664819"/>
              <a:gd name="connsiteX0" fmla="*/ 0 w 2657144"/>
              <a:gd name="connsiteY0" fmla="*/ 67886 h 1664819"/>
              <a:gd name="connsiteX1" fmla="*/ 660980 w 2657144"/>
              <a:gd name="connsiteY1" fmla="*/ 587314 h 1664819"/>
              <a:gd name="connsiteX2" fmla="*/ 765106 w 2657144"/>
              <a:gd name="connsiteY2" fmla="*/ 674422 h 1664819"/>
              <a:gd name="connsiteX3" fmla="*/ 1023042 w 2657144"/>
              <a:gd name="connsiteY3" fmla="*/ 593003 h 1664819"/>
              <a:gd name="connsiteX4" fmla="*/ 1090943 w 2657144"/>
              <a:gd name="connsiteY4" fmla="*/ 104068 h 1664819"/>
              <a:gd name="connsiteX5" fmla="*/ 1489100 w 2657144"/>
              <a:gd name="connsiteY5" fmla="*/ 0 h 1664819"/>
              <a:gd name="connsiteX6" fmla="*/ 1557197 w 2657144"/>
              <a:gd name="connsiteY6" fmla="*/ 203703 h 1664819"/>
              <a:gd name="connsiteX7" fmla="*/ 1788060 w 2657144"/>
              <a:gd name="connsiteY7" fmla="*/ 339505 h 1664819"/>
              <a:gd name="connsiteX8" fmla="*/ 1919335 w 2657144"/>
              <a:gd name="connsiteY8" fmla="*/ 534155 h 1664819"/>
              <a:gd name="connsiteX9" fmla="*/ 1543617 w 2657144"/>
              <a:gd name="connsiteY9" fmla="*/ 475308 h 1664819"/>
              <a:gd name="connsiteX10" fmla="*/ 1625098 w 2657144"/>
              <a:gd name="connsiteY10" fmla="*/ 688064 h 1664819"/>
              <a:gd name="connsiteX11" fmla="*/ 1942062 w 2657144"/>
              <a:gd name="connsiteY11" fmla="*/ 737734 h 1664819"/>
              <a:gd name="connsiteX12" fmla="*/ 2526039 w 2657144"/>
              <a:gd name="connsiteY12" fmla="*/ 945929 h 1664819"/>
              <a:gd name="connsiteX13" fmla="*/ 2643621 w 2657144"/>
              <a:gd name="connsiteY13" fmla="*/ 1479994 h 1664819"/>
              <a:gd name="connsiteX14" fmla="*/ 2195522 w 2657144"/>
              <a:gd name="connsiteY14" fmla="*/ 1664819 h 1664819"/>
              <a:gd name="connsiteX15" fmla="*/ 525127 w 2657144"/>
              <a:gd name="connsiteY15" fmla="*/ 1090020 h 1664819"/>
              <a:gd name="connsiteX16" fmla="*/ 0 w 2657144"/>
              <a:gd name="connsiteY16" fmla="*/ 67886 h 1664819"/>
              <a:gd name="connsiteX0" fmla="*/ 0 w 2657144"/>
              <a:gd name="connsiteY0" fmla="*/ 67886 h 1664819"/>
              <a:gd name="connsiteX1" fmla="*/ 660980 w 2657144"/>
              <a:gd name="connsiteY1" fmla="*/ 587314 h 1664819"/>
              <a:gd name="connsiteX2" fmla="*/ 765106 w 2657144"/>
              <a:gd name="connsiteY2" fmla="*/ 674422 h 1664819"/>
              <a:gd name="connsiteX3" fmla="*/ 1023042 w 2657144"/>
              <a:gd name="connsiteY3" fmla="*/ 593003 h 1664819"/>
              <a:gd name="connsiteX4" fmla="*/ 1090943 w 2657144"/>
              <a:gd name="connsiteY4" fmla="*/ 104068 h 1664819"/>
              <a:gd name="connsiteX5" fmla="*/ 1489100 w 2657144"/>
              <a:gd name="connsiteY5" fmla="*/ 0 h 1664819"/>
              <a:gd name="connsiteX6" fmla="*/ 1557197 w 2657144"/>
              <a:gd name="connsiteY6" fmla="*/ 203703 h 1664819"/>
              <a:gd name="connsiteX7" fmla="*/ 1788060 w 2657144"/>
              <a:gd name="connsiteY7" fmla="*/ 339505 h 1664819"/>
              <a:gd name="connsiteX8" fmla="*/ 1919335 w 2657144"/>
              <a:gd name="connsiteY8" fmla="*/ 534155 h 1664819"/>
              <a:gd name="connsiteX9" fmla="*/ 1543617 w 2657144"/>
              <a:gd name="connsiteY9" fmla="*/ 475308 h 1664819"/>
              <a:gd name="connsiteX10" fmla="*/ 1625098 w 2657144"/>
              <a:gd name="connsiteY10" fmla="*/ 688064 h 1664819"/>
              <a:gd name="connsiteX11" fmla="*/ 1942062 w 2657144"/>
              <a:gd name="connsiteY11" fmla="*/ 737734 h 1664819"/>
              <a:gd name="connsiteX12" fmla="*/ 2526039 w 2657144"/>
              <a:gd name="connsiteY12" fmla="*/ 945929 h 1664819"/>
              <a:gd name="connsiteX13" fmla="*/ 2643621 w 2657144"/>
              <a:gd name="connsiteY13" fmla="*/ 1479994 h 1664819"/>
              <a:gd name="connsiteX14" fmla="*/ 2195522 w 2657144"/>
              <a:gd name="connsiteY14" fmla="*/ 1664819 h 1664819"/>
              <a:gd name="connsiteX15" fmla="*/ 525127 w 2657144"/>
              <a:gd name="connsiteY15" fmla="*/ 1090020 h 1664819"/>
              <a:gd name="connsiteX16" fmla="*/ 0 w 2657144"/>
              <a:gd name="connsiteY16" fmla="*/ 67886 h 1664819"/>
              <a:gd name="connsiteX0" fmla="*/ 9590 w 2666734"/>
              <a:gd name="connsiteY0" fmla="*/ 89449 h 1686382"/>
              <a:gd name="connsiteX1" fmla="*/ 249534 w 2666734"/>
              <a:gd name="connsiteY1" fmla="*/ 116615 h 1686382"/>
              <a:gd name="connsiteX2" fmla="*/ 670570 w 2666734"/>
              <a:gd name="connsiteY2" fmla="*/ 608877 h 1686382"/>
              <a:gd name="connsiteX3" fmla="*/ 774696 w 2666734"/>
              <a:gd name="connsiteY3" fmla="*/ 695985 h 1686382"/>
              <a:gd name="connsiteX4" fmla="*/ 1032632 w 2666734"/>
              <a:gd name="connsiteY4" fmla="*/ 614566 h 1686382"/>
              <a:gd name="connsiteX5" fmla="*/ 1100533 w 2666734"/>
              <a:gd name="connsiteY5" fmla="*/ 125631 h 1686382"/>
              <a:gd name="connsiteX6" fmla="*/ 1498690 w 2666734"/>
              <a:gd name="connsiteY6" fmla="*/ 21563 h 1686382"/>
              <a:gd name="connsiteX7" fmla="*/ 1566787 w 2666734"/>
              <a:gd name="connsiteY7" fmla="*/ 225266 h 1686382"/>
              <a:gd name="connsiteX8" fmla="*/ 1797650 w 2666734"/>
              <a:gd name="connsiteY8" fmla="*/ 361068 h 1686382"/>
              <a:gd name="connsiteX9" fmla="*/ 1928925 w 2666734"/>
              <a:gd name="connsiteY9" fmla="*/ 555718 h 1686382"/>
              <a:gd name="connsiteX10" fmla="*/ 1553207 w 2666734"/>
              <a:gd name="connsiteY10" fmla="*/ 496871 h 1686382"/>
              <a:gd name="connsiteX11" fmla="*/ 1634688 w 2666734"/>
              <a:gd name="connsiteY11" fmla="*/ 709627 h 1686382"/>
              <a:gd name="connsiteX12" fmla="*/ 1951652 w 2666734"/>
              <a:gd name="connsiteY12" fmla="*/ 759297 h 1686382"/>
              <a:gd name="connsiteX13" fmla="*/ 2535629 w 2666734"/>
              <a:gd name="connsiteY13" fmla="*/ 967492 h 1686382"/>
              <a:gd name="connsiteX14" fmla="*/ 2653211 w 2666734"/>
              <a:gd name="connsiteY14" fmla="*/ 1501557 h 1686382"/>
              <a:gd name="connsiteX15" fmla="*/ 2205112 w 2666734"/>
              <a:gd name="connsiteY15" fmla="*/ 1686382 h 1686382"/>
              <a:gd name="connsiteX16" fmla="*/ 534717 w 2666734"/>
              <a:gd name="connsiteY16" fmla="*/ 1111583 h 1686382"/>
              <a:gd name="connsiteX17" fmla="*/ 9590 w 2666734"/>
              <a:gd name="connsiteY17" fmla="*/ 89449 h 1686382"/>
              <a:gd name="connsiteX0" fmla="*/ 10407 w 2649440"/>
              <a:gd name="connsiteY0" fmla="*/ 126718 h 1664819"/>
              <a:gd name="connsiteX1" fmla="*/ 232240 w 2649440"/>
              <a:gd name="connsiteY1" fmla="*/ 95052 h 1664819"/>
              <a:gd name="connsiteX2" fmla="*/ 653276 w 2649440"/>
              <a:gd name="connsiteY2" fmla="*/ 587314 h 1664819"/>
              <a:gd name="connsiteX3" fmla="*/ 757402 w 2649440"/>
              <a:gd name="connsiteY3" fmla="*/ 674422 h 1664819"/>
              <a:gd name="connsiteX4" fmla="*/ 1015338 w 2649440"/>
              <a:gd name="connsiteY4" fmla="*/ 593003 h 1664819"/>
              <a:gd name="connsiteX5" fmla="*/ 1083239 w 2649440"/>
              <a:gd name="connsiteY5" fmla="*/ 104068 h 1664819"/>
              <a:gd name="connsiteX6" fmla="*/ 1481396 w 2649440"/>
              <a:gd name="connsiteY6" fmla="*/ 0 h 1664819"/>
              <a:gd name="connsiteX7" fmla="*/ 1549493 w 2649440"/>
              <a:gd name="connsiteY7" fmla="*/ 203703 h 1664819"/>
              <a:gd name="connsiteX8" fmla="*/ 1780356 w 2649440"/>
              <a:gd name="connsiteY8" fmla="*/ 339505 h 1664819"/>
              <a:gd name="connsiteX9" fmla="*/ 1911631 w 2649440"/>
              <a:gd name="connsiteY9" fmla="*/ 534155 h 1664819"/>
              <a:gd name="connsiteX10" fmla="*/ 1535913 w 2649440"/>
              <a:gd name="connsiteY10" fmla="*/ 475308 h 1664819"/>
              <a:gd name="connsiteX11" fmla="*/ 1617394 w 2649440"/>
              <a:gd name="connsiteY11" fmla="*/ 688064 h 1664819"/>
              <a:gd name="connsiteX12" fmla="*/ 1934358 w 2649440"/>
              <a:gd name="connsiteY12" fmla="*/ 737734 h 1664819"/>
              <a:gd name="connsiteX13" fmla="*/ 2518335 w 2649440"/>
              <a:gd name="connsiteY13" fmla="*/ 945929 h 1664819"/>
              <a:gd name="connsiteX14" fmla="*/ 2635917 w 2649440"/>
              <a:gd name="connsiteY14" fmla="*/ 1479994 h 1664819"/>
              <a:gd name="connsiteX15" fmla="*/ 2187818 w 2649440"/>
              <a:gd name="connsiteY15" fmla="*/ 1664819 h 1664819"/>
              <a:gd name="connsiteX16" fmla="*/ 517423 w 2649440"/>
              <a:gd name="connsiteY16" fmla="*/ 1090020 h 1664819"/>
              <a:gd name="connsiteX17" fmla="*/ 10407 w 2649440"/>
              <a:gd name="connsiteY17" fmla="*/ 126718 h 1664819"/>
              <a:gd name="connsiteX0" fmla="*/ 10407 w 2649440"/>
              <a:gd name="connsiteY0" fmla="*/ 126718 h 1664819"/>
              <a:gd name="connsiteX1" fmla="*/ 232240 w 2649440"/>
              <a:gd name="connsiteY1" fmla="*/ 95052 h 1664819"/>
              <a:gd name="connsiteX2" fmla="*/ 653276 w 2649440"/>
              <a:gd name="connsiteY2" fmla="*/ 587314 h 1664819"/>
              <a:gd name="connsiteX3" fmla="*/ 757402 w 2649440"/>
              <a:gd name="connsiteY3" fmla="*/ 674422 h 1664819"/>
              <a:gd name="connsiteX4" fmla="*/ 1015338 w 2649440"/>
              <a:gd name="connsiteY4" fmla="*/ 593003 h 1664819"/>
              <a:gd name="connsiteX5" fmla="*/ 1083239 w 2649440"/>
              <a:gd name="connsiteY5" fmla="*/ 104068 h 1664819"/>
              <a:gd name="connsiteX6" fmla="*/ 1481396 w 2649440"/>
              <a:gd name="connsiteY6" fmla="*/ 0 h 1664819"/>
              <a:gd name="connsiteX7" fmla="*/ 1549493 w 2649440"/>
              <a:gd name="connsiteY7" fmla="*/ 203703 h 1664819"/>
              <a:gd name="connsiteX8" fmla="*/ 1780356 w 2649440"/>
              <a:gd name="connsiteY8" fmla="*/ 339505 h 1664819"/>
              <a:gd name="connsiteX9" fmla="*/ 1911631 w 2649440"/>
              <a:gd name="connsiteY9" fmla="*/ 534155 h 1664819"/>
              <a:gd name="connsiteX10" fmla="*/ 1535913 w 2649440"/>
              <a:gd name="connsiteY10" fmla="*/ 475308 h 1664819"/>
              <a:gd name="connsiteX11" fmla="*/ 1617394 w 2649440"/>
              <a:gd name="connsiteY11" fmla="*/ 688064 h 1664819"/>
              <a:gd name="connsiteX12" fmla="*/ 1934358 w 2649440"/>
              <a:gd name="connsiteY12" fmla="*/ 737734 h 1664819"/>
              <a:gd name="connsiteX13" fmla="*/ 2518335 w 2649440"/>
              <a:gd name="connsiteY13" fmla="*/ 945929 h 1664819"/>
              <a:gd name="connsiteX14" fmla="*/ 2635917 w 2649440"/>
              <a:gd name="connsiteY14" fmla="*/ 1479994 h 1664819"/>
              <a:gd name="connsiteX15" fmla="*/ 2187818 w 2649440"/>
              <a:gd name="connsiteY15" fmla="*/ 1664819 h 1664819"/>
              <a:gd name="connsiteX16" fmla="*/ 838891 w 2649440"/>
              <a:gd name="connsiteY16" fmla="*/ 1108027 h 1664819"/>
              <a:gd name="connsiteX17" fmla="*/ 10407 w 2649440"/>
              <a:gd name="connsiteY17" fmla="*/ 126718 h 1664819"/>
              <a:gd name="connsiteX0" fmla="*/ 10407 w 2649440"/>
              <a:gd name="connsiteY0" fmla="*/ 126718 h 1664819"/>
              <a:gd name="connsiteX1" fmla="*/ 232240 w 2649440"/>
              <a:gd name="connsiteY1" fmla="*/ 95052 h 1664819"/>
              <a:gd name="connsiteX2" fmla="*/ 653276 w 2649440"/>
              <a:gd name="connsiteY2" fmla="*/ 587314 h 1664819"/>
              <a:gd name="connsiteX3" fmla="*/ 805031 w 2649440"/>
              <a:gd name="connsiteY3" fmla="*/ 807760 h 1664819"/>
              <a:gd name="connsiteX4" fmla="*/ 1015338 w 2649440"/>
              <a:gd name="connsiteY4" fmla="*/ 593003 h 1664819"/>
              <a:gd name="connsiteX5" fmla="*/ 1083239 w 2649440"/>
              <a:gd name="connsiteY5" fmla="*/ 104068 h 1664819"/>
              <a:gd name="connsiteX6" fmla="*/ 1481396 w 2649440"/>
              <a:gd name="connsiteY6" fmla="*/ 0 h 1664819"/>
              <a:gd name="connsiteX7" fmla="*/ 1549493 w 2649440"/>
              <a:gd name="connsiteY7" fmla="*/ 203703 h 1664819"/>
              <a:gd name="connsiteX8" fmla="*/ 1780356 w 2649440"/>
              <a:gd name="connsiteY8" fmla="*/ 339505 h 1664819"/>
              <a:gd name="connsiteX9" fmla="*/ 1911631 w 2649440"/>
              <a:gd name="connsiteY9" fmla="*/ 534155 h 1664819"/>
              <a:gd name="connsiteX10" fmla="*/ 1535913 w 2649440"/>
              <a:gd name="connsiteY10" fmla="*/ 475308 h 1664819"/>
              <a:gd name="connsiteX11" fmla="*/ 1617394 w 2649440"/>
              <a:gd name="connsiteY11" fmla="*/ 688064 h 1664819"/>
              <a:gd name="connsiteX12" fmla="*/ 1934358 w 2649440"/>
              <a:gd name="connsiteY12" fmla="*/ 737734 h 1664819"/>
              <a:gd name="connsiteX13" fmla="*/ 2518335 w 2649440"/>
              <a:gd name="connsiteY13" fmla="*/ 945929 h 1664819"/>
              <a:gd name="connsiteX14" fmla="*/ 2635917 w 2649440"/>
              <a:gd name="connsiteY14" fmla="*/ 1479994 h 1664819"/>
              <a:gd name="connsiteX15" fmla="*/ 2187818 w 2649440"/>
              <a:gd name="connsiteY15" fmla="*/ 1664819 h 1664819"/>
              <a:gd name="connsiteX16" fmla="*/ 838891 w 2649440"/>
              <a:gd name="connsiteY16" fmla="*/ 1108027 h 1664819"/>
              <a:gd name="connsiteX17" fmla="*/ 10407 w 2649440"/>
              <a:gd name="connsiteY17" fmla="*/ 126718 h 1664819"/>
              <a:gd name="connsiteX0" fmla="*/ 10407 w 2649440"/>
              <a:gd name="connsiteY0" fmla="*/ 126718 h 1664819"/>
              <a:gd name="connsiteX1" fmla="*/ 232240 w 2649440"/>
              <a:gd name="connsiteY1" fmla="*/ 95052 h 1664819"/>
              <a:gd name="connsiteX2" fmla="*/ 653276 w 2649440"/>
              <a:gd name="connsiteY2" fmla="*/ 587314 h 1664819"/>
              <a:gd name="connsiteX3" fmla="*/ 805031 w 2649440"/>
              <a:gd name="connsiteY3" fmla="*/ 807760 h 1664819"/>
              <a:gd name="connsiteX4" fmla="*/ 1062967 w 2649440"/>
              <a:gd name="connsiteY4" fmla="*/ 697769 h 1664819"/>
              <a:gd name="connsiteX5" fmla="*/ 1083239 w 2649440"/>
              <a:gd name="connsiteY5" fmla="*/ 104068 h 1664819"/>
              <a:gd name="connsiteX6" fmla="*/ 1481396 w 2649440"/>
              <a:gd name="connsiteY6" fmla="*/ 0 h 1664819"/>
              <a:gd name="connsiteX7" fmla="*/ 1549493 w 2649440"/>
              <a:gd name="connsiteY7" fmla="*/ 203703 h 1664819"/>
              <a:gd name="connsiteX8" fmla="*/ 1780356 w 2649440"/>
              <a:gd name="connsiteY8" fmla="*/ 339505 h 1664819"/>
              <a:gd name="connsiteX9" fmla="*/ 1911631 w 2649440"/>
              <a:gd name="connsiteY9" fmla="*/ 534155 h 1664819"/>
              <a:gd name="connsiteX10" fmla="*/ 1535913 w 2649440"/>
              <a:gd name="connsiteY10" fmla="*/ 475308 h 1664819"/>
              <a:gd name="connsiteX11" fmla="*/ 1617394 w 2649440"/>
              <a:gd name="connsiteY11" fmla="*/ 688064 h 1664819"/>
              <a:gd name="connsiteX12" fmla="*/ 1934358 w 2649440"/>
              <a:gd name="connsiteY12" fmla="*/ 737734 h 1664819"/>
              <a:gd name="connsiteX13" fmla="*/ 2518335 w 2649440"/>
              <a:gd name="connsiteY13" fmla="*/ 945929 h 1664819"/>
              <a:gd name="connsiteX14" fmla="*/ 2635917 w 2649440"/>
              <a:gd name="connsiteY14" fmla="*/ 1479994 h 1664819"/>
              <a:gd name="connsiteX15" fmla="*/ 2187818 w 2649440"/>
              <a:gd name="connsiteY15" fmla="*/ 1664819 h 1664819"/>
              <a:gd name="connsiteX16" fmla="*/ 838891 w 2649440"/>
              <a:gd name="connsiteY16" fmla="*/ 1108027 h 1664819"/>
              <a:gd name="connsiteX17" fmla="*/ 10407 w 2649440"/>
              <a:gd name="connsiteY17" fmla="*/ 126718 h 1664819"/>
              <a:gd name="connsiteX0" fmla="*/ 10407 w 2649440"/>
              <a:gd name="connsiteY0" fmla="*/ 126718 h 1664819"/>
              <a:gd name="connsiteX1" fmla="*/ 232240 w 2649440"/>
              <a:gd name="connsiteY1" fmla="*/ 95052 h 1664819"/>
              <a:gd name="connsiteX2" fmla="*/ 653276 w 2649440"/>
              <a:gd name="connsiteY2" fmla="*/ 587314 h 1664819"/>
              <a:gd name="connsiteX3" fmla="*/ 805031 w 2649440"/>
              <a:gd name="connsiteY3" fmla="*/ 807760 h 1664819"/>
              <a:gd name="connsiteX4" fmla="*/ 1062967 w 2649440"/>
              <a:gd name="connsiteY4" fmla="*/ 697769 h 1664819"/>
              <a:gd name="connsiteX5" fmla="*/ 1159445 w 2649440"/>
              <a:gd name="connsiteY5" fmla="*/ 151688 h 1664819"/>
              <a:gd name="connsiteX6" fmla="*/ 1481396 w 2649440"/>
              <a:gd name="connsiteY6" fmla="*/ 0 h 1664819"/>
              <a:gd name="connsiteX7" fmla="*/ 1549493 w 2649440"/>
              <a:gd name="connsiteY7" fmla="*/ 203703 h 1664819"/>
              <a:gd name="connsiteX8" fmla="*/ 1780356 w 2649440"/>
              <a:gd name="connsiteY8" fmla="*/ 339505 h 1664819"/>
              <a:gd name="connsiteX9" fmla="*/ 1911631 w 2649440"/>
              <a:gd name="connsiteY9" fmla="*/ 534155 h 1664819"/>
              <a:gd name="connsiteX10" fmla="*/ 1535913 w 2649440"/>
              <a:gd name="connsiteY10" fmla="*/ 475308 h 1664819"/>
              <a:gd name="connsiteX11" fmla="*/ 1617394 w 2649440"/>
              <a:gd name="connsiteY11" fmla="*/ 688064 h 1664819"/>
              <a:gd name="connsiteX12" fmla="*/ 1934358 w 2649440"/>
              <a:gd name="connsiteY12" fmla="*/ 737734 h 1664819"/>
              <a:gd name="connsiteX13" fmla="*/ 2518335 w 2649440"/>
              <a:gd name="connsiteY13" fmla="*/ 945929 h 1664819"/>
              <a:gd name="connsiteX14" fmla="*/ 2635917 w 2649440"/>
              <a:gd name="connsiteY14" fmla="*/ 1479994 h 1664819"/>
              <a:gd name="connsiteX15" fmla="*/ 2187818 w 2649440"/>
              <a:gd name="connsiteY15" fmla="*/ 1664819 h 1664819"/>
              <a:gd name="connsiteX16" fmla="*/ 838891 w 2649440"/>
              <a:gd name="connsiteY16" fmla="*/ 1108027 h 1664819"/>
              <a:gd name="connsiteX17" fmla="*/ 10407 w 2649440"/>
              <a:gd name="connsiteY17" fmla="*/ 126718 h 1664819"/>
              <a:gd name="connsiteX0" fmla="*/ 10057 w 2649090"/>
              <a:gd name="connsiteY0" fmla="*/ 126718 h 1664819"/>
              <a:gd name="connsiteX1" fmla="*/ 231890 w 2649090"/>
              <a:gd name="connsiteY1" fmla="*/ 95052 h 1664819"/>
              <a:gd name="connsiteX2" fmla="*/ 624349 w 2649090"/>
              <a:gd name="connsiteY2" fmla="*/ 596838 h 1664819"/>
              <a:gd name="connsiteX3" fmla="*/ 804681 w 2649090"/>
              <a:gd name="connsiteY3" fmla="*/ 807760 h 1664819"/>
              <a:gd name="connsiteX4" fmla="*/ 1062617 w 2649090"/>
              <a:gd name="connsiteY4" fmla="*/ 697769 h 1664819"/>
              <a:gd name="connsiteX5" fmla="*/ 1159095 w 2649090"/>
              <a:gd name="connsiteY5" fmla="*/ 151688 h 1664819"/>
              <a:gd name="connsiteX6" fmla="*/ 1481046 w 2649090"/>
              <a:gd name="connsiteY6" fmla="*/ 0 h 1664819"/>
              <a:gd name="connsiteX7" fmla="*/ 1549143 w 2649090"/>
              <a:gd name="connsiteY7" fmla="*/ 203703 h 1664819"/>
              <a:gd name="connsiteX8" fmla="*/ 1780006 w 2649090"/>
              <a:gd name="connsiteY8" fmla="*/ 339505 h 1664819"/>
              <a:gd name="connsiteX9" fmla="*/ 1911281 w 2649090"/>
              <a:gd name="connsiteY9" fmla="*/ 534155 h 1664819"/>
              <a:gd name="connsiteX10" fmla="*/ 1535563 w 2649090"/>
              <a:gd name="connsiteY10" fmla="*/ 475308 h 1664819"/>
              <a:gd name="connsiteX11" fmla="*/ 1617044 w 2649090"/>
              <a:gd name="connsiteY11" fmla="*/ 688064 h 1664819"/>
              <a:gd name="connsiteX12" fmla="*/ 1934008 w 2649090"/>
              <a:gd name="connsiteY12" fmla="*/ 737734 h 1664819"/>
              <a:gd name="connsiteX13" fmla="*/ 2517985 w 2649090"/>
              <a:gd name="connsiteY13" fmla="*/ 945929 h 1664819"/>
              <a:gd name="connsiteX14" fmla="*/ 2635567 w 2649090"/>
              <a:gd name="connsiteY14" fmla="*/ 1479994 h 1664819"/>
              <a:gd name="connsiteX15" fmla="*/ 2187468 w 2649090"/>
              <a:gd name="connsiteY15" fmla="*/ 1664819 h 1664819"/>
              <a:gd name="connsiteX16" fmla="*/ 838541 w 2649090"/>
              <a:gd name="connsiteY16" fmla="*/ 1108027 h 1664819"/>
              <a:gd name="connsiteX17" fmla="*/ 10057 w 2649090"/>
              <a:gd name="connsiteY17" fmla="*/ 126718 h 1664819"/>
              <a:gd name="connsiteX0" fmla="*/ 10057 w 2649090"/>
              <a:gd name="connsiteY0" fmla="*/ 126718 h 1836253"/>
              <a:gd name="connsiteX1" fmla="*/ 231890 w 2649090"/>
              <a:gd name="connsiteY1" fmla="*/ 95052 h 1836253"/>
              <a:gd name="connsiteX2" fmla="*/ 624349 w 2649090"/>
              <a:gd name="connsiteY2" fmla="*/ 596838 h 1836253"/>
              <a:gd name="connsiteX3" fmla="*/ 804681 w 2649090"/>
              <a:gd name="connsiteY3" fmla="*/ 807760 h 1836253"/>
              <a:gd name="connsiteX4" fmla="*/ 1062617 w 2649090"/>
              <a:gd name="connsiteY4" fmla="*/ 697769 h 1836253"/>
              <a:gd name="connsiteX5" fmla="*/ 1159095 w 2649090"/>
              <a:gd name="connsiteY5" fmla="*/ 151688 h 1836253"/>
              <a:gd name="connsiteX6" fmla="*/ 1481046 w 2649090"/>
              <a:gd name="connsiteY6" fmla="*/ 0 h 1836253"/>
              <a:gd name="connsiteX7" fmla="*/ 1549143 w 2649090"/>
              <a:gd name="connsiteY7" fmla="*/ 203703 h 1836253"/>
              <a:gd name="connsiteX8" fmla="*/ 1780006 w 2649090"/>
              <a:gd name="connsiteY8" fmla="*/ 339505 h 1836253"/>
              <a:gd name="connsiteX9" fmla="*/ 1911281 w 2649090"/>
              <a:gd name="connsiteY9" fmla="*/ 534155 h 1836253"/>
              <a:gd name="connsiteX10" fmla="*/ 1535563 w 2649090"/>
              <a:gd name="connsiteY10" fmla="*/ 475308 h 1836253"/>
              <a:gd name="connsiteX11" fmla="*/ 1617044 w 2649090"/>
              <a:gd name="connsiteY11" fmla="*/ 688064 h 1836253"/>
              <a:gd name="connsiteX12" fmla="*/ 1934008 w 2649090"/>
              <a:gd name="connsiteY12" fmla="*/ 737734 h 1836253"/>
              <a:gd name="connsiteX13" fmla="*/ 2517985 w 2649090"/>
              <a:gd name="connsiteY13" fmla="*/ 945929 h 1836253"/>
              <a:gd name="connsiteX14" fmla="*/ 2635567 w 2649090"/>
              <a:gd name="connsiteY14" fmla="*/ 1479994 h 1836253"/>
              <a:gd name="connsiteX15" fmla="*/ 2130313 w 2649090"/>
              <a:gd name="connsiteY15" fmla="*/ 1836253 h 1836253"/>
              <a:gd name="connsiteX16" fmla="*/ 838541 w 2649090"/>
              <a:gd name="connsiteY16" fmla="*/ 1108027 h 1836253"/>
              <a:gd name="connsiteX17" fmla="*/ 10057 w 2649090"/>
              <a:gd name="connsiteY17" fmla="*/ 126718 h 1836253"/>
              <a:gd name="connsiteX0" fmla="*/ 10057 w 2649090"/>
              <a:gd name="connsiteY0" fmla="*/ 126718 h 1836253"/>
              <a:gd name="connsiteX1" fmla="*/ 231890 w 2649090"/>
              <a:gd name="connsiteY1" fmla="*/ 95052 h 1836253"/>
              <a:gd name="connsiteX2" fmla="*/ 624349 w 2649090"/>
              <a:gd name="connsiteY2" fmla="*/ 596838 h 1836253"/>
              <a:gd name="connsiteX3" fmla="*/ 804681 w 2649090"/>
              <a:gd name="connsiteY3" fmla="*/ 807760 h 1836253"/>
              <a:gd name="connsiteX4" fmla="*/ 995937 w 2649090"/>
              <a:gd name="connsiteY4" fmla="*/ 659672 h 1836253"/>
              <a:gd name="connsiteX5" fmla="*/ 1159095 w 2649090"/>
              <a:gd name="connsiteY5" fmla="*/ 151688 h 1836253"/>
              <a:gd name="connsiteX6" fmla="*/ 1481046 w 2649090"/>
              <a:gd name="connsiteY6" fmla="*/ 0 h 1836253"/>
              <a:gd name="connsiteX7" fmla="*/ 1549143 w 2649090"/>
              <a:gd name="connsiteY7" fmla="*/ 203703 h 1836253"/>
              <a:gd name="connsiteX8" fmla="*/ 1780006 w 2649090"/>
              <a:gd name="connsiteY8" fmla="*/ 339505 h 1836253"/>
              <a:gd name="connsiteX9" fmla="*/ 1911281 w 2649090"/>
              <a:gd name="connsiteY9" fmla="*/ 534155 h 1836253"/>
              <a:gd name="connsiteX10" fmla="*/ 1535563 w 2649090"/>
              <a:gd name="connsiteY10" fmla="*/ 475308 h 1836253"/>
              <a:gd name="connsiteX11" fmla="*/ 1617044 w 2649090"/>
              <a:gd name="connsiteY11" fmla="*/ 688064 h 1836253"/>
              <a:gd name="connsiteX12" fmla="*/ 1934008 w 2649090"/>
              <a:gd name="connsiteY12" fmla="*/ 737734 h 1836253"/>
              <a:gd name="connsiteX13" fmla="*/ 2517985 w 2649090"/>
              <a:gd name="connsiteY13" fmla="*/ 945929 h 1836253"/>
              <a:gd name="connsiteX14" fmla="*/ 2635567 w 2649090"/>
              <a:gd name="connsiteY14" fmla="*/ 1479994 h 1836253"/>
              <a:gd name="connsiteX15" fmla="*/ 2130313 w 2649090"/>
              <a:gd name="connsiteY15" fmla="*/ 1836253 h 1836253"/>
              <a:gd name="connsiteX16" fmla="*/ 838541 w 2649090"/>
              <a:gd name="connsiteY16" fmla="*/ 1108027 h 1836253"/>
              <a:gd name="connsiteX17" fmla="*/ 10057 w 2649090"/>
              <a:gd name="connsiteY17" fmla="*/ 126718 h 1836253"/>
              <a:gd name="connsiteX0" fmla="*/ 10057 w 2649090"/>
              <a:gd name="connsiteY0" fmla="*/ 126718 h 1836253"/>
              <a:gd name="connsiteX1" fmla="*/ 231890 w 2649090"/>
              <a:gd name="connsiteY1" fmla="*/ 95052 h 1836253"/>
              <a:gd name="connsiteX2" fmla="*/ 624349 w 2649090"/>
              <a:gd name="connsiteY2" fmla="*/ 596838 h 1836253"/>
              <a:gd name="connsiteX3" fmla="*/ 804681 w 2649090"/>
              <a:gd name="connsiteY3" fmla="*/ 807760 h 1836253"/>
              <a:gd name="connsiteX4" fmla="*/ 995937 w 2649090"/>
              <a:gd name="connsiteY4" fmla="*/ 659672 h 1836253"/>
              <a:gd name="connsiteX5" fmla="*/ 1092415 w 2649090"/>
              <a:gd name="connsiteY5" fmla="*/ 94543 h 1836253"/>
              <a:gd name="connsiteX6" fmla="*/ 1481046 w 2649090"/>
              <a:gd name="connsiteY6" fmla="*/ 0 h 1836253"/>
              <a:gd name="connsiteX7" fmla="*/ 1549143 w 2649090"/>
              <a:gd name="connsiteY7" fmla="*/ 203703 h 1836253"/>
              <a:gd name="connsiteX8" fmla="*/ 1780006 w 2649090"/>
              <a:gd name="connsiteY8" fmla="*/ 339505 h 1836253"/>
              <a:gd name="connsiteX9" fmla="*/ 1911281 w 2649090"/>
              <a:gd name="connsiteY9" fmla="*/ 534155 h 1836253"/>
              <a:gd name="connsiteX10" fmla="*/ 1535563 w 2649090"/>
              <a:gd name="connsiteY10" fmla="*/ 475308 h 1836253"/>
              <a:gd name="connsiteX11" fmla="*/ 1617044 w 2649090"/>
              <a:gd name="connsiteY11" fmla="*/ 688064 h 1836253"/>
              <a:gd name="connsiteX12" fmla="*/ 1934008 w 2649090"/>
              <a:gd name="connsiteY12" fmla="*/ 737734 h 1836253"/>
              <a:gd name="connsiteX13" fmla="*/ 2517985 w 2649090"/>
              <a:gd name="connsiteY13" fmla="*/ 945929 h 1836253"/>
              <a:gd name="connsiteX14" fmla="*/ 2635567 w 2649090"/>
              <a:gd name="connsiteY14" fmla="*/ 1479994 h 1836253"/>
              <a:gd name="connsiteX15" fmla="*/ 2130313 w 2649090"/>
              <a:gd name="connsiteY15" fmla="*/ 1836253 h 1836253"/>
              <a:gd name="connsiteX16" fmla="*/ 838541 w 2649090"/>
              <a:gd name="connsiteY16" fmla="*/ 1108027 h 1836253"/>
              <a:gd name="connsiteX17" fmla="*/ 10057 w 2649090"/>
              <a:gd name="connsiteY17" fmla="*/ 126718 h 1836253"/>
              <a:gd name="connsiteX0" fmla="*/ 10057 w 2649090"/>
              <a:gd name="connsiteY0" fmla="*/ 126718 h 1979115"/>
              <a:gd name="connsiteX1" fmla="*/ 231890 w 2649090"/>
              <a:gd name="connsiteY1" fmla="*/ 95052 h 1979115"/>
              <a:gd name="connsiteX2" fmla="*/ 624349 w 2649090"/>
              <a:gd name="connsiteY2" fmla="*/ 596838 h 1979115"/>
              <a:gd name="connsiteX3" fmla="*/ 804681 w 2649090"/>
              <a:gd name="connsiteY3" fmla="*/ 807760 h 1979115"/>
              <a:gd name="connsiteX4" fmla="*/ 995937 w 2649090"/>
              <a:gd name="connsiteY4" fmla="*/ 659672 h 1979115"/>
              <a:gd name="connsiteX5" fmla="*/ 1092415 w 2649090"/>
              <a:gd name="connsiteY5" fmla="*/ 94543 h 1979115"/>
              <a:gd name="connsiteX6" fmla="*/ 1481046 w 2649090"/>
              <a:gd name="connsiteY6" fmla="*/ 0 h 1979115"/>
              <a:gd name="connsiteX7" fmla="*/ 1549143 w 2649090"/>
              <a:gd name="connsiteY7" fmla="*/ 203703 h 1979115"/>
              <a:gd name="connsiteX8" fmla="*/ 1780006 w 2649090"/>
              <a:gd name="connsiteY8" fmla="*/ 339505 h 1979115"/>
              <a:gd name="connsiteX9" fmla="*/ 1911281 w 2649090"/>
              <a:gd name="connsiteY9" fmla="*/ 534155 h 1979115"/>
              <a:gd name="connsiteX10" fmla="*/ 1535563 w 2649090"/>
              <a:gd name="connsiteY10" fmla="*/ 475308 h 1979115"/>
              <a:gd name="connsiteX11" fmla="*/ 1617044 w 2649090"/>
              <a:gd name="connsiteY11" fmla="*/ 688064 h 1979115"/>
              <a:gd name="connsiteX12" fmla="*/ 1934008 w 2649090"/>
              <a:gd name="connsiteY12" fmla="*/ 737734 h 1979115"/>
              <a:gd name="connsiteX13" fmla="*/ 2517985 w 2649090"/>
              <a:gd name="connsiteY13" fmla="*/ 945929 h 1979115"/>
              <a:gd name="connsiteX14" fmla="*/ 2635567 w 2649090"/>
              <a:gd name="connsiteY14" fmla="*/ 1479994 h 1979115"/>
              <a:gd name="connsiteX15" fmla="*/ 2235097 w 2649090"/>
              <a:gd name="connsiteY15" fmla="*/ 1979115 h 1979115"/>
              <a:gd name="connsiteX16" fmla="*/ 838541 w 2649090"/>
              <a:gd name="connsiteY16" fmla="*/ 1108027 h 1979115"/>
              <a:gd name="connsiteX17" fmla="*/ 10057 w 2649090"/>
              <a:gd name="connsiteY17" fmla="*/ 126718 h 1979115"/>
              <a:gd name="connsiteX0" fmla="*/ 9853 w 2648886"/>
              <a:gd name="connsiteY0" fmla="*/ 126718 h 1979115"/>
              <a:gd name="connsiteX1" fmla="*/ 231686 w 2648886"/>
              <a:gd name="connsiteY1" fmla="*/ 95052 h 1979115"/>
              <a:gd name="connsiteX2" fmla="*/ 595567 w 2648886"/>
              <a:gd name="connsiteY2" fmla="*/ 692079 h 1979115"/>
              <a:gd name="connsiteX3" fmla="*/ 804477 w 2648886"/>
              <a:gd name="connsiteY3" fmla="*/ 807760 h 1979115"/>
              <a:gd name="connsiteX4" fmla="*/ 995733 w 2648886"/>
              <a:gd name="connsiteY4" fmla="*/ 659672 h 1979115"/>
              <a:gd name="connsiteX5" fmla="*/ 1092211 w 2648886"/>
              <a:gd name="connsiteY5" fmla="*/ 94543 h 1979115"/>
              <a:gd name="connsiteX6" fmla="*/ 1480842 w 2648886"/>
              <a:gd name="connsiteY6" fmla="*/ 0 h 1979115"/>
              <a:gd name="connsiteX7" fmla="*/ 1548939 w 2648886"/>
              <a:gd name="connsiteY7" fmla="*/ 203703 h 1979115"/>
              <a:gd name="connsiteX8" fmla="*/ 1779802 w 2648886"/>
              <a:gd name="connsiteY8" fmla="*/ 339505 h 1979115"/>
              <a:gd name="connsiteX9" fmla="*/ 1911077 w 2648886"/>
              <a:gd name="connsiteY9" fmla="*/ 534155 h 1979115"/>
              <a:gd name="connsiteX10" fmla="*/ 1535359 w 2648886"/>
              <a:gd name="connsiteY10" fmla="*/ 475308 h 1979115"/>
              <a:gd name="connsiteX11" fmla="*/ 1616840 w 2648886"/>
              <a:gd name="connsiteY11" fmla="*/ 688064 h 1979115"/>
              <a:gd name="connsiteX12" fmla="*/ 1933804 w 2648886"/>
              <a:gd name="connsiteY12" fmla="*/ 737734 h 1979115"/>
              <a:gd name="connsiteX13" fmla="*/ 2517781 w 2648886"/>
              <a:gd name="connsiteY13" fmla="*/ 945929 h 1979115"/>
              <a:gd name="connsiteX14" fmla="*/ 2635363 w 2648886"/>
              <a:gd name="connsiteY14" fmla="*/ 1479994 h 1979115"/>
              <a:gd name="connsiteX15" fmla="*/ 2234893 w 2648886"/>
              <a:gd name="connsiteY15" fmla="*/ 1979115 h 1979115"/>
              <a:gd name="connsiteX16" fmla="*/ 838337 w 2648886"/>
              <a:gd name="connsiteY16" fmla="*/ 1108027 h 1979115"/>
              <a:gd name="connsiteX17" fmla="*/ 9853 w 2648886"/>
              <a:gd name="connsiteY17" fmla="*/ 126718 h 1979115"/>
              <a:gd name="connsiteX0" fmla="*/ 9853 w 2648886"/>
              <a:gd name="connsiteY0" fmla="*/ 126718 h 1979115"/>
              <a:gd name="connsiteX1" fmla="*/ 231686 w 2648886"/>
              <a:gd name="connsiteY1" fmla="*/ 95052 h 1979115"/>
              <a:gd name="connsiteX2" fmla="*/ 595567 w 2648886"/>
              <a:gd name="connsiteY2" fmla="*/ 692079 h 1979115"/>
              <a:gd name="connsiteX3" fmla="*/ 804477 w 2648886"/>
              <a:gd name="connsiteY3" fmla="*/ 807760 h 1979115"/>
              <a:gd name="connsiteX4" fmla="*/ 995733 w 2648886"/>
              <a:gd name="connsiteY4" fmla="*/ 659672 h 1979115"/>
              <a:gd name="connsiteX5" fmla="*/ 1092211 w 2648886"/>
              <a:gd name="connsiteY5" fmla="*/ 94543 h 1979115"/>
              <a:gd name="connsiteX6" fmla="*/ 1480842 w 2648886"/>
              <a:gd name="connsiteY6" fmla="*/ 0 h 1979115"/>
              <a:gd name="connsiteX7" fmla="*/ 1548939 w 2648886"/>
              <a:gd name="connsiteY7" fmla="*/ 203703 h 1979115"/>
              <a:gd name="connsiteX8" fmla="*/ 1779802 w 2648886"/>
              <a:gd name="connsiteY8" fmla="*/ 339505 h 1979115"/>
              <a:gd name="connsiteX9" fmla="*/ 1911077 w 2648886"/>
              <a:gd name="connsiteY9" fmla="*/ 534155 h 1979115"/>
              <a:gd name="connsiteX10" fmla="*/ 1535359 w 2648886"/>
              <a:gd name="connsiteY10" fmla="*/ 475308 h 1979115"/>
              <a:gd name="connsiteX11" fmla="*/ 1616840 w 2648886"/>
              <a:gd name="connsiteY11" fmla="*/ 688064 h 1979115"/>
              <a:gd name="connsiteX12" fmla="*/ 1933804 w 2648886"/>
              <a:gd name="connsiteY12" fmla="*/ 737734 h 1979115"/>
              <a:gd name="connsiteX13" fmla="*/ 2517781 w 2648886"/>
              <a:gd name="connsiteY13" fmla="*/ 945929 h 1979115"/>
              <a:gd name="connsiteX14" fmla="*/ 2635363 w 2648886"/>
              <a:gd name="connsiteY14" fmla="*/ 1479994 h 1979115"/>
              <a:gd name="connsiteX15" fmla="*/ 2234893 w 2648886"/>
              <a:gd name="connsiteY15" fmla="*/ 1979115 h 1979115"/>
              <a:gd name="connsiteX16" fmla="*/ 838337 w 2648886"/>
              <a:gd name="connsiteY16" fmla="*/ 1108027 h 1979115"/>
              <a:gd name="connsiteX17" fmla="*/ 371587 w 2648886"/>
              <a:gd name="connsiteY17" fmla="*/ 845773 h 1979115"/>
              <a:gd name="connsiteX18" fmla="*/ 9853 w 2648886"/>
              <a:gd name="connsiteY18" fmla="*/ 126718 h 1979115"/>
              <a:gd name="connsiteX0" fmla="*/ 10766 w 2649799"/>
              <a:gd name="connsiteY0" fmla="*/ 126718 h 1979115"/>
              <a:gd name="connsiteX1" fmla="*/ 213548 w 2649799"/>
              <a:gd name="connsiteY1" fmla="*/ 171245 h 1979115"/>
              <a:gd name="connsiteX2" fmla="*/ 596480 w 2649799"/>
              <a:gd name="connsiteY2" fmla="*/ 692079 h 1979115"/>
              <a:gd name="connsiteX3" fmla="*/ 805390 w 2649799"/>
              <a:gd name="connsiteY3" fmla="*/ 807760 h 1979115"/>
              <a:gd name="connsiteX4" fmla="*/ 996646 w 2649799"/>
              <a:gd name="connsiteY4" fmla="*/ 659672 h 1979115"/>
              <a:gd name="connsiteX5" fmla="*/ 1093124 w 2649799"/>
              <a:gd name="connsiteY5" fmla="*/ 94543 h 1979115"/>
              <a:gd name="connsiteX6" fmla="*/ 1481755 w 2649799"/>
              <a:gd name="connsiteY6" fmla="*/ 0 h 1979115"/>
              <a:gd name="connsiteX7" fmla="*/ 1549852 w 2649799"/>
              <a:gd name="connsiteY7" fmla="*/ 203703 h 1979115"/>
              <a:gd name="connsiteX8" fmla="*/ 1780715 w 2649799"/>
              <a:gd name="connsiteY8" fmla="*/ 339505 h 1979115"/>
              <a:gd name="connsiteX9" fmla="*/ 1911990 w 2649799"/>
              <a:gd name="connsiteY9" fmla="*/ 534155 h 1979115"/>
              <a:gd name="connsiteX10" fmla="*/ 1536272 w 2649799"/>
              <a:gd name="connsiteY10" fmla="*/ 475308 h 1979115"/>
              <a:gd name="connsiteX11" fmla="*/ 1617753 w 2649799"/>
              <a:gd name="connsiteY11" fmla="*/ 688064 h 1979115"/>
              <a:gd name="connsiteX12" fmla="*/ 1934717 w 2649799"/>
              <a:gd name="connsiteY12" fmla="*/ 737734 h 1979115"/>
              <a:gd name="connsiteX13" fmla="*/ 2518694 w 2649799"/>
              <a:gd name="connsiteY13" fmla="*/ 945929 h 1979115"/>
              <a:gd name="connsiteX14" fmla="*/ 2636276 w 2649799"/>
              <a:gd name="connsiteY14" fmla="*/ 1479994 h 1979115"/>
              <a:gd name="connsiteX15" fmla="*/ 2235806 w 2649799"/>
              <a:gd name="connsiteY15" fmla="*/ 1979115 h 1979115"/>
              <a:gd name="connsiteX16" fmla="*/ 839250 w 2649799"/>
              <a:gd name="connsiteY16" fmla="*/ 1108027 h 1979115"/>
              <a:gd name="connsiteX17" fmla="*/ 372500 w 2649799"/>
              <a:gd name="connsiteY17" fmla="*/ 845773 h 1979115"/>
              <a:gd name="connsiteX18" fmla="*/ 10766 w 2649799"/>
              <a:gd name="connsiteY18" fmla="*/ 126718 h 1979115"/>
              <a:gd name="connsiteX0" fmla="*/ 10766 w 2649799"/>
              <a:gd name="connsiteY0" fmla="*/ 126718 h 1979115"/>
              <a:gd name="connsiteX1" fmla="*/ 213548 w 2649799"/>
              <a:gd name="connsiteY1" fmla="*/ 171245 h 1979115"/>
              <a:gd name="connsiteX2" fmla="*/ 596480 w 2649799"/>
              <a:gd name="connsiteY2" fmla="*/ 692079 h 1979115"/>
              <a:gd name="connsiteX3" fmla="*/ 805390 w 2649799"/>
              <a:gd name="connsiteY3" fmla="*/ 807760 h 1979115"/>
              <a:gd name="connsiteX4" fmla="*/ 996646 w 2649799"/>
              <a:gd name="connsiteY4" fmla="*/ 659672 h 1979115"/>
              <a:gd name="connsiteX5" fmla="*/ 1093124 w 2649799"/>
              <a:gd name="connsiteY5" fmla="*/ 94543 h 1979115"/>
              <a:gd name="connsiteX6" fmla="*/ 1481755 w 2649799"/>
              <a:gd name="connsiteY6" fmla="*/ 0 h 1979115"/>
              <a:gd name="connsiteX7" fmla="*/ 1549852 w 2649799"/>
              <a:gd name="connsiteY7" fmla="*/ 203703 h 1979115"/>
              <a:gd name="connsiteX8" fmla="*/ 1780715 w 2649799"/>
              <a:gd name="connsiteY8" fmla="*/ 339505 h 1979115"/>
              <a:gd name="connsiteX9" fmla="*/ 1911990 w 2649799"/>
              <a:gd name="connsiteY9" fmla="*/ 534155 h 1979115"/>
              <a:gd name="connsiteX10" fmla="*/ 1536272 w 2649799"/>
              <a:gd name="connsiteY10" fmla="*/ 475308 h 1979115"/>
              <a:gd name="connsiteX11" fmla="*/ 1617753 w 2649799"/>
              <a:gd name="connsiteY11" fmla="*/ 688064 h 1979115"/>
              <a:gd name="connsiteX12" fmla="*/ 1934717 w 2649799"/>
              <a:gd name="connsiteY12" fmla="*/ 737734 h 1979115"/>
              <a:gd name="connsiteX13" fmla="*/ 2518694 w 2649799"/>
              <a:gd name="connsiteY13" fmla="*/ 945929 h 1979115"/>
              <a:gd name="connsiteX14" fmla="*/ 2636276 w 2649799"/>
              <a:gd name="connsiteY14" fmla="*/ 1479994 h 1979115"/>
              <a:gd name="connsiteX15" fmla="*/ 2235806 w 2649799"/>
              <a:gd name="connsiteY15" fmla="*/ 1979115 h 1979115"/>
              <a:gd name="connsiteX16" fmla="*/ 839250 w 2649799"/>
              <a:gd name="connsiteY16" fmla="*/ 1108027 h 1979115"/>
              <a:gd name="connsiteX17" fmla="*/ 372500 w 2649799"/>
              <a:gd name="connsiteY17" fmla="*/ 845773 h 1979115"/>
              <a:gd name="connsiteX18" fmla="*/ 58150 w 2649799"/>
              <a:gd name="connsiteY18" fmla="*/ 474332 h 1979115"/>
              <a:gd name="connsiteX19" fmla="*/ 10766 w 2649799"/>
              <a:gd name="connsiteY19" fmla="*/ 126718 h 1979115"/>
              <a:gd name="connsiteX0" fmla="*/ 7962 w 2732727"/>
              <a:gd name="connsiteY0" fmla="*/ 174339 h 1979115"/>
              <a:gd name="connsiteX1" fmla="*/ 296476 w 2732727"/>
              <a:gd name="connsiteY1" fmla="*/ 171245 h 1979115"/>
              <a:gd name="connsiteX2" fmla="*/ 679408 w 2732727"/>
              <a:gd name="connsiteY2" fmla="*/ 692079 h 1979115"/>
              <a:gd name="connsiteX3" fmla="*/ 888318 w 2732727"/>
              <a:gd name="connsiteY3" fmla="*/ 807760 h 1979115"/>
              <a:gd name="connsiteX4" fmla="*/ 1079574 w 2732727"/>
              <a:gd name="connsiteY4" fmla="*/ 659672 h 1979115"/>
              <a:gd name="connsiteX5" fmla="*/ 1176052 w 2732727"/>
              <a:gd name="connsiteY5" fmla="*/ 94543 h 1979115"/>
              <a:gd name="connsiteX6" fmla="*/ 1564683 w 2732727"/>
              <a:gd name="connsiteY6" fmla="*/ 0 h 1979115"/>
              <a:gd name="connsiteX7" fmla="*/ 1632780 w 2732727"/>
              <a:gd name="connsiteY7" fmla="*/ 203703 h 1979115"/>
              <a:gd name="connsiteX8" fmla="*/ 1863643 w 2732727"/>
              <a:gd name="connsiteY8" fmla="*/ 339505 h 1979115"/>
              <a:gd name="connsiteX9" fmla="*/ 1994918 w 2732727"/>
              <a:gd name="connsiteY9" fmla="*/ 534155 h 1979115"/>
              <a:gd name="connsiteX10" fmla="*/ 1619200 w 2732727"/>
              <a:gd name="connsiteY10" fmla="*/ 475308 h 1979115"/>
              <a:gd name="connsiteX11" fmla="*/ 1700681 w 2732727"/>
              <a:gd name="connsiteY11" fmla="*/ 688064 h 1979115"/>
              <a:gd name="connsiteX12" fmla="*/ 2017645 w 2732727"/>
              <a:gd name="connsiteY12" fmla="*/ 737734 h 1979115"/>
              <a:gd name="connsiteX13" fmla="*/ 2601622 w 2732727"/>
              <a:gd name="connsiteY13" fmla="*/ 945929 h 1979115"/>
              <a:gd name="connsiteX14" fmla="*/ 2719204 w 2732727"/>
              <a:gd name="connsiteY14" fmla="*/ 1479994 h 1979115"/>
              <a:gd name="connsiteX15" fmla="*/ 2318734 w 2732727"/>
              <a:gd name="connsiteY15" fmla="*/ 1979115 h 1979115"/>
              <a:gd name="connsiteX16" fmla="*/ 922178 w 2732727"/>
              <a:gd name="connsiteY16" fmla="*/ 1108027 h 1979115"/>
              <a:gd name="connsiteX17" fmla="*/ 455428 w 2732727"/>
              <a:gd name="connsiteY17" fmla="*/ 845773 h 1979115"/>
              <a:gd name="connsiteX18" fmla="*/ 141078 w 2732727"/>
              <a:gd name="connsiteY18" fmla="*/ 474332 h 1979115"/>
              <a:gd name="connsiteX19" fmla="*/ 7962 w 2732727"/>
              <a:gd name="connsiteY19" fmla="*/ 174339 h 1979115"/>
              <a:gd name="connsiteX0" fmla="*/ 7962 w 2732727"/>
              <a:gd name="connsiteY0" fmla="*/ 174339 h 1979115"/>
              <a:gd name="connsiteX1" fmla="*/ 296476 w 2732727"/>
              <a:gd name="connsiteY1" fmla="*/ 171245 h 1979115"/>
              <a:gd name="connsiteX2" fmla="*/ 679408 w 2732727"/>
              <a:gd name="connsiteY2" fmla="*/ 692079 h 1979115"/>
              <a:gd name="connsiteX3" fmla="*/ 888318 w 2732727"/>
              <a:gd name="connsiteY3" fmla="*/ 807760 h 1979115"/>
              <a:gd name="connsiteX4" fmla="*/ 1079574 w 2732727"/>
              <a:gd name="connsiteY4" fmla="*/ 659672 h 1979115"/>
              <a:gd name="connsiteX5" fmla="*/ 1145115 w 2732727"/>
              <a:gd name="connsiteY5" fmla="*/ 15171 h 1979115"/>
              <a:gd name="connsiteX6" fmla="*/ 1564683 w 2732727"/>
              <a:gd name="connsiteY6" fmla="*/ 0 h 1979115"/>
              <a:gd name="connsiteX7" fmla="*/ 1632780 w 2732727"/>
              <a:gd name="connsiteY7" fmla="*/ 203703 h 1979115"/>
              <a:gd name="connsiteX8" fmla="*/ 1863643 w 2732727"/>
              <a:gd name="connsiteY8" fmla="*/ 339505 h 1979115"/>
              <a:gd name="connsiteX9" fmla="*/ 1994918 w 2732727"/>
              <a:gd name="connsiteY9" fmla="*/ 534155 h 1979115"/>
              <a:gd name="connsiteX10" fmla="*/ 1619200 w 2732727"/>
              <a:gd name="connsiteY10" fmla="*/ 475308 h 1979115"/>
              <a:gd name="connsiteX11" fmla="*/ 1700681 w 2732727"/>
              <a:gd name="connsiteY11" fmla="*/ 688064 h 1979115"/>
              <a:gd name="connsiteX12" fmla="*/ 2017645 w 2732727"/>
              <a:gd name="connsiteY12" fmla="*/ 737734 h 1979115"/>
              <a:gd name="connsiteX13" fmla="*/ 2601622 w 2732727"/>
              <a:gd name="connsiteY13" fmla="*/ 945929 h 1979115"/>
              <a:gd name="connsiteX14" fmla="*/ 2719204 w 2732727"/>
              <a:gd name="connsiteY14" fmla="*/ 1479994 h 1979115"/>
              <a:gd name="connsiteX15" fmla="*/ 2318734 w 2732727"/>
              <a:gd name="connsiteY15" fmla="*/ 1979115 h 1979115"/>
              <a:gd name="connsiteX16" fmla="*/ 922178 w 2732727"/>
              <a:gd name="connsiteY16" fmla="*/ 1108027 h 1979115"/>
              <a:gd name="connsiteX17" fmla="*/ 455428 w 2732727"/>
              <a:gd name="connsiteY17" fmla="*/ 845773 h 1979115"/>
              <a:gd name="connsiteX18" fmla="*/ 141078 w 2732727"/>
              <a:gd name="connsiteY18" fmla="*/ 474332 h 1979115"/>
              <a:gd name="connsiteX19" fmla="*/ 7962 w 2732727"/>
              <a:gd name="connsiteY19" fmla="*/ 174339 h 1979115"/>
              <a:gd name="connsiteX0" fmla="*/ 7962 w 2732727"/>
              <a:gd name="connsiteY0" fmla="*/ 283038 h 2087814"/>
              <a:gd name="connsiteX1" fmla="*/ 296476 w 2732727"/>
              <a:gd name="connsiteY1" fmla="*/ 279944 h 2087814"/>
              <a:gd name="connsiteX2" fmla="*/ 679408 w 2732727"/>
              <a:gd name="connsiteY2" fmla="*/ 800778 h 2087814"/>
              <a:gd name="connsiteX3" fmla="*/ 888318 w 2732727"/>
              <a:gd name="connsiteY3" fmla="*/ 916459 h 2087814"/>
              <a:gd name="connsiteX4" fmla="*/ 1079574 w 2732727"/>
              <a:gd name="connsiteY4" fmla="*/ 768371 h 2087814"/>
              <a:gd name="connsiteX5" fmla="*/ 1145115 w 2732727"/>
              <a:gd name="connsiteY5" fmla="*/ 123870 h 2087814"/>
              <a:gd name="connsiteX6" fmla="*/ 1526886 w 2732727"/>
              <a:gd name="connsiteY6" fmla="*/ 0 h 2087814"/>
              <a:gd name="connsiteX7" fmla="*/ 1632780 w 2732727"/>
              <a:gd name="connsiteY7" fmla="*/ 312402 h 2087814"/>
              <a:gd name="connsiteX8" fmla="*/ 1863643 w 2732727"/>
              <a:gd name="connsiteY8" fmla="*/ 448204 h 2087814"/>
              <a:gd name="connsiteX9" fmla="*/ 1994918 w 2732727"/>
              <a:gd name="connsiteY9" fmla="*/ 642854 h 2087814"/>
              <a:gd name="connsiteX10" fmla="*/ 1619200 w 2732727"/>
              <a:gd name="connsiteY10" fmla="*/ 584007 h 2087814"/>
              <a:gd name="connsiteX11" fmla="*/ 1700681 w 2732727"/>
              <a:gd name="connsiteY11" fmla="*/ 796763 h 2087814"/>
              <a:gd name="connsiteX12" fmla="*/ 2017645 w 2732727"/>
              <a:gd name="connsiteY12" fmla="*/ 846433 h 2087814"/>
              <a:gd name="connsiteX13" fmla="*/ 2601622 w 2732727"/>
              <a:gd name="connsiteY13" fmla="*/ 1054628 h 2087814"/>
              <a:gd name="connsiteX14" fmla="*/ 2719204 w 2732727"/>
              <a:gd name="connsiteY14" fmla="*/ 1588693 h 2087814"/>
              <a:gd name="connsiteX15" fmla="*/ 2318734 w 2732727"/>
              <a:gd name="connsiteY15" fmla="*/ 2087814 h 2087814"/>
              <a:gd name="connsiteX16" fmla="*/ 922178 w 2732727"/>
              <a:gd name="connsiteY16" fmla="*/ 1216726 h 2087814"/>
              <a:gd name="connsiteX17" fmla="*/ 455428 w 2732727"/>
              <a:gd name="connsiteY17" fmla="*/ 954472 h 2087814"/>
              <a:gd name="connsiteX18" fmla="*/ 141078 w 2732727"/>
              <a:gd name="connsiteY18" fmla="*/ 583031 h 2087814"/>
              <a:gd name="connsiteX19" fmla="*/ 7962 w 2732727"/>
              <a:gd name="connsiteY19" fmla="*/ 283038 h 2087814"/>
              <a:gd name="connsiteX0" fmla="*/ 7962 w 2732727"/>
              <a:gd name="connsiteY0" fmla="*/ 283038 h 2161204"/>
              <a:gd name="connsiteX1" fmla="*/ 296476 w 2732727"/>
              <a:gd name="connsiteY1" fmla="*/ 279944 h 2161204"/>
              <a:gd name="connsiteX2" fmla="*/ 679408 w 2732727"/>
              <a:gd name="connsiteY2" fmla="*/ 800778 h 2161204"/>
              <a:gd name="connsiteX3" fmla="*/ 888318 w 2732727"/>
              <a:gd name="connsiteY3" fmla="*/ 916459 h 2161204"/>
              <a:gd name="connsiteX4" fmla="*/ 1079574 w 2732727"/>
              <a:gd name="connsiteY4" fmla="*/ 768371 h 2161204"/>
              <a:gd name="connsiteX5" fmla="*/ 1145115 w 2732727"/>
              <a:gd name="connsiteY5" fmla="*/ 123870 h 2161204"/>
              <a:gd name="connsiteX6" fmla="*/ 1526886 w 2732727"/>
              <a:gd name="connsiteY6" fmla="*/ 0 h 2161204"/>
              <a:gd name="connsiteX7" fmla="*/ 1632780 w 2732727"/>
              <a:gd name="connsiteY7" fmla="*/ 312402 h 2161204"/>
              <a:gd name="connsiteX8" fmla="*/ 1863643 w 2732727"/>
              <a:gd name="connsiteY8" fmla="*/ 448204 h 2161204"/>
              <a:gd name="connsiteX9" fmla="*/ 1994918 w 2732727"/>
              <a:gd name="connsiteY9" fmla="*/ 642854 h 2161204"/>
              <a:gd name="connsiteX10" fmla="*/ 1619200 w 2732727"/>
              <a:gd name="connsiteY10" fmla="*/ 584007 h 2161204"/>
              <a:gd name="connsiteX11" fmla="*/ 1700681 w 2732727"/>
              <a:gd name="connsiteY11" fmla="*/ 796763 h 2161204"/>
              <a:gd name="connsiteX12" fmla="*/ 2017645 w 2732727"/>
              <a:gd name="connsiteY12" fmla="*/ 846433 h 2161204"/>
              <a:gd name="connsiteX13" fmla="*/ 2601622 w 2732727"/>
              <a:gd name="connsiteY13" fmla="*/ 1054628 h 2161204"/>
              <a:gd name="connsiteX14" fmla="*/ 2719204 w 2732727"/>
              <a:gd name="connsiteY14" fmla="*/ 1588693 h 2161204"/>
              <a:gd name="connsiteX15" fmla="*/ 2388490 w 2732727"/>
              <a:gd name="connsiteY15" fmla="*/ 2161204 h 2161204"/>
              <a:gd name="connsiteX16" fmla="*/ 922178 w 2732727"/>
              <a:gd name="connsiteY16" fmla="*/ 1216726 h 2161204"/>
              <a:gd name="connsiteX17" fmla="*/ 455428 w 2732727"/>
              <a:gd name="connsiteY17" fmla="*/ 954472 h 2161204"/>
              <a:gd name="connsiteX18" fmla="*/ 141078 w 2732727"/>
              <a:gd name="connsiteY18" fmla="*/ 583031 h 2161204"/>
              <a:gd name="connsiteX19" fmla="*/ 7962 w 2732727"/>
              <a:gd name="connsiteY19" fmla="*/ 283038 h 216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2727" h="2161204">
                <a:moveTo>
                  <a:pt x="7962" y="283038"/>
                </a:moveTo>
                <a:cubicBezTo>
                  <a:pt x="-45605" y="111929"/>
                  <a:pt x="184568" y="193654"/>
                  <a:pt x="296476" y="279944"/>
                </a:cubicBezTo>
                <a:cubicBezTo>
                  <a:pt x="408384" y="366234"/>
                  <a:pt x="585845" y="698936"/>
                  <a:pt x="679408" y="800778"/>
                </a:cubicBezTo>
                <a:cubicBezTo>
                  <a:pt x="815980" y="895078"/>
                  <a:pt x="821624" y="921860"/>
                  <a:pt x="888318" y="916459"/>
                </a:cubicBezTo>
                <a:cubicBezTo>
                  <a:pt x="955012" y="911058"/>
                  <a:pt x="1036775" y="900469"/>
                  <a:pt x="1079574" y="768371"/>
                </a:cubicBezTo>
                <a:cubicBezTo>
                  <a:pt x="1122374" y="636273"/>
                  <a:pt x="1027453" y="144241"/>
                  <a:pt x="1145115" y="123870"/>
                </a:cubicBezTo>
                <a:lnTo>
                  <a:pt x="1526886" y="0"/>
                </a:lnTo>
                <a:cubicBezTo>
                  <a:pt x="1573728" y="129767"/>
                  <a:pt x="1585938" y="182635"/>
                  <a:pt x="1632780" y="312402"/>
                </a:cubicBezTo>
                <a:cubicBezTo>
                  <a:pt x="1649378" y="350125"/>
                  <a:pt x="1847045" y="410481"/>
                  <a:pt x="1863643" y="448204"/>
                </a:cubicBezTo>
                <a:cubicBezTo>
                  <a:pt x="1880241" y="525159"/>
                  <a:pt x="1978320" y="565899"/>
                  <a:pt x="1994918" y="642854"/>
                </a:cubicBezTo>
                <a:cubicBezTo>
                  <a:pt x="1999445" y="666997"/>
                  <a:pt x="1614673" y="559864"/>
                  <a:pt x="1619200" y="584007"/>
                </a:cubicBezTo>
                <a:cubicBezTo>
                  <a:pt x="1670503" y="682086"/>
                  <a:pt x="1649378" y="698684"/>
                  <a:pt x="1700681" y="796763"/>
                </a:cubicBezTo>
                <a:cubicBezTo>
                  <a:pt x="1739940" y="864614"/>
                  <a:pt x="1978386" y="778582"/>
                  <a:pt x="2017645" y="846433"/>
                </a:cubicBezTo>
                <a:cubicBezTo>
                  <a:pt x="2047825" y="994282"/>
                  <a:pt x="2571442" y="906779"/>
                  <a:pt x="2601622" y="1054628"/>
                </a:cubicBezTo>
                <a:cubicBezTo>
                  <a:pt x="2526138" y="1155708"/>
                  <a:pt x="2794688" y="1487613"/>
                  <a:pt x="2719204" y="1588693"/>
                </a:cubicBezTo>
                <a:lnTo>
                  <a:pt x="2388490" y="2161204"/>
                </a:lnTo>
                <a:lnTo>
                  <a:pt x="922178" y="1216726"/>
                </a:lnTo>
                <a:cubicBezTo>
                  <a:pt x="817399" y="1100736"/>
                  <a:pt x="560207" y="1070462"/>
                  <a:pt x="455428" y="954472"/>
                </a:cubicBezTo>
                <a:cubicBezTo>
                  <a:pt x="379222" y="821134"/>
                  <a:pt x="217284" y="716369"/>
                  <a:pt x="141078" y="583031"/>
                </a:cubicBezTo>
                <a:lnTo>
                  <a:pt x="7962" y="283038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636" y="715963"/>
            <a:ext cx="7764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New Survey : Wairokai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Harbour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- 2017 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B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B7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39099" y="1284159"/>
            <a:ext cx="3743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Scale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1</a:t>
            </a: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: 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10,000</a:t>
            </a:r>
            <a:endParaRPr lang="en-AU" altLang="en-US" sz="18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Purpose</a:t>
            </a:r>
            <a:r>
              <a:rPr lang="en-AU" altLang="en-US" sz="18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: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International Wharf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          &amp; Palm Oil Project  </a:t>
            </a:r>
            <a:endParaRPr lang="en-AU" alt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     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:International &amp;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 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cs typeface="+mn-cs"/>
              </a:rPr>
              <a:t>             Domestic Shipping</a:t>
            </a:r>
            <a:r>
              <a:rPr lang="en-AU" altLang="en-US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    </a:t>
            </a:r>
            <a:endParaRPr lang="en-AU" alt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000099"/>
                </a:solidFill>
                <a:latin typeface="Verdana" panose="020B0604030504040204" pitchFamily="34" charset="0"/>
              </a:rPr>
              <a:t>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1274" y="2931606"/>
            <a:ext cx="762001" cy="2769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AU" sz="1200" dirty="0" smtClean="0">
                <a:hlinkClick r:id="rId4" action="ppaction://hlinkfile"/>
              </a:rPr>
              <a:t>Location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0780" y="3396289"/>
            <a:ext cx="1106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Extract from BA 3997</a:t>
            </a:r>
            <a:endParaRPr lang="en-AU" sz="800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1276350" y="1972047"/>
            <a:ext cx="4162808" cy="2159888"/>
          </a:xfrm>
          <a:prstGeom prst="bentConnector3">
            <a:avLst>
              <a:gd name="adj1" fmla="val -11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499" y="181405"/>
            <a:ext cx="923925" cy="9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1177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</vt:lpstr>
      <vt:lpstr>Arial</vt:lpstr>
      <vt:lpstr>Berlin Sans FB Demi</vt:lpstr>
      <vt:lpstr>Calibri</vt:lpstr>
      <vt:lpstr>Calibri Light</vt:lpstr>
      <vt:lpstr>Consolas</vt:lpstr>
      <vt:lpstr>Segoe Script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Dalomae</dc:creator>
  <cp:lastModifiedBy>Clifford Olisukulu</cp:lastModifiedBy>
  <cp:revision>51</cp:revision>
  <dcterms:created xsi:type="dcterms:W3CDTF">2016-11-23T21:30:48Z</dcterms:created>
  <dcterms:modified xsi:type="dcterms:W3CDTF">2016-11-24T23:52:03Z</dcterms:modified>
</cp:coreProperties>
</file>