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70" r:id="rId2"/>
    <p:sldId id="269" r:id="rId3"/>
    <p:sldId id="268" r:id="rId4"/>
    <p:sldId id="273" r:id="rId5"/>
    <p:sldId id="274" r:id="rId6"/>
    <p:sldId id="275" r:id="rId7"/>
    <p:sldId id="276" r:id="rId8"/>
    <p:sldId id="278" r:id="rId9"/>
    <p:sldId id="279" r:id="rId10"/>
    <p:sldId id="319" r:id="rId11"/>
    <p:sldId id="281" r:id="rId12"/>
    <p:sldId id="282" r:id="rId13"/>
    <p:sldId id="283" r:id="rId14"/>
    <p:sldId id="284" r:id="rId15"/>
    <p:sldId id="285" r:id="rId16"/>
    <p:sldId id="286" r:id="rId17"/>
    <p:sldId id="288" r:id="rId18"/>
    <p:sldId id="287" r:id="rId19"/>
    <p:sldId id="289" r:id="rId20"/>
    <p:sldId id="290" r:id="rId21"/>
    <p:sldId id="292" r:id="rId22"/>
    <p:sldId id="293" r:id="rId23"/>
    <p:sldId id="294" r:id="rId24"/>
    <p:sldId id="303" r:id="rId25"/>
    <p:sldId id="304" r:id="rId26"/>
    <p:sldId id="305" r:id="rId27"/>
    <p:sldId id="306"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258" r:id="rId41"/>
  </p:sldIdLst>
  <p:sldSz cx="9144000" cy="6858000" type="screen4x3"/>
  <p:notesSz cx="6985000" cy="9283700"/>
  <p:custDataLst>
    <p:tags r:id="rId44"/>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2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A0D4"/>
    <a:srgbClr val="437C92"/>
    <a:srgbClr val="574E72"/>
    <a:srgbClr val="DABE86"/>
    <a:srgbClr val="F0E5CF"/>
    <a:srgbClr val="E8D8B5"/>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Stijl, gemiddeld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0893" autoAdjust="0"/>
    <p:restoredTop sz="84734" autoAdjust="0"/>
  </p:normalViewPr>
  <p:slideViewPr>
    <p:cSldViewPr>
      <p:cViewPr varScale="1">
        <p:scale>
          <a:sx n="72" d="100"/>
          <a:sy n="72" d="100"/>
        </p:scale>
        <p:origin x="979" y="72"/>
      </p:cViewPr>
      <p:guideLst>
        <p:guide orient="horz" pos="2160"/>
        <p:guide pos="2880"/>
      </p:guideLst>
    </p:cSldViewPr>
  </p:slideViewPr>
  <p:outlineViewPr>
    <p:cViewPr>
      <p:scale>
        <a:sx n="33" d="100"/>
        <a:sy n="33" d="100"/>
      </p:scale>
      <p:origin x="0" y="23136"/>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0" d="100"/>
          <a:sy n="70" d="100"/>
        </p:scale>
        <p:origin x="-3246" y="-90"/>
      </p:cViewPr>
      <p:guideLst>
        <p:guide orient="horz" pos="2924"/>
        <p:guide pos="2201"/>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fld id="{EE3FDC46-102A-466C-AE8D-31180465617D}" type="datetimeFigureOut">
              <a:rPr lang="en-US" smtClean="0"/>
              <a:t>4/6/2017</a:t>
            </a:fld>
            <a:endParaRPr lang="en-US"/>
          </a:p>
        </p:txBody>
      </p:sp>
      <p:sp>
        <p:nvSpPr>
          <p:cNvPr id="4" name="Tijdelijke aanduiding voor voettekst 3"/>
          <p:cNvSpPr>
            <a:spLocks noGrp="1"/>
          </p:cNvSpPr>
          <p:nvPr>
            <p:ph type="ftr" sz="quarter" idx="2"/>
          </p:nvPr>
        </p:nvSpPr>
        <p:spPr>
          <a:xfrm>
            <a:off x="0" y="8818563"/>
            <a:ext cx="3027363" cy="463550"/>
          </a:xfrm>
          <a:prstGeom prst="rect">
            <a:avLst/>
          </a:prstGeom>
        </p:spPr>
        <p:txBody>
          <a:bodyPr vert="horz" lIns="91440" tIns="45720" rIns="91440" bIns="45720" rtlCol="0" anchor="b"/>
          <a:lstStyle>
            <a:lvl1pPr algn="l">
              <a:defRPr sz="1200"/>
            </a:lvl1pPr>
          </a:lstStyle>
          <a:p>
            <a:endParaRPr lang="en-US"/>
          </a:p>
        </p:txBody>
      </p:sp>
      <p:sp>
        <p:nvSpPr>
          <p:cNvPr id="5" name="Tijdelijke aanduiding voor dianummer 4"/>
          <p:cNvSpPr>
            <a:spLocks noGrp="1"/>
          </p:cNvSpPr>
          <p:nvPr>
            <p:ph type="sldNum" sz="quarter" idx="3"/>
          </p:nvPr>
        </p:nvSpPr>
        <p:spPr>
          <a:xfrm>
            <a:off x="3956050" y="8818563"/>
            <a:ext cx="3027363" cy="463550"/>
          </a:xfrm>
          <a:prstGeom prst="rect">
            <a:avLst/>
          </a:prstGeom>
        </p:spPr>
        <p:txBody>
          <a:bodyPr vert="horz" lIns="91440" tIns="45720" rIns="91440" bIns="45720" rtlCol="0" anchor="b"/>
          <a:lstStyle>
            <a:lvl1pPr algn="r">
              <a:defRPr sz="1200"/>
            </a:lvl1pPr>
          </a:lstStyle>
          <a:p>
            <a:fld id="{E17E9146-2619-4111-90A2-78C801A07F4B}" type="slidenum">
              <a:rPr lang="en-US" smtClean="0"/>
              <a:t>‹#›</a:t>
            </a:fld>
            <a:endParaRPr lang="en-US"/>
          </a:p>
        </p:txBody>
      </p:sp>
    </p:spTree>
    <p:extLst>
      <p:ext uri="{BB962C8B-B14F-4D97-AF65-F5344CB8AC3E}">
        <p14:creationId xmlns:p14="http://schemas.microsoft.com/office/powerpoint/2010/main" val="21070112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3" y="3"/>
            <a:ext cx="3026833" cy="464185"/>
          </a:xfrm>
          <a:prstGeom prst="rect">
            <a:avLst/>
          </a:prstGeom>
        </p:spPr>
        <p:txBody>
          <a:bodyPr vert="horz" lIns="92233" tIns="46116" rIns="92233" bIns="46116" rtlCol="0"/>
          <a:lstStyle>
            <a:lvl1pPr algn="l">
              <a:defRPr sz="1200"/>
            </a:lvl1pPr>
          </a:lstStyle>
          <a:p>
            <a:endParaRPr lang="en-GB" dirty="0"/>
          </a:p>
        </p:txBody>
      </p:sp>
      <p:sp>
        <p:nvSpPr>
          <p:cNvPr id="3" name="Tijdelijke aanduiding voor datum 2"/>
          <p:cNvSpPr>
            <a:spLocks noGrp="1"/>
          </p:cNvSpPr>
          <p:nvPr>
            <p:ph type="dt" idx="1"/>
          </p:nvPr>
        </p:nvSpPr>
        <p:spPr>
          <a:xfrm>
            <a:off x="3956553" y="3"/>
            <a:ext cx="3026833" cy="464185"/>
          </a:xfrm>
          <a:prstGeom prst="rect">
            <a:avLst/>
          </a:prstGeom>
        </p:spPr>
        <p:txBody>
          <a:bodyPr vert="horz" lIns="92233" tIns="46116" rIns="92233" bIns="46116" rtlCol="0"/>
          <a:lstStyle>
            <a:lvl1pPr algn="r">
              <a:defRPr sz="1200"/>
            </a:lvl1pPr>
          </a:lstStyle>
          <a:p>
            <a:fld id="{21BA8A37-FD1C-4595-A154-124D751F7403}" type="datetimeFigureOut">
              <a:rPr lang="en-GB" smtClean="0"/>
              <a:t>06/04/2017</a:t>
            </a:fld>
            <a:endParaRPr lang="en-GB" dirty="0"/>
          </a:p>
        </p:txBody>
      </p:sp>
      <p:sp>
        <p:nvSpPr>
          <p:cNvPr id="4" name="Tijdelijke aanduiding voor dia-afbeelding 3"/>
          <p:cNvSpPr>
            <a:spLocks noGrp="1" noRot="1" noChangeAspect="1"/>
          </p:cNvSpPr>
          <p:nvPr>
            <p:ph type="sldImg" idx="2"/>
          </p:nvPr>
        </p:nvSpPr>
        <p:spPr>
          <a:xfrm>
            <a:off x="1169988" y="695325"/>
            <a:ext cx="4645025" cy="3484563"/>
          </a:xfrm>
          <a:prstGeom prst="rect">
            <a:avLst/>
          </a:prstGeom>
          <a:noFill/>
          <a:ln w="12700">
            <a:solidFill>
              <a:prstClr val="black"/>
            </a:solidFill>
          </a:ln>
        </p:spPr>
        <p:txBody>
          <a:bodyPr vert="horz" lIns="92233" tIns="46116" rIns="92233" bIns="46116" rtlCol="0" anchor="ctr"/>
          <a:lstStyle/>
          <a:p>
            <a:endParaRPr lang="en-US"/>
          </a:p>
        </p:txBody>
      </p:sp>
      <p:sp>
        <p:nvSpPr>
          <p:cNvPr id="5" name="Tijdelijke aanduiding voor notities 4"/>
          <p:cNvSpPr>
            <a:spLocks noGrp="1"/>
          </p:cNvSpPr>
          <p:nvPr>
            <p:ph type="body" sz="quarter" idx="3"/>
          </p:nvPr>
        </p:nvSpPr>
        <p:spPr>
          <a:xfrm>
            <a:off x="698501" y="4409760"/>
            <a:ext cx="5588000" cy="4177665"/>
          </a:xfrm>
          <a:prstGeom prst="rect">
            <a:avLst/>
          </a:prstGeom>
        </p:spPr>
        <p:txBody>
          <a:bodyPr vert="horz" lIns="92233" tIns="46116" rIns="92233" bIns="46116" rtlCol="0"/>
          <a:lstStyle/>
          <a:p>
            <a:pPr lvl="0"/>
            <a:r>
              <a:rPr lang="en-GB" dirty="0" err="1" smtClean="0"/>
              <a:t>Klik</a:t>
            </a:r>
            <a:r>
              <a:rPr lang="en-GB" dirty="0" smtClean="0"/>
              <a:t> om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a:p>
            <a:pPr lvl="3"/>
            <a:r>
              <a:rPr lang="en-GB" dirty="0" err="1" smtClean="0"/>
              <a:t>Vierde</a:t>
            </a:r>
            <a:r>
              <a:rPr lang="en-GB" dirty="0" smtClean="0"/>
              <a:t> </a:t>
            </a:r>
            <a:r>
              <a:rPr lang="en-GB" dirty="0" err="1" smtClean="0"/>
              <a:t>niveau</a:t>
            </a:r>
            <a:endParaRPr lang="en-GB" dirty="0" smtClean="0"/>
          </a:p>
          <a:p>
            <a:pPr lvl="4"/>
            <a:r>
              <a:rPr lang="en-GB" dirty="0" err="1" smtClean="0"/>
              <a:t>Vijfde</a:t>
            </a:r>
            <a:r>
              <a:rPr lang="en-GB" dirty="0" smtClean="0"/>
              <a:t> </a:t>
            </a:r>
            <a:r>
              <a:rPr lang="en-GB" dirty="0" err="1" smtClean="0"/>
              <a:t>niveau</a:t>
            </a:r>
            <a:endParaRPr lang="en-GB" dirty="0"/>
          </a:p>
        </p:txBody>
      </p:sp>
      <p:sp>
        <p:nvSpPr>
          <p:cNvPr id="6" name="Tijdelijke aanduiding voor voettekst 5"/>
          <p:cNvSpPr>
            <a:spLocks noGrp="1"/>
          </p:cNvSpPr>
          <p:nvPr>
            <p:ph type="ftr" sz="quarter" idx="4"/>
          </p:nvPr>
        </p:nvSpPr>
        <p:spPr>
          <a:xfrm>
            <a:off x="3" y="8817908"/>
            <a:ext cx="3026833" cy="464185"/>
          </a:xfrm>
          <a:prstGeom prst="rect">
            <a:avLst/>
          </a:prstGeom>
        </p:spPr>
        <p:txBody>
          <a:bodyPr vert="horz" lIns="92233" tIns="46116" rIns="92233" bIns="46116" rtlCol="0" anchor="b"/>
          <a:lstStyle>
            <a:lvl1pPr algn="l">
              <a:defRPr sz="1200"/>
            </a:lvl1pPr>
          </a:lstStyle>
          <a:p>
            <a:endParaRPr lang="en-GB" dirty="0"/>
          </a:p>
        </p:txBody>
      </p:sp>
      <p:sp>
        <p:nvSpPr>
          <p:cNvPr id="7" name="Tijdelijke aanduiding voor dianummer 6"/>
          <p:cNvSpPr>
            <a:spLocks noGrp="1"/>
          </p:cNvSpPr>
          <p:nvPr>
            <p:ph type="sldNum" sz="quarter" idx="5"/>
          </p:nvPr>
        </p:nvSpPr>
        <p:spPr>
          <a:xfrm>
            <a:off x="3956553" y="8817908"/>
            <a:ext cx="3026833" cy="464185"/>
          </a:xfrm>
          <a:prstGeom prst="rect">
            <a:avLst/>
          </a:prstGeom>
        </p:spPr>
        <p:txBody>
          <a:bodyPr vert="horz" lIns="92233" tIns="46116" rIns="92233" bIns="46116" rtlCol="0" anchor="b"/>
          <a:lstStyle>
            <a:lvl1pPr algn="r">
              <a:defRPr sz="1200"/>
            </a:lvl1pPr>
          </a:lstStyle>
          <a:p>
            <a:fld id="{CAD83EA7-6A8F-4EA2-A5B5-01282DE1CE0D}" type="slidenum">
              <a:rPr lang="en-GB" smtClean="0"/>
              <a:t>‹#›</a:t>
            </a:fld>
            <a:endParaRPr lang="en-GB" dirty="0"/>
          </a:p>
        </p:txBody>
      </p:sp>
    </p:spTree>
    <p:extLst>
      <p:ext uri="{BB962C8B-B14F-4D97-AF65-F5344CB8AC3E}">
        <p14:creationId xmlns:p14="http://schemas.microsoft.com/office/powerpoint/2010/main" val="2796322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CAD83EA7-6A8F-4EA2-A5B5-01282DE1CE0D}" type="slidenum">
              <a:rPr lang="en-GB" smtClean="0"/>
              <a:t>1</a:t>
            </a:fld>
            <a:endParaRPr lang="en-GB" dirty="0"/>
          </a:p>
        </p:txBody>
      </p:sp>
    </p:spTree>
    <p:extLst>
      <p:ext uri="{BB962C8B-B14F-4D97-AF65-F5344CB8AC3E}">
        <p14:creationId xmlns:p14="http://schemas.microsoft.com/office/powerpoint/2010/main" val="1864591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smtClean="0"/>
              <a:t>RIEGL points coloured using the mosaic imagery captured by the on-board</a:t>
            </a:r>
            <a:r>
              <a:rPr lang="en-GB" baseline="0" dirty="0" smtClean="0"/>
              <a:t> camera.</a:t>
            </a:r>
            <a:endParaRPr lang="en-GB" dirty="0"/>
          </a:p>
        </p:txBody>
      </p:sp>
      <p:sp>
        <p:nvSpPr>
          <p:cNvPr id="4" name="Tijdelijke aanduiding voor dianummer 3"/>
          <p:cNvSpPr>
            <a:spLocks noGrp="1"/>
          </p:cNvSpPr>
          <p:nvPr>
            <p:ph type="sldNum" sz="quarter" idx="10"/>
          </p:nvPr>
        </p:nvSpPr>
        <p:spPr/>
        <p:txBody>
          <a:bodyPr/>
          <a:lstStyle/>
          <a:p>
            <a:fld id="{CAD83EA7-6A8F-4EA2-A5B5-01282DE1CE0D}" type="slidenum">
              <a:rPr lang="en-GB" smtClean="0"/>
              <a:t>11</a:t>
            </a:fld>
            <a:endParaRPr lang="en-GB" dirty="0"/>
          </a:p>
        </p:txBody>
      </p:sp>
    </p:spTree>
    <p:extLst>
      <p:ext uri="{BB962C8B-B14F-4D97-AF65-F5344CB8AC3E}">
        <p14:creationId xmlns:p14="http://schemas.microsoft.com/office/powerpoint/2010/main" val="1315861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smtClean="0"/>
              <a:t>RIEGL points coloured using the mosaic imagery captured by the on-board</a:t>
            </a:r>
            <a:r>
              <a:rPr lang="en-GB" baseline="0" dirty="0" smtClean="0"/>
              <a:t> camera.</a:t>
            </a:r>
            <a:endParaRPr lang="en-GB" dirty="0"/>
          </a:p>
        </p:txBody>
      </p:sp>
      <p:sp>
        <p:nvSpPr>
          <p:cNvPr id="4" name="Tijdelijke aanduiding voor dianummer 3"/>
          <p:cNvSpPr>
            <a:spLocks noGrp="1"/>
          </p:cNvSpPr>
          <p:nvPr>
            <p:ph type="sldNum" sz="quarter" idx="10"/>
          </p:nvPr>
        </p:nvSpPr>
        <p:spPr/>
        <p:txBody>
          <a:bodyPr/>
          <a:lstStyle/>
          <a:p>
            <a:fld id="{CAD83EA7-6A8F-4EA2-A5B5-01282DE1CE0D}" type="slidenum">
              <a:rPr lang="en-GB" smtClean="0"/>
              <a:t>12</a:t>
            </a:fld>
            <a:endParaRPr lang="en-GB" dirty="0"/>
          </a:p>
        </p:txBody>
      </p:sp>
    </p:spTree>
    <p:extLst>
      <p:ext uri="{BB962C8B-B14F-4D97-AF65-F5344CB8AC3E}">
        <p14:creationId xmlns:p14="http://schemas.microsoft.com/office/powerpoint/2010/main" val="1315861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smtClean="0"/>
              <a:t>RIEGL points coloured using the mosaic imagery captured by the on-board</a:t>
            </a:r>
            <a:r>
              <a:rPr lang="en-GB" baseline="0" dirty="0" smtClean="0"/>
              <a:t> camera.</a:t>
            </a:r>
            <a:endParaRPr lang="en-GB" dirty="0"/>
          </a:p>
        </p:txBody>
      </p:sp>
      <p:sp>
        <p:nvSpPr>
          <p:cNvPr id="4" name="Tijdelijke aanduiding voor dianummer 3"/>
          <p:cNvSpPr>
            <a:spLocks noGrp="1"/>
          </p:cNvSpPr>
          <p:nvPr>
            <p:ph type="sldNum" sz="quarter" idx="10"/>
          </p:nvPr>
        </p:nvSpPr>
        <p:spPr/>
        <p:txBody>
          <a:bodyPr/>
          <a:lstStyle/>
          <a:p>
            <a:fld id="{CAD83EA7-6A8F-4EA2-A5B5-01282DE1CE0D}" type="slidenum">
              <a:rPr lang="en-GB" smtClean="0"/>
              <a:t>13</a:t>
            </a:fld>
            <a:endParaRPr lang="en-GB" dirty="0"/>
          </a:p>
        </p:txBody>
      </p:sp>
    </p:spTree>
    <p:extLst>
      <p:ext uri="{BB962C8B-B14F-4D97-AF65-F5344CB8AC3E}">
        <p14:creationId xmlns:p14="http://schemas.microsoft.com/office/powerpoint/2010/main" val="1315861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CAD83EA7-6A8F-4EA2-A5B5-01282DE1CE0D}" type="slidenum">
              <a:rPr lang="en-GB" smtClean="0"/>
              <a:t>40</a:t>
            </a:fld>
            <a:endParaRPr lang="en-GB" dirty="0"/>
          </a:p>
        </p:txBody>
      </p:sp>
    </p:spTree>
    <p:extLst>
      <p:ext uri="{BB962C8B-B14F-4D97-AF65-F5344CB8AC3E}">
        <p14:creationId xmlns:p14="http://schemas.microsoft.com/office/powerpoint/2010/main" val="94421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CAD83EA7-6A8F-4EA2-A5B5-01282DE1CE0D}" type="slidenum">
              <a:rPr lang="en-GB" smtClean="0"/>
              <a:t>2</a:t>
            </a:fld>
            <a:endParaRPr lang="en-GB" dirty="0"/>
          </a:p>
        </p:txBody>
      </p:sp>
    </p:spTree>
    <p:extLst>
      <p:ext uri="{BB962C8B-B14F-4D97-AF65-F5344CB8AC3E}">
        <p14:creationId xmlns:p14="http://schemas.microsoft.com/office/powerpoint/2010/main" val="1528285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All bathymetric LiDAR sensors have variable depth penetration capabilities depending on laser power and frequency rate. High powered sensors generally achieve depth penetration of 2-3 times the water clarity (Secchi depth) but have a lower operating frequency. Low powered sensors have a higher operating frequency, but generally achieve depth penetration to only between 1.0 – 1.5 times the water clarity. The following sensors are currently in operation:</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 High Powered: Fugro LADS HD, SHOALS, Teledyne Optech CZMIL, Leica Hawkeye III.</a:t>
            </a:r>
          </a:p>
          <a:p>
            <a:r>
              <a:rPr lang="en-AU" sz="1200" b="0" i="0" u="none" strike="noStrike" kern="1200" baseline="0" dirty="0" smtClean="0">
                <a:solidFill>
                  <a:schemeClr val="tx1"/>
                </a:solidFill>
                <a:latin typeface="+mn-lt"/>
                <a:ea typeface="+mn-ea"/>
                <a:cs typeface="+mn-cs"/>
              </a:rPr>
              <a:t> Low powered: Leica Chiroptera II, RIEGL VQ-820-G, RIEGL VQ-880-G</a:t>
            </a:r>
            <a:endParaRPr lang="en-AU" dirty="0" smtClean="0"/>
          </a:p>
          <a:p>
            <a:endParaRPr lang="en-AU" dirty="0" smtClean="0"/>
          </a:p>
          <a:p>
            <a:r>
              <a:rPr lang="en-AU" dirty="0" smtClean="0"/>
              <a:t>It should be noted that all the LiDAR systems listed can measure both topographic data and bathymetry. The topographic data gathered from a traditional bathymetric LiDAR system tends to be of a lower density compared to that provided by a </a:t>
            </a:r>
            <a:r>
              <a:rPr lang="en-AU" dirty="0" err="1" smtClean="0"/>
              <a:t>topo</a:t>
            </a:r>
            <a:r>
              <a:rPr lang="en-AU" dirty="0" smtClean="0"/>
              <a:t>-bathy LiDAR sensor.  The </a:t>
            </a:r>
            <a:r>
              <a:rPr lang="en-AU" dirty="0" err="1" smtClean="0"/>
              <a:t>topo</a:t>
            </a:r>
            <a:r>
              <a:rPr lang="en-AU" dirty="0" smtClean="0"/>
              <a:t>-bathy LiDAR sensors have a lower laser power, narrower beam, more frequent measurements and a smaller receiver field-of-view (FOV)</a:t>
            </a:r>
          </a:p>
          <a:p>
            <a:endParaRPr lang="en-AU" dirty="0" smtClean="0"/>
          </a:p>
          <a:p>
            <a:endParaRPr lang="en-GB" dirty="0"/>
          </a:p>
        </p:txBody>
      </p:sp>
      <p:sp>
        <p:nvSpPr>
          <p:cNvPr id="4" name="Tijdelijke aanduiding voor dianummer 3"/>
          <p:cNvSpPr>
            <a:spLocks noGrp="1"/>
          </p:cNvSpPr>
          <p:nvPr>
            <p:ph type="sldNum" sz="quarter" idx="10"/>
          </p:nvPr>
        </p:nvSpPr>
        <p:spPr/>
        <p:txBody>
          <a:bodyPr/>
          <a:lstStyle/>
          <a:p>
            <a:fld id="{CAD83EA7-6A8F-4EA2-A5B5-01282DE1CE0D}" type="slidenum">
              <a:rPr lang="en-GB" smtClean="0"/>
              <a:t>3</a:t>
            </a:fld>
            <a:endParaRPr lang="en-GB" dirty="0"/>
          </a:p>
        </p:txBody>
      </p:sp>
    </p:spTree>
    <p:extLst>
      <p:ext uri="{BB962C8B-B14F-4D97-AF65-F5344CB8AC3E}">
        <p14:creationId xmlns:p14="http://schemas.microsoft.com/office/powerpoint/2010/main" val="1206132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The shallow-water systems tend to have less laser power per pulse, a higher measurement frequency (high resolution), smaller laser footprint diameter and a smaller receiver field of view, but can generally only measure water depths within the visible water column.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Point densities for low powered systems can be up to 12 pts per m², depending on frequencies used</a:t>
            </a:r>
          </a:p>
          <a:p>
            <a:endParaRPr lang="en-AU" sz="1200" b="0" i="0" u="none" strike="noStrike" kern="1200" baseline="0" dirty="0" smtClean="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CAD83EA7-6A8F-4EA2-A5B5-01282DE1CE0D}" type="slidenum">
              <a:rPr lang="en-GB" smtClean="0"/>
              <a:t>4</a:t>
            </a:fld>
            <a:endParaRPr lang="en-GB" dirty="0"/>
          </a:p>
        </p:txBody>
      </p:sp>
    </p:spTree>
    <p:extLst>
      <p:ext uri="{BB962C8B-B14F-4D97-AF65-F5344CB8AC3E}">
        <p14:creationId xmlns:p14="http://schemas.microsoft.com/office/powerpoint/2010/main" val="1315861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deep-water more traditional bathymetric Lidar systems use more laser power per pulse, have a lower measurement frequency (low resolution), a larger laser footprint and receiver field-of-view. These deep-water bathymetric Lidar systems vary in depth penetration capability from between 2.0 to 3.0 times the Secchi depth measurement.</a:t>
            </a:r>
          </a:p>
          <a:p>
            <a:endParaRPr lang="en-GB" dirty="0" smtClean="0"/>
          </a:p>
          <a:p>
            <a:r>
              <a:rPr lang="en-AU" sz="1200" b="0" i="0" u="none" strike="noStrike" kern="1200" baseline="0" dirty="0" smtClean="0">
                <a:solidFill>
                  <a:schemeClr val="tx1"/>
                </a:solidFill>
                <a:latin typeface="+mn-lt"/>
                <a:ea typeface="+mn-ea"/>
                <a:cs typeface="+mn-cs"/>
              </a:rPr>
              <a:t>High Powered sensors generally has a minimum resolution of  2 m x 2 m resolution and up to 4.0 x 4.0 m or greater…</a:t>
            </a:r>
          </a:p>
          <a:p>
            <a:endParaRPr lang="en-AU" sz="1200" b="0" i="0" u="none" strike="noStrike" kern="1200" baseline="0" dirty="0" smtClean="0">
              <a:solidFill>
                <a:schemeClr val="tx1"/>
              </a:solidFill>
              <a:latin typeface="+mn-lt"/>
              <a:ea typeface="+mn-ea"/>
              <a:cs typeface="+mn-cs"/>
            </a:endParaRPr>
          </a:p>
          <a:p>
            <a:endParaRPr lang="en-GB" dirty="0"/>
          </a:p>
        </p:txBody>
      </p:sp>
      <p:sp>
        <p:nvSpPr>
          <p:cNvPr id="4" name="Tijdelijke aanduiding voor dianummer 3"/>
          <p:cNvSpPr>
            <a:spLocks noGrp="1"/>
          </p:cNvSpPr>
          <p:nvPr>
            <p:ph type="sldNum" sz="quarter" idx="10"/>
          </p:nvPr>
        </p:nvSpPr>
        <p:spPr/>
        <p:txBody>
          <a:bodyPr/>
          <a:lstStyle/>
          <a:p>
            <a:fld id="{CAD83EA7-6A8F-4EA2-A5B5-01282DE1CE0D}" type="slidenum">
              <a:rPr lang="en-GB" smtClean="0"/>
              <a:t>5</a:t>
            </a:fld>
            <a:endParaRPr lang="en-GB" dirty="0"/>
          </a:p>
        </p:txBody>
      </p:sp>
    </p:spTree>
    <p:extLst>
      <p:ext uri="{BB962C8B-B14F-4D97-AF65-F5344CB8AC3E}">
        <p14:creationId xmlns:p14="http://schemas.microsoft.com/office/powerpoint/2010/main" val="1315861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Multi Sensor operations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It is common practice nowadays to undertake ALB surveys using both a high powered and low powered ALB system simultaneously to measure the coastal zone and   shallow water to depths of up to 80m (subject to water clarity). This combination provides clients with high resolution data in the shallow water and on land from the low powered/high frequency sensor, and deep water depth penetration form the high powered/lower frequency sensor. Data can be processed simultaneously and merged together to deliver one final seamless dataset from two sensors. This ALB data can also be merged with topographic LiDAR data, or with sonar data in deeper water.</a:t>
            </a:r>
            <a:endParaRPr lang="en-GB" dirty="0"/>
          </a:p>
        </p:txBody>
      </p:sp>
      <p:sp>
        <p:nvSpPr>
          <p:cNvPr id="4" name="Tijdelijke aanduiding voor dianummer 3"/>
          <p:cNvSpPr>
            <a:spLocks noGrp="1"/>
          </p:cNvSpPr>
          <p:nvPr>
            <p:ph type="sldNum" sz="quarter" idx="10"/>
          </p:nvPr>
        </p:nvSpPr>
        <p:spPr/>
        <p:txBody>
          <a:bodyPr/>
          <a:lstStyle/>
          <a:p>
            <a:fld id="{CAD83EA7-6A8F-4EA2-A5B5-01282DE1CE0D}" type="slidenum">
              <a:rPr lang="en-GB" smtClean="0"/>
              <a:t>6</a:t>
            </a:fld>
            <a:endParaRPr lang="en-GB" dirty="0"/>
          </a:p>
        </p:txBody>
      </p:sp>
    </p:spTree>
    <p:extLst>
      <p:ext uri="{BB962C8B-B14F-4D97-AF65-F5344CB8AC3E}">
        <p14:creationId xmlns:p14="http://schemas.microsoft.com/office/powerpoint/2010/main" val="1528285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CAD83EA7-6A8F-4EA2-A5B5-01282DE1CE0D}" type="slidenum">
              <a:rPr lang="en-GB" smtClean="0"/>
              <a:t>7</a:t>
            </a:fld>
            <a:endParaRPr lang="en-GB" dirty="0"/>
          </a:p>
        </p:txBody>
      </p:sp>
    </p:spTree>
    <p:extLst>
      <p:ext uri="{BB962C8B-B14F-4D97-AF65-F5344CB8AC3E}">
        <p14:creationId xmlns:p14="http://schemas.microsoft.com/office/powerpoint/2010/main" val="1315861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CAD83EA7-6A8F-4EA2-A5B5-01282DE1CE0D}" type="slidenum">
              <a:rPr lang="en-GB" smtClean="0"/>
              <a:t>8</a:t>
            </a:fld>
            <a:endParaRPr lang="en-GB" dirty="0"/>
          </a:p>
        </p:txBody>
      </p:sp>
    </p:spTree>
    <p:extLst>
      <p:ext uri="{BB962C8B-B14F-4D97-AF65-F5344CB8AC3E}">
        <p14:creationId xmlns:p14="http://schemas.microsoft.com/office/powerpoint/2010/main" val="1315861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Merged LADS and Riegl data set.</a:t>
            </a:r>
            <a:r>
              <a:rPr lang="en-AU" baseline="0" dirty="0" smtClean="0"/>
              <a:t> </a:t>
            </a:r>
          </a:p>
          <a:p>
            <a:r>
              <a:rPr lang="en-AU" baseline="0" dirty="0" smtClean="0"/>
              <a:t>You can see from the imagery that the higher point density Riegl data cuts out along the line of visible seabed, and the lower resolution LADS data continues to measure the seabed further seaward in deeper water</a:t>
            </a:r>
          </a:p>
          <a:p>
            <a:endParaRPr lang="en-AU" baseline="0" dirty="0" smtClean="0"/>
          </a:p>
          <a:p>
            <a:r>
              <a:rPr lang="en-AU" baseline="0" dirty="0" smtClean="0"/>
              <a:t>Operating these systems simultaneously also enable the operator to prioritise the data processing efforts that compliments each sensors capabilities.  For example, the shallow water data from the high powered sensor can be ignored, and this is somewhat redundant due to the overlapping high resolution data form the low powered sensor.  Likewise, the deeper, poorer quality data from the low powered sensor can also be ignored as this is superseded buy the better quality/more accurate data from the High Powered ALB sensor.  Through doing this we are able to reduce processing times for faster data delivery.</a:t>
            </a:r>
          </a:p>
          <a:p>
            <a:endParaRPr lang="en-AU" baseline="0" dirty="0" smtClean="0"/>
          </a:p>
          <a:p>
            <a:r>
              <a:rPr lang="en-AU" baseline="0" dirty="0" smtClean="0"/>
              <a:t>BUT – this does not mean the redundant data is completely ignored… this data can still be used to cross-check or verify data collected by the other sensor.  This can therefore also help reduce the number of </a:t>
            </a:r>
            <a:r>
              <a:rPr lang="en-AU" baseline="0" dirty="0" err="1" smtClean="0"/>
              <a:t>reflys</a:t>
            </a:r>
            <a:r>
              <a:rPr lang="en-AU" baseline="0" dirty="0" smtClean="0"/>
              <a:t> that are perhaps needed to verify a suspicious feature that could potentially be a danger to navigation.</a:t>
            </a:r>
            <a:endParaRPr lang="en-AU" dirty="0"/>
          </a:p>
        </p:txBody>
      </p:sp>
      <p:sp>
        <p:nvSpPr>
          <p:cNvPr id="4" name="Slide Number Placeholder 3"/>
          <p:cNvSpPr>
            <a:spLocks noGrp="1"/>
          </p:cNvSpPr>
          <p:nvPr>
            <p:ph type="sldNum" sz="quarter" idx="10"/>
          </p:nvPr>
        </p:nvSpPr>
        <p:spPr/>
        <p:txBody>
          <a:bodyPr/>
          <a:lstStyle/>
          <a:p>
            <a:fld id="{CAD83EA7-6A8F-4EA2-A5B5-01282DE1CE0D}" type="slidenum">
              <a:rPr lang="en-GB" smtClean="0"/>
              <a:t>9</a:t>
            </a:fld>
            <a:endParaRPr lang="en-GB" dirty="0"/>
          </a:p>
        </p:txBody>
      </p:sp>
    </p:spTree>
    <p:extLst>
      <p:ext uri="{BB962C8B-B14F-4D97-AF65-F5344CB8AC3E}">
        <p14:creationId xmlns:p14="http://schemas.microsoft.com/office/powerpoint/2010/main" val="461984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oleObject" Target="../embeddings/oleObject16.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Frontpage_logo and image adjustable in slide">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extLst>
              <p:ext uri="{D42A27DB-BD31-4B8C-83A1-F6EECF244321}">
                <p14:modId xmlns:p14="http://schemas.microsoft.com/office/powerpoint/2010/main" val="318579028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01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Rechthoek 8"/>
          <p:cNvSpPr/>
          <p:nvPr userDrawn="1"/>
        </p:nvSpPr>
        <p:spPr>
          <a:xfrm>
            <a:off x="0" y="540000"/>
            <a:ext cx="9144000" cy="59852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hthoek 7"/>
          <p:cNvSpPr/>
          <p:nvPr userDrawn="1"/>
        </p:nvSpPr>
        <p:spPr>
          <a:xfrm>
            <a:off x="0" y="5445224"/>
            <a:ext cx="9144000" cy="1080000"/>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el 1"/>
          <p:cNvSpPr>
            <a:spLocks noGrp="1"/>
          </p:cNvSpPr>
          <p:nvPr>
            <p:ph type="title" hasCustomPrompt="1"/>
          </p:nvPr>
        </p:nvSpPr>
        <p:spPr>
          <a:xfrm>
            <a:off x="323528" y="5445224"/>
            <a:ext cx="8280920" cy="648072"/>
          </a:xfrm>
        </p:spPr>
        <p:txBody>
          <a:bodyPr>
            <a:normAutofit/>
          </a:bodyPr>
          <a:lstStyle>
            <a:lvl1pPr algn="l">
              <a:defRPr sz="2800" baseline="0">
                <a:solidFill>
                  <a:schemeClr val="bg1"/>
                </a:solidFill>
                <a:latin typeface="Arial" pitchFamily="34" charset="0"/>
                <a:cs typeface="Arial" pitchFamily="34" charset="0"/>
              </a:defRPr>
            </a:lvl1pPr>
          </a:lstStyle>
          <a:p>
            <a:r>
              <a:rPr lang="en-GB" noProof="0" dirty="0" smtClean="0"/>
              <a:t>Click to add the title of the </a:t>
            </a:r>
            <a:r>
              <a:rPr lang="en-GB" noProof="0" dirty="0" err="1" smtClean="0"/>
              <a:t>Frontpage</a:t>
            </a:r>
            <a:endParaRPr lang="en-GB" noProof="0" dirty="0"/>
          </a:p>
        </p:txBody>
      </p:sp>
      <p:sp>
        <p:nvSpPr>
          <p:cNvPr id="12" name="Titel 1"/>
          <p:cNvSpPr txBox="1">
            <a:spLocks/>
          </p:cNvSpPr>
          <p:nvPr userDrawn="1"/>
        </p:nvSpPr>
        <p:spPr>
          <a:xfrm>
            <a:off x="251520" y="1565176"/>
            <a:ext cx="2242592" cy="32403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400" kern="1200">
                <a:solidFill>
                  <a:schemeClr val="bg1"/>
                </a:solidFill>
                <a:latin typeface="+mj-lt"/>
                <a:ea typeface="+mj-ea"/>
                <a:cs typeface="+mj-cs"/>
              </a:defRPr>
            </a:lvl1pPr>
          </a:lstStyle>
          <a:p>
            <a:endParaRPr lang="en-GB" dirty="0" smtClean="0"/>
          </a:p>
        </p:txBody>
      </p:sp>
      <p:sp>
        <p:nvSpPr>
          <p:cNvPr id="4" name="Tijdelijke aanduiding voor tekst 3"/>
          <p:cNvSpPr>
            <a:spLocks noGrp="1"/>
          </p:cNvSpPr>
          <p:nvPr>
            <p:ph type="body" sz="quarter" idx="10" hasCustomPrompt="1"/>
          </p:nvPr>
        </p:nvSpPr>
        <p:spPr>
          <a:xfrm>
            <a:off x="323528" y="6092825"/>
            <a:ext cx="8280920" cy="439738"/>
          </a:xfrm>
        </p:spPr>
        <p:txBody>
          <a:bodyPr>
            <a:normAutofit/>
          </a:bodyPr>
          <a:lstStyle>
            <a:lvl1pPr marL="0" indent="0">
              <a:buFontTx/>
              <a:buNone/>
              <a:defRPr sz="1800">
                <a:solidFill>
                  <a:schemeClr val="bg1"/>
                </a:solidFill>
                <a:latin typeface="Arial" pitchFamily="34" charset="0"/>
                <a:cs typeface="Arial" pitchFamily="34" charset="0"/>
              </a:defRPr>
            </a:lvl1pPr>
          </a:lstStyle>
          <a:p>
            <a:pPr lvl="0"/>
            <a:r>
              <a:rPr lang="en-GB" dirty="0" smtClean="0"/>
              <a:t>Click to add subtitle</a:t>
            </a:r>
            <a:endParaRPr lang="en-GB" dirty="0"/>
          </a:p>
        </p:txBody>
      </p:sp>
      <p:sp>
        <p:nvSpPr>
          <p:cNvPr id="11" name="Tijdelijke aanduiding voor afbeelding 3"/>
          <p:cNvSpPr>
            <a:spLocks noGrp="1"/>
          </p:cNvSpPr>
          <p:nvPr>
            <p:ph type="pic" sz="quarter" idx="12" hasCustomPrompt="1"/>
          </p:nvPr>
        </p:nvSpPr>
        <p:spPr>
          <a:xfrm>
            <a:off x="0" y="540000"/>
            <a:ext cx="9144000" cy="4905224"/>
          </a:xfrm>
        </p:spPr>
        <p:txBody>
          <a:bodyPr>
            <a:normAutofit/>
          </a:bodyPr>
          <a:lstStyle>
            <a:lvl1pPr marL="0" indent="0">
              <a:buNone/>
              <a:defRPr sz="1600" baseline="0"/>
            </a:lvl1pPr>
          </a:lstStyle>
          <a:p>
            <a:r>
              <a:rPr lang="en-GB" noProof="0" dirty="0" smtClean="0"/>
              <a:t>Add Image to fill  the grey box. Bring the picture to the background.</a:t>
            </a:r>
            <a:r>
              <a:rPr lang="nl-NL" dirty="0" smtClean="0"/>
              <a:t>  </a:t>
            </a:r>
          </a:p>
        </p:txBody>
      </p:sp>
      <p:pic>
        <p:nvPicPr>
          <p:cNvPr id="13" name="Afbeelding 12"/>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524000" y="0"/>
            <a:ext cx="1080000" cy="1080000"/>
          </a:xfrm>
          <a:prstGeom prst="rect">
            <a:avLst/>
          </a:prstGeom>
        </p:spPr>
      </p:pic>
    </p:spTree>
    <p:extLst>
      <p:ext uri="{BB962C8B-B14F-4D97-AF65-F5344CB8AC3E}">
        <p14:creationId xmlns:p14="http://schemas.microsoft.com/office/powerpoint/2010/main" val="886005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10_2 x image + caption landscap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183502402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893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hthoek 2"/>
          <p:cNvSpPr/>
          <p:nvPr userDrawn="1"/>
        </p:nvSpPr>
        <p:spPr>
          <a:xfrm>
            <a:off x="395536" y="1269040"/>
            <a:ext cx="5760000" cy="252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jdelijke aanduiding voor tekst 2"/>
          <p:cNvSpPr>
            <a:spLocks noGrp="1"/>
          </p:cNvSpPr>
          <p:nvPr>
            <p:ph type="body" idx="1" hasCustomPrompt="1"/>
          </p:nvPr>
        </p:nvSpPr>
        <p:spPr>
          <a:xfrm>
            <a:off x="6408711" y="1295776"/>
            <a:ext cx="2411761" cy="1269128"/>
          </a:xfrm>
        </p:spPr>
        <p:txBody>
          <a:bodyPr anchor="t" anchorCtr="0">
            <a:normAutofit/>
          </a:bodyPr>
          <a:lstStyle>
            <a:lvl1pPr marL="0" indent="0">
              <a:buNone/>
              <a:defRPr sz="1000" i="1">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add caption</a:t>
            </a:r>
          </a:p>
          <a:p>
            <a:pPr lvl="0"/>
            <a:endParaRPr lang="en-GB" dirty="0" smtClean="0"/>
          </a:p>
        </p:txBody>
      </p:sp>
      <p:sp>
        <p:nvSpPr>
          <p:cNvPr id="13" name="Rechthoek 12"/>
          <p:cNvSpPr/>
          <p:nvPr userDrawn="1"/>
        </p:nvSpPr>
        <p:spPr>
          <a:xfrm>
            <a:off x="0" y="372654"/>
            <a:ext cx="9144000" cy="438956"/>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 name="Rechthoek 16"/>
          <p:cNvSpPr/>
          <p:nvPr userDrawn="1"/>
        </p:nvSpPr>
        <p:spPr>
          <a:xfrm>
            <a:off x="395536" y="3861048"/>
            <a:ext cx="5760000" cy="252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ijdelijke aanduiding voor tekst 2"/>
          <p:cNvSpPr>
            <a:spLocks noGrp="1"/>
          </p:cNvSpPr>
          <p:nvPr>
            <p:ph type="body" idx="10" hasCustomPrompt="1"/>
          </p:nvPr>
        </p:nvSpPr>
        <p:spPr>
          <a:xfrm>
            <a:off x="6408712" y="3905721"/>
            <a:ext cx="2339752" cy="1269128"/>
          </a:xfrm>
        </p:spPr>
        <p:txBody>
          <a:bodyPr anchor="t" anchorCtr="0">
            <a:normAutofit/>
          </a:bodyPr>
          <a:lstStyle>
            <a:lvl1pPr marL="0" indent="0">
              <a:buNone/>
              <a:defRPr sz="1000" i="1">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add caption</a:t>
            </a:r>
          </a:p>
          <a:p>
            <a:pPr lvl="0"/>
            <a:endParaRPr lang="en-GB" dirty="0" smtClean="0"/>
          </a:p>
        </p:txBody>
      </p:sp>
      <p:sp>
        <p:nvSpPr>
          <p:cNvPr id="14" name="Titel 1"/>
          <p:cNvSpPr>
            <a:spLocks noGrp="1"/>
          </p:cNvSpPr>
          <p:nvPr>
            <p:ph type="title" hasCustomPrompt="1"/>
          </p:nvPr>
        </p:nvSpPr>
        <p:spPr>
          <a:xfrm>
            <a:off x="251520" y="20632"/>
            <a:ext cx="7459289" cy="1143000"/>
          </a:xfrm>
        </p:spPr>
        <p:txBody>
          <a:bodyPr>
            <a:normAutofit/>
          </a:bodyPr>
          <a:lstStyle>
            <a:lvl1pPr algn="l">
              <a:defRPr sz="2000" baseline="0">
                <a:solidFill>
                  <a:schemeClr val="bg1"/>
                </a:solidFill>
                <a:latin typeface="Arial" pitchFamily="34" charset="0"/>
                <a:cs typeface="Arial" pitchFamily="34" charset="0"/>
              </a:defRPr>
            </a:lvl1pPr>
          </a:lstStyle>
          <a:p>
            <a:r>
              <a:rPr lang="en-GB" dirty="0" smtClean="0"/>
              <a:t>Click to add title</a:t>
            </a:r>
            <a:endParaRPr lang="en-GB" dirty="0"/>
          </a:p>
        </p:txBody>
      </p:sp>
      <p:sp>
        <p:nvSpPr>
          <p:cNvPr id="18"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smtClean="0">
                <a:solidFill>
                  <a:srgbClr val="437C92"/>
                </a:solidFill>
                <a:latin typeface="Arial" pitchFamily="34" charset="0"/>
                <a:ea typeface="+mn-ea"/>
                <a:cs typeface="Arial" pitchFamily="34" charset="0"/>
              </a:rPr>
              <a:t>www.fugro.com</a:t>
            </a:r>
            <a:endParaRPr lang="en-GB" sz="800" dirty="0">
              <a:solidFill>
                <a:srgbClr val="437C92"/>
              </a:solidFill>
              <a:latin typeface="Arial" pitchFamily="34" charset="0"/>
              <a:ea typeface="+mn-ea"/>
              <a:cs typeface="Arial" pitchFamily="34" charset="0"/>
            </a:endParaRPr>
          </a:p>
        </p:txBody>
      </p:sp>
      <p:sp>
        <p:nvSpPr>
          <p:cNvPr id="21" name="Rechthoek 20"/>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rgbClr val="437C92"/>
                </a:solidFill>
              </a:rPr>
              <a:pPr algn="r"/>
              <a:t>‹#›</a:t>
            </a:fld>
            <a:endParaRPr lang="en-GB" altLang="en-US" sz="800" dirty="0">
              <a:solidFill>
                <a:srgbClr val="437C92"/>
              </a:solidFill>
            </a:endParaRPr>
          </a:p>
        </p:txBody>
      </p:sp>
      <p:sp>
        <p:nvSpPr>
          <p:cNvPr id="22" name="Tijdelijke aanduiding voor inhoud 12"/>
          <p:cNvSpPr>
            <a:spLocks noGrp="1"/>
          </p:cNvSpPr>
          <p:nvPr>
            <p:ph sz="quarter" idx="11" hasCustomPrompt="1"/>
          </p:nvPr>
        </p:nvSpPr>
        <p:spPr>
          <a:xfrm>
            <a:off x="755749" y="6597352"/>
            <a:ext cx="5832475" cy="183317"/>
          </a:xfrm>
        </p:spPr>
        <p:txBody>
          <a:bodyPr>
            <a:noAutofit/>
          </a:bodyPr>
          <a:lstStyle>
            <a:lvl1pPr marL="0" indent="0">
              <a:buFontTx/>
              <a:buNone/>
              <a:defRPr sz="800" baseline="0">
                <a:solidFill>
                  <a:srgbClr val="437C92"/>
                </a:solidFill>
                <a:latin typeface="Arial" pitchFamily="34" charset="0"/>
                <a:cs typeface="Arial" pitchFamily="34" charset="0"/>
              </a:defRPr>
            </a:lvl1pPr>
            <a:lvl2pPr marL="457200" indent="0">
              <a:buFontTx/>
              <a:buNone/>
              <a:defRPr sz="800">
                <a:solidFill>
                  <a:srgbClr val="437C92"/>
                </a:solidFill>
              </a:defRPr>
            </a:lvl2pPr>
            <a:lvl3pPr marL="914400" indent="0">
              <a:buFontTx/>
              <a:buNone/>
              <a:defRPr sz="800">
                <a:solidFill>
                  <a:srgbClr val="437C92"/>
                </a:solidFill>
              </a:defRPr>
            </a:lvl3pPr>
            <a:lvl4pPr marL="1371600" indent="0">
              <a:buFontTx/>
              <a:buNone/>
              <a:defRPr sz="800">
                <a:solidFill>
                  <a:srgbClr val="437C92"/>
                </a:solidFill>
              </a:defRPr>
            </a:lvl4pPr>
            <a:lvl5pPr marL="1828800" indent="0">
              <a:buFontTx/>
              <a:buNone/>
              <a:defRPr sz="800">
                <a:solidFill>
                  <a:srgbClr val="437C92"/>
                </a:solidFill>
              </a:defRPr>
            </a:lvl5pPr>
          </a:lstStyle>
          <a:p>
            <a:pPr lvl="0"/>
            <a:r>
              <a:rPr lang="en-GB" dirty="0" smtClean="0"/>
              <a:t>Optional – add presentation name and date</a:t>
            </a:r>
          </a:p>
        </p:txBody>
      </p:sp>
      <p:cxnSp>
        <p:nvCxnSpPr>
          <p:cNvPr id="23" name="Rechte verbindingslijn 22"/>
          <p:cNvCxnSpPr/>
          <p:nvPr userDrawn="1"/>
        </p:nvCxnSpPr>
        <p:spPr>
          <a:xfrm>
            <a:off x="358557" y="6597352"/>
            <a:ext cx="8426886" cy="0"/>
          </a:xfrm>
          <a:prstGeom prst="line">
            <a:avLst/>
          </a:prstGeom>
          <a:ln w="9525">
            <a:solidFill>
              <a:srgbClr val="437C92"/>
            </a:solidFill>
          </a:ln>
        </p:spPr>
        <p:style>
          <a:lnRef idx="1">
            <a:schemeClr val="accent1"/>
          </a:lnRef>
          <a:fillRef idx="0">
            <a:schemeClr val="accent1"/>
          </a:fillRef>
          <a:effectRef idx="0">
            <a:schemeClr val="accent1"/>
          </a:effectRef>
          <a:fontRef idx="minor">
            <a:schemeClr val="tx1"/>
          </a:fontRef>
        </p:style>
      </p:cxnSp>
      <p:sp>
        <p:nvSpPr>
          <p:cNvPr id="16" name="Tijdelijke aanduiding voor afbeelding 3"/>
          <p:cNvSpPr>
            <a:spLocks noGrp="1"/>
          </p:cNvSpPr>
          <p:nvPr>
            <p:ph type="pic" sz="quarter" idx="13" hasCustomPrompt="1"/>
          </p:nvPr>
        </p:nvSpPr>
        <p:spPr>
          <a:xfrm>
            <a:off x="395536" y="1269040"/>
            <a:ext cx="5748962" cy="2520000"/>
          </a:xfrm>
        </p:spPr>
        <p:txBody>
          <a:bodyPr>
            <a:normAutofit/>
          </a:bodyPr>
          <a:lstStyle>
            <a:lvl1pPr marL="0" indent="0">
              <a:buNone/>
              <a:defRPr sz="1600" baseline="0">
                <a:latin typeface="Arial" pitchFamily="34" charset="0"/>
                <a:cs typeface="Arial" pitchFamily="34" charset="0"/>
              </a:defRPr>
            </a:lvl1pPr>
          </a:lstStyle>
          <a:p>
            <a:r>
              <a:rPr lang="en-GB" noProof="0" dirty="0" smtClean="0"/>
              <a:t>Add Image to fill the grey box. Image size 16 x 7 cm.</a:t>
            </a:r>
          </a:p>
          <a:p>
            <a:endParaRPr lang="nl-NL" dirty="0" smtClean="0"/>
          </a:p>
          <a:p>
            <a:r>
              <a:rPr lang="nl-NL" dirty="0" smtClean="0"/>
              <a:t>	 </a:t>
            </a:r>
          </a:p>
        </p:txBody>
      </p:sp>
      <p:sp>
        <p:nvSpPr>
          <p:cNvPr id="24" name="Tijdelijke aanduiding voor afbeelding 3"/>
          <p:cNvSpPr>
            <a:spLocks noGrp="1"/>
          </p:cNvSpPr>
          <p:nvPr>
            <p:ph type="pic" sz="quarter" idx="14" hasCustomPrompt="1"/>
          </p:nvPr>
        </p:nvSpPr>
        <p:spPr>
          <a:xfrm>
            <a:off x="395536" y="3861048"/>
            <a:ext cx="5760000" cy="2520000"/>
          </a:xfrm>
        </p:spPr>
        <p:txBody>
          <a:bodyPr>
            <a:normAutofit/>
          </a:bodyPr>
          <a:lstStyle>
            <a:lvl1pPr marL="0" indent="0">
              <a:buNone/>
              <a:defRPr sz="1600" baseline="0">
                <a:latin typeface="Arial" pitchFamily="34" charset="0"/>
                <a:cs typeface="Arial" pitchFamily="34" charset="0"/>
              </a:defRPr>
            </a:lvl1pPr>
          </a:lstStyle>
          <a:p>
            <a:r>
              <a:rPr lang="en-GB" noProof="0" dirty="0" smtClean="0"/>
              <a:t>Add Image to fill the grey box. Image size 16 x 7 cm.</a:t>
            </a:r>
          </a:p>
          <a:p>
            <a:endParaRPr lang="nl-NL" dirty="0" smtClean="0"/>
          </a:p>
          <a:p>
            <a:r>
              <a:rPr lang="nl-NL" dirty="0" smtClean="0"/>
              <a:t>	 </a:t>
            </a:r>
          </a:p>
        </p:txBody>
      </p:sp>
      <p:pic>
        <p:nvPicPr>
          <p:cNvPr id="20" name="Afbeelding 1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64000" y="0"/>
            <a:ext cx="720000" cy="720000"/>
          </a:xfrm>
          <a:prstGeom prst="rect">
            <a:avLst/>
          </a:prstGeom>
        </p:spPr>
      </p:pic>
    </p:spTree>
    <p:extLst>
      <p:ext uri="{BB962C8B-B14F-4D97-AF65-F5344CB8AC3E}">
        <p14:creationId xmlns:p14="http://schemas.microsoft.com/office/powerpoint/2010/main" val="282908116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3 x text + imag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1509492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9957"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hthoek 2"/>
          <p:cNvSpPr/>
          <p:nvPr userDrawn="1"/>
        </p:nvSpPr>
        <p:spPr>
          <a:xfrm>
            <a:off x="395816" y="3501008"/>
            <a:ext cx="2520000" cy="288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jdelijke aanduiding voor tekst 2"/>
          <p:cNvSpPr>
            <a:spLocks noGrp="1"/>
          </p:cNvSpPr>
          <p:nvPr>
            <p:ph type="body" idx="1" hasCustomPrompt="1"/>
          </p:nvPr>
        </p:nvSpPr>
        <p:spPr>
          <a:xfrm>
            <a:off x="395536" y="1268760"/>
            <a:ext cx="2510600" cy="2016224"/>
          </a:xfrm>
        </p:spPr>
        <p:txBody>
          <a:bodyPr anchor="t" anchorCtr="0">
            <a:normAutofit/>
          </a:bodyPr>
          <a:lstStyle>
            <a:lvl1pPr marL="0" indent="0">
              <a:buNone/>
              <a:defRPr sz="1400" i="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add text</a:t>
            </a:r>
          </a:p>
          <a:p>
            <a:pPr lvl="0"/>
            <a:endParaRPr lang="en-GB" noProof="0" dirty="0" smtClean="0"/>
          </a:p>
        </p:txBody>
      </p:sp>
      <p:sp>
        <p:nvSpPr>
          <p:cNvPr id="13" name="Rechthoek 12"/>
          <p:cNvSpPr/>
          <p:nvPr userDrawn="1"/>
        </p:nvSpPr>
        <p:spPr>
          <a:xfrm>
            <a:off x="0" y="372654"/>
            <a:ext cx="9144000" cy="438956"/>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Rechthoek 18"/>
          <p:cNvSpPr/>
          <p:nvPr userDrawn="1"/>
        </p:nvSpPr>
        <p:spPr>
          <a:xfrm>
            <a:off x="3275856" y="3501008"/>
            <a:ext cx="2520000" cy="288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hthoek 19"/>
          <p:cNvSpPr/>
          <p:nvPr userDrawn="1"/>
        </p:nvSpPr>
        <p:spPr>
          <a:xfrm>
            <a:off x="6228464" y="3501328"/>
            <a:ext cx="2520000" cy="288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jdelijke aanduiding voor tekst 2"/>
          <p:cNvSpPr>
            <a:spLocks noGrp="1"/>
          </p:cNvSpPr>
          <p:nvPr>
            <p:ph type="body" idx="11" hasCustomPrompt="1"/>
          </p:nvPr>
        </p:nvSpPr>
        <p:spPr>
          <a:xfrm>
            <a:off x="3285536" y="1268760"/>
            <a:ext cx="2510600" cy="2016224"/>
          </a:xfrm>
        </p:spPr>
        <p:txBody>
          <a:bodyPr anchor="t" anchorCtr="0">
            <a:normAutofit/>
          </a:bodyPr>
          <a:lstStyle>
            <a:lvl1pPr marL="0" indent="0">
              <a:buNone/>
              <a:defRPr sz="1400" i="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add text</a:t>
            </a:r>
          </a:p>
          <a:p>
            <a:pPr lvl="0"/>
            <a:endParaRPr lang="en-GB" dirty="0" smtClean="0"/>
          </a:p>
        </p:txBody>
      </p:sp>
      <p:sp>
        <p:nvSpPr>
          <p:cNvPr id="22" name="Tijdelijke aanduiding voor tekst 2"/>
          <p:cNvSpPr>
            <a:spLocks noGrp="1"/>
          </p:cNvSpPr>
          <p:nvPr>
            <p:ph type="body" idx="12" hasCustomPrompt="1"/>
          </p:nvPr>
        </p:nvSpPr>
        <p:spPr>
          <a:xfrm>
            <a:off x="6237864" y="1268760"/>
            <a:ext cx="2510600" cy="2016224"/>
          </a:xfrm>
        </p:spPr>
        <p:txBody>
          <a:bodyPr anchor="t" anchorCtr="0">
            <a:normAutofit/>
          </a:bodyPr>
          <a:lstStyle>
            <a:lvl1pPr marL="0" indent="0">
              <a:buNone/>
              <a:defRPr sz="1400" i="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add text</a:t>
            </a:r>
          </a:p>
          <a:p>
            <a:pPr lvl="0"/>
            <a:endParaRPr lang="en-GB" dirty="0" smtClean="0"/>
          </a:p>
        </p:txBody>
      </p:sp>
      <p:sp>
        <p:nvSpPr>
          <p:cNvPr id="15" name="Titel 1"/>
          <p:cNvSpPr>
            <a:spLocks noGrp="1"/>
          </p:cNvSpPr>
          <p:nvPr>
            <p:ph type="title" hasCustomPrompt="1"/>
          </p:nvPr>
        </p:nvSpPr>
        <p:spPr>
          <a:xfrm>
            <a:off x="251520" y="20632"/>
            <a:ext cx="7459289" cy="1143000"/>
          </a:xfrm>
        </p:spPr>
        <p:txBody>
          <a:bodyPr>
            <a:normAutofit/>
          </a:bodyPr>
          <a:lstStyle>
            <a:lvl1pPr algn="l">
              <a:defRPr sz="2000" baseline="0">
                <a:solidFill>
                  <a:schemeClr val="bg1"/>
                </a:solidFill>
                <a:latin typeface="Arial" pitchFamily="34" charset="0"/>
                <a:cs typeface="Arial" pitchFamily="34" charset="0"/>
              </a:defRPr>
            </a:lvl1pPr>
          </a:lstStyle>
          <a:p>
            <a:r>
              <a:rPr lang="en-GB" dirty="0" smtClean="0"/>
              <a:t>Click to add title</a:t>
            </a:r>
            <a:endParaRPr lang="en-GB" dirty="0"/>
          </a:p>
        </p:txBody>
      </p:sp>
      <p:sp>
        <p:nvSpPr>
          <p:cNvPr id="17"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smtClean="0">
                <a:solidFill>
                  <a:srgbClr val="437C92"/>
                </a:solidFill>
                <a:latin typeface="Arial" pitchFamily="34" charset="0"/>
                <a:ea typeface="+mn-ea"/>
                <a:cs typeface="Arial" pitchFamily="34" charset="0"/>
              </a:rPr>
              <a:t>www.fugro.com</a:t>
            </a:r>
            <a:endParaRPr lang="en-GB" sz="800" dirty="0">
              <a:solidFill>
                <a:srgbClr val="437C92"/>
              </a:solidFill>
              <a:latin typeface="Arial" pitchFamily="34" charset="0"/>
              <a:ea typeface="+mn-ea"/>
              <a:cs typeface="Arial" pitchFamily="34" charset="0"/>
            </a:endParaRPr>
          </a:p>
        </p:txBody>
      </p:sp>
      <p:sp>
        <p:nvSpPr>
          <p:cNvPr id="18" name="Rechthoek 17"/>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rgbClr val="437C92"/>
                </a:solidFill>
              </a:rPr>
              <a:pPr algn="r"/>
              <a:t>‹#›</a:t>
            </a:fld>
            <a:endParaRPr lang="en-GB" altLang="en-US" sz="800" dirty="0">
              <a:solidFill>
                <a:srgbClr val="437C92"/>
              </a:solidFill>
            </a:endParaRPr>
          </a:p>
        </p:txBody>
      </p:sp>
      <p:sp>
        <p:nvSpPr>
          <p:cNvPr id="25" name="Tijdelijke aanduiding voor inhoud 12"/>
          <p:cNvSpPr>
            <a:spLocks noGrp="1"/>
          </p:cNvSpPr>
          <p:nvPr>
            <p:ph sz="quarter" idx="13" hasCustomPrompt="1"/>
          </p:nvPr>
        </p:nvSpPr>
        <p:spPr>
          <a:xfrm>
            <a:off x="755749" y="6597352"/>
            <a:ext cx="5832475" cy="183317"/>
          </a:xfrm>
        </p:spPr>
        <p:txBody>
          <a:bodyPr>
            <a:noAutofit/>
          </a:bodyPr>
          <a:lstStyle>
            <a:lvl1pPr marL="0" indent="0">
              <a:buFontTx/>
              <a:buNone/>
              <a:defRPr sz="800" baseline="0">
                <a:solidFill>
                  <a:srgbClr val="437C92"/>
                </a:solidFill>
                <a:latin typeface="Arial" pitchFamily="34" charset="0"/>
                <a:cs typeface="Arial" pitchFamily="34" charset="0"/>
              </a:defRPr>
            </a:lvl1pPr>
            <a:lvl2pPr marL="457200" indent="0">
              <a:buFontTx/>
              <a:buNone/>
              <a:defRPr sz="800">
                <a:solidFill>
                  <a:srgbClr val="437C92"/>
                </a:solidFill>
              </a:defRPr>
            </a:lvl2pPr>
            <a:lvl3pPr marL="914400" indent="0">
              <a:buFontTx/>
              <a:buNone/>
              <a:defRPr sz="800">
                <a:solidFill>
                  <a:srgbClr val="437C92"/>
                </a:solidFill>
              </a:defRPr>
            </a:lvl3pPr>
            <a:lvl4pPr marL="1371600" indent="0">
              <a:buFontTx/>
              <a:buNone/>
              <a:defRPr sz="800">
                <a:solidFill>
                  <a:srgbClr val="437C92"/>
                </a:solidFill>
              </a:defRPr>
            </a:lvl4pPr>
            <a:lvl5pPr marL="1828800" indent="0">
              <a:buFontTx/>
              <a:buNone/>
              <a:defRPr sz="800">
                <a:solidFill>
                  <a:srgbClr val="437C92"/>
                </a:solidFill>
              </a:defRPr>
            </a:lvl5pPr>
          </a:lstStyle>
          <a:p>
            <a:pPr lvl="0"/>
            <a:r>
              <a:rPr lang="en-GB" dirty="0" smtClean="0"/>
              <a:t>Optional – add presentation name and date</a:t>
            </a:r>
          </a:p>
        </p:txBody>
      </p:sp>
      <p:cxnSp>
        <p:nvCxnSpPr>
          <p:cNvPr id="26" name="Rechte verbindingslijn 25"/>
          <p:cNvCxnSpPr/>
          <p:nvPr userDrawn="1"/>
        </p:nvCxnSpPr>
        <p:spPr>
          <a:xfrm>
            <a:off x="358557" y="6597352"/>
            <a:ext cx="8426886" cy="0"/>
          </a:xfrm>
          <a:prstGeom prst="line">
            <a:avLst/>
          </a:prstGeom>
          <a:ln w="9525">
            <a:solidFill>
              <a:srgbClr val="437C92"/>
            </a:solidFill>
          </a:ln>
        </p:spPr>
        <p:style>
          <a:lnRef idx="1">
            <a:schemeClr val="accent1"/>
          </a:lnRef>
          <a:fillRef idx="0">
            <a:schemeClr val="accent1"/>
          </a:fillRef>
          <a:effectRef idx="0">
            <a:schemeClr val="accent1"/>
          </a:effectRef>
          <a:fontRef idx="minor">
            <a:schemeClr val="tx1"/>
          </a:fontRef>
        </p:style>
      </p:cxnSp>
      <p:sp>
        <p:nvSpPr>
          <p:cNvPr id="16" name="Tijdelijke aanduiding voor afbeelding 3"/>
          <p:cNvSpPr>
            <a:spLocks noGrp="1"/>
          </p:cNvSpPr>
          <p:nvPr>
            <p:ph type="pic" sz="quarter" idx="14" hasCustomPrompt="1"/>
          </p:nvPr>
        </p:nvSpPr>
        <p:spPr>
          <a:xfrm>
            <a:off x="395816" y="3501008"/>
            <a:ext cx="2520000" cy="2868937"/>
          </a:xfrm>
        </p:spPr>
        <p:txBody>
          <a:bodyPr>
            <a:normAutofit/>
          </a:bodyPr>
          <a:lstStyle>
            <a:lvl1pPr marL="0" indent="0">
              <a:buNone/>
              <a:defRPr sz="1600" baseline="0">
                <a:latin typeface="Arial" pitchFamily="34" charset="0"/>
                <a:cs typeface="Arial" pitchFamily="34" charset="0"/>
              </a:defRPr>
            </a:lvl1pPr>
          </a:lstStyle>
          <a:p>
            <a:r>
              <a:rPr lang="en-GB" noProof="0" dirty="0" smtClean="0"/>
              <a:t>Add Image to fill the grey box. Image size 7 x 8 cm.</a:t>
            </a:r>
          </a:p>
          <a:p>
            <a:endParaRPr lang="nl-NL" dirty="0" smtClean="0"/>
          </a:p>
          <a:p>
            <a:r>
              <a:rPr lang="nl-NL" dirty="0" smtClean="0"/>
              <a:t>	 </a:t>
            </a:r>
          </a:p>
        </p:txBody>
      </p:sp>
      <p:sp>
        <p:nvSpPr>
          <p:cNvPr id="28" name="Tijdelijke aanduiding voor afbeelding 3"/>
          <p:cNvSpPr>
            <a:spLocks noGrp="1"/>
          </p:cNvSpPr>
          <p:nvPr>
            <p:ph type="pic" sz="quarter" idx="17" hasCustomPrompt="1"/>
          </p:nvPr>
        </p:nvSpPr>
        <p:spPr>
          <a:xfrm>
            <a:off x="3275856" y="3501328"/>
            <a:ext cx="2520000" cy="2880000"/>
          </a:xfrm>
        </p:spPr>
        <p:txBody>
          <a:bodyPr>
            <a:normAutofit/>
          </a:bodyPr>
          <a:lstStyle>
            <a:lvl1pPr marL="0" indent="0">
              <a:buNone/>
              <a:defRPr sz="1600" baseline="0">
                <a:latin typeface="Arial" pitchFamily="34" charset="0"/>
                <a:cs typeface="Arial" pitchFamily="34" charset="0"/>
              </a:defRPr>
            </a:lvl1pPr>
          </a:lstStyle>
          <a:p>
            <a:r>
              <a:rPr lang="en-GB" noProof="0" dirty="0" smtClean="0"/>
              <a:t>Add Image to fill the grey box. Image size 7 x 8 cm.</a:t>
            </a:r>
          </a:p>
          <a:p>
            <a:endParaRPr lang="nl-NL" dirty="0" smtClean="0"/>
          </a:p>
          <a:p>
            <a:r>
              <a:rPr lang="nl-NL" dirty="0" smtClean="0"/>
              <a:t>	 </a:t>
            </a:r>
          </a:p>
        </p:txBody>
      </p:sp>
      <p:sp>
        <p:nvSpPr>
          <p:cNvPr id="29" name="Tijdelijke aanduiding voor afbeelding 3"/>
          <p:cNvSpPr>
            <a:spLocks noGrp="1"/>
          </p:cNvSpPr>
          <p:nvPr>
            <p:ph type="pic" sz="quarter" idx="18" hasCustomPrompt="1"/>
          </p:nvPr>
        </p:nvSpPr>
        <p:spPr>
          <a:xfrm>
            <a:off x="6228184" y="3512391"/>
            <a:ext cx="2520000" cy="2868937"/>
          </a:xfrm>
        </p:spPr>
        <p:txBody>
          <a:bodyPr>
            <a:normAutofit/>
          </a:bodyPr>
          <a:lstStyle>
            <a:lvl1pPr marL="0" indent="0">
              <a:buNone/>
              <a:defRPr sz="1600" baseline="0">
                <a:latin typeface="Arial" pitchFamily="34" charset="0"/>
                <a:cs typeface="Arial" pitchFamily="34" charset="0"/>
              </a:defRPr>
            </a:lvl1pPr>
          </a:lstStyle>
          <a:p>
            <a:r>
              <a:rPr lang="en-GB" noProof="0" dirty="0" smtClean="0"/>
              <a:t>Add Image to fill the grey box. Image size 7  x 8 cm.</a:t>
            </a:r>
          </a:p>
          <a:p>
            <a:endParaRPr lang="nl-NL" dirty="0" smtClean="0"/>
          </a:p>
          <a:p>
            <a:r>
              <a:rPr lang="nl-NL" dirty="0" smtClean="0"/>
              <a:t>	 </a:t>
            </a:r>
          </a:p>
        </p:txBody>
      </p:sp>
      <p:pic>
        <p:nvPicPr>
          <p:cNvPr id="24" name="Afbeelding 23"/>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64000" y="0"/>
            <a:ext cx="720000" cy="720000"/>
          </a:xfrm>
          <a:prstGeom prst="rect">
            <a:avLst/>
          </a:prstGeom>
        </p:spPr>
      </p:pic>
    </p:spTree>
    <p:extLst>
      <p:ext uri="{BB962C8B-B14F-4D97-AF65-F5344CB8AC3E}">
        <p14:creationId xmlns:p14="http://schemas.microsoft.com/office/powerpoint/2010/main" val="414883660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3 x text + caption">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28356854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005"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hthoek 2"/>
          <p:cNvSpPr/>
          <p:nvPr userDrawn="1"/>
        </p:nvSpPr>
        <p:spPr>
          <a:xfrm>
            <a:off x="395536" y="1269200"/>
            <a:ext cx="2520000" cy="39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jdelijke aanduiding voor tekst 2"/>
          <p:cNvSpPr>
            <a:spLocks noGrp="1"/>
          </p:cNvSpPr>
          <p:nvPr>
            <p:ph type="body" idx="1" hasCustomPrompt="1"/>
          </p:nvPr>
        </p:nvSpPr>
        <p:spPr>
          <a:xfrm>
            <a:off x="395536" y="5408930"/>
            <a:ext cx="2510600" cy="972398"/>
          </a:xfrm>
        </p:spPr>
        <p:txBody>
          <a:bodyPr anchor="t" anchorCtr="0">
            <a:normAutofit/>
          </a:bodyPr>
          <a:lstStyle>
            <a:lvl1pPr marL="0" indent="0">
              <a:buNone/>
              <a:defRPr sz="1000" i="1">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add caption</a:t>
            </a:r>
          </a:p>
          <a:p>
            <a:pPr lvl="0"/>
            <a:endParaRPr lang="en-GB" dirty="0" smtClean="0"/>
          </a:p>
        </p:txBody>
      </p:sp>
      <p:sp>
        <p:nvSpPr>
          <p:cNvPr id="13" name="Rechthoek 12"/>
          <p:cNvSpPr/>
          <p:nvPr userDrawn="1"/>
        </p:nvSpPr>
        <p:spPr>
          <a:xfrm>
            <a:off x="0" y="372654"/>
            <a:ext cx="9144000" cy="438956"/>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Rechthoek 18"/>
          <p:cNvSpPr/>
          <p:nvPr userDrawn="1"/>
        </p:nvSpPr>
        <p:spPr>
          <a:xfrm>
            <a:off x="3310557" y="1269200"/>
            <a:ext cx="2520000" cy="39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hthoek 19"/>
          <p:cNvSpPr/>
          <p:nvPr userDrawn="1"/>
        </p:nvSpPr>
        <p:spPr>
          <a:xfrm>
            <a:off x="6228464" y="1269200"/>
            <a:ext cx="2520000" cy="39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ijdelijke aanduiding voor tekst 2"/>
          <p:cNvSpPr>
            <a:spLocks noGrp="1"/>
          </p:cNvSpPr>
          <p:nvPr>
            <p:ph type="body" idx="10" hasCustomPrompt="1"/>
          </p:nvPr>
        </p:nvSpPr>
        <p:spPr>
          <a:xfrm>
            <a:off x="3310558" y="5408930"/>
            <a:ext cx="2520000" cy="972398"/>
          </a:xfrm>
        </p:spPr>
        <p:txBody>
          <a:bodyPr anchor="t" anchorCtr="0">
            <a:normAutofit/>
          </a:bodyPr>
          <a:lstStyle>
            <a:lvl1pPr marL="0" indent="0">
              <a:buNone/>
              <a:defRPr sz="1000" i="1">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add caption</a:t>
            </a:r>
          </a:p>
          <a:p>
            <a:pPr lvl="0"/>
            <a:endParaRPr lang="en-GB" dirty="0" smtClean="0"/>
          </a:p>
        </p:txBody>
      </p:sp>
      <p:sp>
        <p:nvSpPr>
          <p:cNvPr id="17" name="Tijdelijke aanduiding voor tekst 2"/>
          <p:cNvSpPr>
            <a:spLocks noGrp="1"/>
          </p:cNvSpPr>
          <p:nvPr>
            <p:ph type="body" idx="11" hasCustomPrompt="1"/>
          </p:nvPr>
        </p:nvSpPr>
        <p:spPr>
          <a:xfrm>
            <a:off x="6237864" y="5408930"/>
            <a:ext cx="2510600" cy="972398"/>
          </a:xfrm>
        </p:spPr>
        <p:txBody>
          <a:bodyPr anchor="t" anchorCtr="0">
            <a:normAutofit/>
          </a:bodyPr>
          <a:lstStyle>
            <a:lvl1pPr marL="0" indent="0">
              <a:buNone/>
              <a:defRPr sz="1000" i="1">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add caption</a:t>
            </a:r>
          </a:p>
          <a:p>
            <a:pPr lvl="0"/>
            <a:endParaRPr lang="en-GB" dirty="0" smtClean="0"/>
          </a:p>
        </p:txBody>
      </p:sp>
      <p:sp>
        <p:nvSpPr>
          <p:cNvPr id="18" name="Titel 1"/>
          <p:cNvSpPr>
            <a:spLocks noGrp="1"/>
          </p:cNvSpPr>
          <p:nvPr>
            <p:ph type="title" hasCustomPrompt="1"/>
          </p:nvPr>
        </p:nvSpPr>
        <p:spPr>
          <a:xfrm>
            <a:off x="251520" y="20632"/>
            <a:ext cx="7459289" cy="1143000"/>
          </a:xfrm>
        </p:spPr>
        <p:txBody>
          <a:bodyPr>
            <a:normAutofit/>
          </a:bodyPr>
          <a:lstStyle>
            <a:lvl1pPr algn="l">
              <a:defRPr sz="2000" baseline="0">
                <a:solidFill>
                  <a:schemeClr val="bg1"/>
                </a:solidFill>
                <a:latin typeface="Arial" pitchFamily="34" charset="0"/>
                <a:cs typeface="Arial" pitchFamily="34" charset="0"/>
              </a:defRPr>
            </a:lvl1pPr>
          </a:lstStyle>
          <a:p>
            <a:r>
              <a:rPr lang="en-GB" dirty="0" smtClean="0"/>
              <a:t>Click to add title</a:t>
            </a:r>
            <a:endParaRPr lang="en-GB" dirty="0"/>
          </a:p>
        </p:txBody>
      </p:sp>
      <p:sp>
        <p:nvSpPr>
          <p:cNvPr id="21"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smtClean="0">
                <a:solidFill>
                  <a:srgbClr val="437C92"/>
                </a:solidFill>
                <a:latin typeface="Arial" pitchFamily="34" charset="0"/>
                <a:ea typeface="+mn-ea"/>
                <a:cs typeface="Arial" pitchFamily="34" charset="0"/>
              </a:rPr>
              <a:t>www.fugro.com</a:t>
            </a:r>
            <a:endParaRPr lang="en-GB" sz="800" dirty="0">
              <a:solidFill>
                <a:srgbClr val="437C92"/>
              </a:solidFill>
              <a:latin typeface="Arial" pitchFamily="34" charset="0"/>
              <a:ea typeface="+mn-ea"/>
              <a:cs typeface="Arial" pitchFamily="34" charset="0"/>
            </a:endParaRPr>
          </a:p>
        </p:txBody>
      </p:sp>
      <p:sp>
        <p:nvSpPr>
          <p:cNvPr id="22" name="Rechthoek 21"/>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rgbClr val="437C92"/>
                </a:solidFill>
              </a:rPr>
              <a:pPr algn="r"/>
              <a:t>‹#›</a:t>
            </a:fld>
            <a:endParaRPr lang="en-GB" altLang="en-US" sz="800" dirty="0">
              <a:solidFill>
                <a:srgbClr val="437C92"/>
              </a:solidFill>
            </a:endParaRPr>
          </a:p>
        </p:txBody>
      </p:sp>
      <p:sp>
        <p:nvSpPr>
          <p:cNvPr id="25" name="Tijdelijke aanduiding voor inhoud 12"/>
          <p:cNvSpPr>
            <a:spLocks noGrp="1"/>
          </p:cNvSpPr>
          <p:nvPr>
            <p:ph sz="quarter" idx="12" hasCustomPrompt="1"/>
          </p:nvPr>
        </p:nvSpPr>
        <p:spPr>
          <a:xfrm>
            <a:off x="755749" y="6597352"/>
            <a:ext cx="5832475" cy="183317"/>
          </a:xfrm>
        </p:spPr>
        <p:txBody>
          <a:bodyPr>
            <a:noAutofit/>
          </a:bodyPr>
          <a:lstStyle>
            <a:lvl1pPr marL="0" indent="0">
              <a:buFontTx/>
              <a:buNone/>
              <a:defRPr sz="800" baseline="0">
                <a:solidFill>
                  <a:srgbClr val="437C92"/>
                </a:solidFill>
                <a:latin typeface="Arial" pitchFamily="34" charset="0"/>
                <a:cs typeface="Arial" pitchFamily="34" charset="0"/>
              </a:defRPr>
            </a:lvl1pPr>
            <a:lvl2pPr marL="457200" indent="0">
              <a:buFontTx/>
              <a:buNone/>
              <a:defRPr sz="800">
                <a:solidFill>
                  <a:srgbClr val="437C92"/>
                </a:solidFill>
              </a:defRPr>
            </a:lvl2pPr>
            <a:lvl3pPr marL="914400" indent="0">
              <a:buFontTx/>
              <a:buNone/>
              <a:defRPr sz="800">
                <a:solidFill>
                  <a:srgbClr val="437C92"/>
                </a:solidFill>
              </a:defRPr>
            </a:lvl3pPr>
            <a:lvl4pPr marL="1371600" indent="0">
              <a:buFontTx/>
              <a:buNone/>
              <a:defRPr sz="800">
                <a:solidFill>
                  <a:srgbClr val="437C92"/>
                </a:solidFill>
              </a:defRPr>
            </a:lvl4pPr>
            <a:lvl5pPr marL="1828800" indent="0">
              <a:buFontTx/>
              <a:buNone/>
              <a:defRPr sz="800">
                <a:solidFill>
                  <a:srgbClr val="437C92"/>
                </a:solidFill>
              </a:defRPr>
            </a:lvl5pPr>
          </a:lstStyle>
          <a:p>
            <a:pPr lvl="0"/>
            <a:r>
              <a:rPr lang="en-GB" dirty="0" smtClean="0"/>
              <a:t>Optional – add presentation name and date</a:t>
            </a:r>
          </a:p>
        </p:txBody>
      </p:sp>
      <p:cxnSp>
        <p:nvCxnSpPr>
          <p:cNvPr id="26" name="Rechte verbindingslijn 25"/>
          <p:cNvCxnSpPr/>
          <p:nvPr userDrawn="1"/>
        </p:nvCxnSpPr>
        <p:spPr>
          <a:xfrm>
            <a:off x="358557" y="6597352"/>
            <a:ext cx="8426886" cy="0"/>
          </a:xfrm>
          <a:prstGeom prst="line">
            <a:avLst/>
          </a:prstGeom>
          <a:ln w="9525">
            <a:solidFill>
              <a:srgbClr val="437C92"/>
            </a:solidFill>
          </a:ln>
        </p:spPr>
        <p:style>
          <a:lnRef idx="1">
            <a:schemeClr val="accent1"/>
          </a:lnRef>
          <a:fillRef idx="0">
            <a:schemeClr val="accent1"/>
          </a:fillRef>
          <a:effectRef idx="0">
            <a:schemeClr val="accent1"/>
          </a:effectRef>
          <a:fontRef idx="minor">
            <a:schemeClr val="tx1"/>
          </a:fontRef>
        </p:style>
      </p:cxnSp>
      <p:sp>
        <p:nvSpPr>
          <p:cNvPr id="16" name="Tijdelijke aanduiding voor afbeelding 3"/>
          <p:cNvSpPr>
            <a:spLocks noGrp="1"/>
          </p:cNvSpPr>
          <p:nvPr>
            <p:ph type="pic" sz="quarter" idx="14" hasCustomPrompt="1"/>
          </p:nvPr>
        </p:nvSpPr>
        <p:spPr>
          <a:xfrm>
            <a:off x="395536" y="1269200"/>
            <a:ext cx="2520000" cy="3960000"/>
          </a:xfrm>
        </p:spPr>
        <p:txBody>
          <a:bodyPr>
            <a:normAutofit/>
          </a:bodyPr>
          <a:lstStyle>
            <a:lvl1pPr marL="0" indent="0">
              <a:buNone/>
              <a:defRPr sz="1600" baseline="0">
                <a:latin typeface="Arial" pitchFamily="34" charset="0"/>
                <a:cs typeface="Arial" pitchFamily="34" charset="0"/>
              </a:defRPr>
            </a:lvl1pPr>
          </a:lstStyle>
          <a:p>
            <a:r>
              <a:rPr lang="en-GB" noProof="0" dirty="0" smtClean="0"/>
              <a:t>Add Image to fill the grey box. Image size 7 x 11 cm.</a:t>
            </a:r>
          </a:p>
          <a:p>
            <a:endParaRPr lang="nl-NL" dirty="0" smtClean="0"/>
          </a:p>
          <a:p>
            <a:r>
              <a:rPr lang="nl-NL" dirty="0" smtClean="0"/>
              <a:t>	 </a:t>
            </a:r>
          </a:p>
        </p:txBody>
      </p:sp>
      <p:sp>
        <p:nvSpPr>
          <p:cNvPr id="28" name="Tijdelijke aanduiding voor afbeelding 3"/>
          <p:cNvSpPr>
            <a:spLocks noGrp="1"/>
          </p:cNvSpPr>
          <p:nvPr>
            <p:ph type="pic" sz="quarter" idx="17" hasCustomPrompt="1"/>
          </p:nvPr>
        </p:nvSpPr>
        <p:spPr>
          <a:xfrm>
            <a:off x="3310557" y="1269200"/>
            <a:ext cx="2520000" cy="3960000"/>
          </a:xfrm>
        </p:spPr>
        <p:txBody>
          <a:bodyPr>
            <a:normAutofit/>
          </a:bodyPr>
          <a:lstStyle>
            <a:lvl1pPr marL="0" indent="0">
              <a:buNone/>
              <a:defRPr sz="1600" baseline="0">
                <a:latin typeface="Arial" pitchFamily="34" charset="0"/>
                <a:cs typeface="Arial" pitchFamily="34" charset="0"/>
              </a:defRPr>
            </a:lvl1pPr>
          </a:lstStyle>
          <a:p>
            <a:r>
              <a:rPr lang="en-GB" noProof="0" dirty="0" smtClean="0"/>
              <a:t>Add Image to fill the grey box. Image size 7 x 11 cm.</a:t>
            </a:r>
          </a:p>
          <a:p>
            <a:endParaRPr lang="nl-NL" dirty="0" smtClean="0"/>
          </a:p>
          <a:p>
            <a:r>
              <a:rPr lang="nl-NL" dirty="0" smtClean="0"/>
              <a:t>	 </a:t>
            </a:r>
          </a:p>
        </p:txBody>
      </p:sp>
      <p:sp>
        <p:nvSpPr>
          <p:cNvPr id="29" name="Tijdelijke aanduiding voor afbeelding 3"/>
          <p:cNvSpPr>
            <a:spLocks noGrp="1"/>
          </p:cNvSpPr>
          <p:nvPr>
            <p:ph type="pic" sz="quarter" idx="18" hasCustomPrompt="1"/>
          </p:nvPr>
        </p:nvSpPr>
        <p:spPr>
          <a:xfrm>
            <a:off x="6228464" y="1269200"/>
            <a:ext cx="2520000" cy="3960000"/>
          </a:xfrm>
        </p:spPr>
        <p:txBody>
          <a:bodyPr>
            <a:normAutofit/>
          </a:bodyPr>
          <a:lstStyle>
            <a:lvl1pPr marL="0" indent="0">
              <a:buNone/>
              <a:defRPr sz="1600" baseline="0">
                <a:latin typeface="Arial" pitchFamily="34" charset="0"/>
                <a:cs typeface="Arial" pitchFamily="34" charset="0"/>
              </a:defRPr>
            </a:lvl1pPr>
          </a:lstStyle>
          <a:p>
            <a:r>
              <a:rPr lang="en-GB" noProof="0" dirty="0" smtClean="0"/>
              <a:t>Add Image to fill the grey box. Image size 7 x 11 cm.</a:t>
            </a:r>
          </a:p>
          <a:p>
            <a:endParaRPr lang="nl-NL" dirty="0" smtClean="0"/>
          </a:p>
          <a:p>
            <a:r>
              <a:rPr lang="nl-NL" dirty="0" smtClean="0"/>
              <a:t>	 </a:t>
            </a:r>
          </a:p>
        </p:txBody>
      </p:sp>
      <p:pic>
        <p:nvPicPr>
          <p:cNvPr id="24" name="Afbeelding 23"/>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64000" y="0"/>
            <a:ext cx="720000" cy="720000"/>
          </a:xfrm>
          <a:prstGeom prst="rect">
            <a:avLst/>
          </a:prstGeom>
        </p:spPr>
      </p:pic>
    </p:spTree>
    <p:extLst>
      <p:ext uri="{BB962C8B-B14F-4D97-AF65-F5344CB8AC3E}">
        <p14:creationId xmlns:p14="http://schemas.microsoft.com/office/powerpoint/2010/main" val="77990741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Blank page or text onl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34537213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11"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Rechthoek 9"/>
          <p:cNvSpPr/>
          <p:nvPr userDrawn="1"/>
        </p:nvSpPr>
        <p:spPr>
          <a:xfrm>
            <a:off x="0" y="372654"/>
            <a:ext cx="9144000" cy="438956"/>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Titel 1"/>
          <p:cNvSpPr>
            <a:spLocks noGrp="1"/>
          </p:cNvSpPr>
          <p:nvPr>
            <p:ph type="title" hasCustomPrompt="1"/>
          </p:nvPr>
        </p:nvSpPr>
        <p:spPr>
          <a:xfrm>
            <a:off x="251520" y="20632"/>
            <a:ext cx="7459289" cy="1143000"/>
          </a:xfrm>
        </p:spPr>
        <p:txBody>
          <a:bodyPr>
            <a:normAutofit/>
          </a:bodyPr>
          <a:lstStyle>
            <a:lvl1pPr algn="l">
              <a:defRPr sz="2000" baseline="0">
                <a:solidFill>
                  <a:schemeClr val="bg1"/>
                </a:solidFill>
                <a:latin typeface="Arial" pitchFamily="34" charset="0"/>
                <a:cs typeface="Arial" pitchFamily="34" charset="0"/>
              </a:defRPr>
            </a:lvl1pPr>
          </a:lstStyle>
          <a:p>
            <a:r>
              <a:rPr lang="en-GB" dirty="0" smtClean="0"/>
              <a:t>Click to add title</a:t>
            </a:r>
            <a:endParaRPr lang="en-GB" dirty="0"/>
          </a:p>
        </p:txBody>
      </p:sp>
      <p:sp>
        <p:nvSpPr>
          <p:cNvPr id="9"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smtClean="0">
                <a:solidFill>
                  <a:srgbClr val="437C92"/>
                </a:solidFill>
                <a:latin typeface="Arial" pitchFamily="34" charset="0"/>
                <a:ea typeface="+mn-ea"/>
                <a:cs typeface="Arial" pitchFamily="34" charset="0"/>
              </a:rPr>
              <a:t>www.fugro.com</a:t>
            </a:r>
            <a:endParaRPr lang="en-GB" sz="800" dirty="0">
              <a:solidFill>
                <a:srgbClr val="437C92"/>
              </a:solidFill>
              <a:latin typeface="Arial" pitchFamily="34" charset="0"/>
              <a:ea typeface="+mn-ea"/>
              <a:cs typeface="Arial" pitchFamily="34" charset="0"/>
            </a:endParaRPr>
          </a:p>
        </p:txBody>
      </p:sp>
      <p:sp>
        <p:nvSpPr>
          <p:cNvPr id="14" name="Rechthoek 13"/>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rgbClr val="437C92"/>
                </a:solidFill>
              </a:rPr>
              <a:pPr algn="r"/>
              <a:t>‹#›</a:t>
            </a:fld>
            <a:endParaRPr lang="en-GB" altLang="en-US" sz="800" dirty="0">
              <a:solidFill>
                <a:srgbClr val="437C92"/>
              </a:solidFill>
            </a:endParaRPr>
          </a:p>
        </p:txBody>
      </p:sp>
      <p:cxnSp>
        <p:nvCxnSpPr>
          <p:cNvPr id="18" name="Rechte verbindingslijn 17"/>
          <p:cNvCxnSpPr/>
          <p:nvPr userDrawn="1"/>
        </p:nvCxnSpPr>
        <p:spPr>
          <a:xfrm>
            <a:off x="358557" y="6597352"/>
            <a:ext cx="8426886" cy="0"/>
          </a:xfrm>
          <a:prstGeom prst="line">
            <a:avLst/>
          </a:prstGeom>
          <a:ln w="9525">
            <a:solidFill>
              <a:srgbClr val="437C92"/>
            </a:solidFill>
          </a:ln>
        </p:spPr>
        <p:style>
          <a:lnRef idx="1">
            <a:schemeClr val="accent1"/>
          </a:lnRef>
          <a:fillRef idx="0">
            <a:schemeClr val="accent1"/>
          </a:fillRef>
          <a:effectRef idx="0">
            <a:schemeClr val="accent1"/>
          </a:effectRef>
          <a:fontRef idx="minor">
            <a:schemeClr val="tx1"/>
          </a:fontRef>
        </p:style>
      </p:cxnSp>
      <p:sp>
        <p:nvSpPr>
          <p:cNvPr id="3" name="Tijdelijke aanduiding voor tekst 2"/>
          <p:cNvSpPr>
            <a:spLocks noGrp="1"/>
          </p:cNvSpPr>
          <p:nvPr>
            <p:ph type="body" sz="quarter" idx="12" hasCustomPrompt="1"/>
          </p:nvPr>
        </p:nvSpPr>
        <p:spPr>
          <a:xfrm>
            <a:off x="382197" y="1268760"/>
            <a:ext cx="8366268" cy="5112568"/>
          </a:xfrm>
        </p:spPr>
        <p:txBody>
          <a:bodyPr>
            <a:normAutofit/>
          </a:bodyPr>
          <a:lstStyle>
            <a:lvl1pPr marL="0" indent="0">
              <a:buNone/>
              <a:defRPr sz="1400">
                <a:latin typeface="Arial" pitchFamily="34" charset="0"/>
                <a:cs typeface="Arial"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smtClean="0"/>
              <a:t>Click to add text</a:t>
            </a:r>
          </a:p>
        </p:txBody>
      </p:sp>
      <p:pic>
        <p:nvPicPr>
          <p:cNvPr id="12" name="Afbeelding 1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64000" y="0"/>
            <a:ext cx="720000" cy="720000"/>
          </a:xfrm>
          <a:prstGeom prst="rect">
            <a:avLst/>
          </a:prstGeom>
        </p:spPr>
      </p:pic>
      <p:sp>
        <p:nvSpPr>
          <p:cNvPr id="11" name="Tijdelijke aanduiding voor tekst 3"/>
          <p:cNvSpPr>
            <a:spLocks noGrp="1"/>
          </p:cNvSpPr>
          <p:nvPr>
            <p:ph type="body" sz="quarter" idx="13" hasCustomPrompt="1"/>
          </p:nvPr>
        </p:nvSpPr>
        <p:spPr>
          <a:xfrm>
            <a:off x="755576" y="6597352"/>
            <a:ext cx="6192838" cy="216024"/>
          </a:xfrm>
        </p:spPr>
        <p:txBody>
          <a:bodyPr>
            <a:normAutofit/>
          </a:bodyPr>
          <a:lstStyle>
            <a:lvl1pPr marL="0" indent="0">
              <a:buFontTx/>
              <a:buNone/>
              <a:defRPr sz="800">
                <a:solidFill>
                  <a:schemeClr val="tx2"/>
                </a:solidFill>
                <a:latin typeface="Arial" panose="020B0604020202020204" pitchFamily="34" charset="0"/>
                <a:cs typeface="Arial" panose="020B0604020202020204" pitchFamily="34" charset="0"/>
              </a:defRPr>
            </a:lvl1pPr>
          </a:lstStyle>
          <a:p>
            <a:pPr lvl="0"/>
            <a:r>
              <a:rPr lang="en-GB" dirty="0" smtClean="0"/>
              <a:t>Optional – add presentation name and date</a:t>
            </a:r>
            <a:endParaRPr lang="en-GB" dirty="0"/>
          </a:p>
        </p:txBody>
      </p:sp>
    </p:spTree>
    <p:extLst>
      <p:ext uri="{BB962C8B-B14F-4D97-AF65-F5344CB8AC3E}">
        <p14:creationId xmlns:p14="http://schemas.microsoft.com/office/powerpoint/2010/main" val="145731879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losing page">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extLst>
              <p:ext uri="{D42A27DB-BD31-4B8C-83A1-F6EECF244321}">
                <p14:modId xmlns:p14="http://schemas.microsoft.com/office/powerpoint/2010/main" val="11907976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7525"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5" name="Rechthoek 14"/>
          <p:cNvSpPr>
            <a:spLocks/>
          </p:cNvSpPr>
          <p:nvPr userDrawn="1"/>
        </p:nvSpPr>
        <p:spPr>
          <a:xfrm>
            <a:off x="0" y="540000"/>
            <a:ext cx="9144000" cy="5985344"/>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cs typeface="Arial" pitchFamily="34" charset="0"/>
            </a:endParaRPr>
          </a:p>
        </p:txBody>
      </p:sp>
      <p:sp>
        <p:nvSpPr>
          <p:cNvPr id="7" name="Tijdelijke aanduiding voor tekst 2"/>
          <p:cNvSpPr>
            <a:spLocks noGrp="1"/>
          </p:cNvSpPr>
          <p:nvPr>
            <p:ph type="body" idx="1" hasCustomPrompt="1"/>
          </p:nvPr>
        </p:nvSpPr>
        <p:spPr>
          <a:xfrm>
            <a:off x="467544" y="2708920"/>
            <a:ext cx="3960440" cy="2232248"/>
          </a:xfrm>
        </p:spPr>
        <p:txBody>
          <a:bodyPr anchor="t" anchorCtr="0">
            <a:normAutofit/>
          </a:bodyPr>
          <a:lstStyle>
            <a:lvl1pPr marL="0" indent="0" algn="l">
              <a:buNone/>
              <a:defRPr sz="1600" b="0" baseline="0">
                <a:solidFill>
                  <a:schemeClr val="bg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add text</a:t>
            </a:r>
          </a:p>
        </p:txBody>
      </p:sp>
      <p:pic>
        <p:nvPicPr>
          <p:cNvPr id="6" name="Afbeelding 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524000" y="0"/>
            <a:ext cx="1080000" cy="1080000"/>
          </a:xfrm>
          <a:prstGeom prst="rect">
            <a:avLst/>
          </a:prstGeom>
        </p:spPr>
      </p:pic>
    </p:spTree>
    <p:extLst>
      <p:ext uri="{BB962C8B-B14F-4D97-AF65-F5344CB8AC3E}">
        <p14:creationId xmlns:p14="http://schemas.microsoft.com/office/powerpoint/2010/main" val="396188015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Blank page or text only widescreen">
    <p:spTree>
      <p:nvGrpSpPr>
        <p:cNvPr id="1" name=""/>
        <p:cNvGrpSpPr/>
        <p:nvPr/>
      </p:nvGrpSpPr>
      <p:grpSpPr>
        <a:xfrm>
          <a:off x="0" y="0"/>
          <a:ext cx="0" cy="0"/>
          <a:chOff x="0" y="0"/>
          <a:chExt cx="0" cy="0"/>
        </a:xfrm>
      </p:grpSpPr>
      <p:graphicFrame>
        <p:nvGraphicFramePr>
          <p:cNvPr id="27" name="Object 26" hidden="1"/>
          <p:cNvGraphicFramePr>
            <a:graphicFrameLocks noChangeAspect="1"/>
          </p:cNvGraphicFramePr>
          <p:nvPr userDrawn="1">
            <p:custDataLst>
              <p:tags r:id="rId2"/>
            </p:custDataLst>
            <p:extLst>
              <p:ext uri="{D42A27DB-BD31-4B8C-83A1-F6EECF244321}">
                <p14:modId xmlns:p14="http://schemas.microsoft.com/office/powerpoint/2010/main" val="3208591808"/>
              </p:ext>
            </p:ext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spid="_x0000_s12596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2118"/>
                        <a:ext cx="1587" cy="2116"/>
                      </a:xfrm>
                      <a:prstGeom prst="rect">
                        <a:avLst/>
                      </a:prstGeom>
                    </p:spPr>
                  </p:pic>
                </p:oleObj>
              </mc:Fallback>
            </mc:AlternateContent>
          </a:graphicData>
        </a:graphic>
      </p:graphicFrame>
      <p:sp>
        <p:nvSpPr>
          <p:cNvPr id="18" name="Rechthoek 17"/>
          <p:cNvSpPr/>
          <p:nvPr userDrawn="1"/>
        </p:nvSpPr>
        <p:spPr>
          <a:xfrm>
            <a:off x="0" y="480000"/>
            <a:ext cx="9144000" cy="602147"/>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Titel 1"/>
          <p:cNvSpPr>
            <a:spLocks noGrp="1"/>
          </p:cNvSpPr>
          <p:nvPr>
            <p:ph type="title" hasCustomPrompt="1"/>
          </p:nvPr>
        </p:nvSpPr>
        <p:spPr>
          <a:xfrm>
            <a:off x="251521" y="480000"/>
            <a:ext cx="7459289" cy="602147"/>
          </a:xfrm>
        </p:spPr>
        <p:txBody>
          <a:bodyPr>
            <a:normAutofit/>
          </a:bodyPr>
          <a:lstStyle>
            <a:lvl1pPr algn="l">
              <a:defRPr sz="2000" baseline="0">
                <a:solidFill>
                  <a:schemeClr val="bg1"/>
                </a:solidFill>
                <a:latin typeface="Arial" pitchFamily="34" charset="0"/>
                <a:cs typeface="Arial" pitchFamily="34" charset="0"/>
              </a:defRPr>
            </a:lvl1pPr>
          </a:lstStyle>
          <a:p>
            <a:r>
              <a:rPr lang="en-GB" dirty="0" smtClean="0"/>
              <a:t>Click to add title</a:t>
            </a:r>
            <a:endParaRPr lang="en-GB" dirty="0"/>
          </a:p>
        </p:txBody>
      </p:sp>
      <p:sp>
        <p:nvSpPr>
          <p:cNvPr id="20" name="Text Box 14"/>
          <p:cNvSpPr txBox="1">
            <a:spLocks noChangeArrowheads="1"/>
          </p:cNvSpPr>
          <p:nvPr userDrawn="1"/>
        </p:nvSpPr>
        <p:spPr bwMode="auto">
          <a:xfrm>
            <a:off x="7710809" y="6406105"/>
            <a:ext cx="1109663" cy="215444"/>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smtClean="0">
                <a:solidFill>
                  <a:srgbClr val="437C92"/>
                </a:solidFill>
                <a:latin typeface="Arial" pitchFamily="34" charset="0"/>
                <a:ea typeface="+mn-ea"/>
                <a:cs typeface="Arial" pitchFamily="34" charset="0"/>
              </a:rPr>
              <a:t>www.fugro.com</a:t>
            </a:r>
            <a:endParaRPr lang="en-GB" sz="800" dirty="0">
              <a:solidFill>
                <a:srgbClr val="437C92"/>
              </a:solidFill>
              <a:latin typeface="Arial" pitchFamily="34" charset="0"/>
              <a:ea typeface="+mn-ea"/>
              <a:cs typeface="Arial" pitchFamily="34" charset="0"/>
            </a:endParaRPr>
          </a:p>
        </p:txBody>
      </p:sp>
      <p:sp>
        <p:nvSpPr>
          <p:cNvPr id="21" name="Rechthoek 20"/>
          <p:cNvSpPr/>
          <p:nvPr userDrawn="1"/>
        </p:nvSpPr>
        <p:spPr>
          <a:xfrm>
            <a:off x="362128" y="6406104"/>
            <a:ext cx="309700" cy="215444"/>
          </a:xfrm>
          <a:prstGeom prst="rect">
            <a:avLst/>
          </a:prstGeom>
        </p:spPr>
        <p:txBody>
          <a:bodyPr wrap="none">
            <a:spAutoFit/>
          </a:bodyPr>
          <a:lstStyle/>
          <a:p>
            <a:pPr algn="r"/>
            <a:fld id="{242D2C83-8A77-4AFB-8AD4-2A5FEF35BFFB}" type="slidenum">
              <a:rPr lang="en-GB" altLang="en-US" sz="800" smtClean="0">
                <a:solidFill>
                  <a:srgbClr val="437C92"/>
                </a:solidFill>
              </a:rPr>
              <a:pPr algn="r"/>
              <a:t>‹#›</a:t>
            </a:fld>
            <a:endParaRPr lang="en-GB" altLang="en-US" sz="800" dirty="0">
              <a:solidFill>
                <a:srgbClr val="437C92"/>
              </a:solidFill>
            </a:endParaRPr>
          </a:p>
        </p:txBody>
      </p:sp>
      <p:sp>
        <p:nvSpPr>
          <p:cNvPr id="22" name="Tijdelijke aanduiding voor inhoud 12"/>
          <p:cNvSpPr>
            <a:spLocks noGrp="1"/>
          </p:cNvSpPr>
          <p:nvPr>
            <p:ph sz="quarter" idx="11"/>
          </p:nvPr>
        </p:nvSpPr>
        <p:spPr>
          <a:xfrm>
            <a:off x="755750" y="6406105"/>
            <a:ext cx="5832475" cy="244423"/>
          </a:xfrm>
        </p:spPr>
        <p:txBody>
          <a:bodyPr>
            <a:noAutofit/>
          </a:bodyPr>
          <a:lstStyle>
            <a:lvl1pPr marL="0" indent="0">
              <a:buFontTx/>
              <a:buNone/>
              <a:defRPr sz="800" baseline="0">
                <a:solidFill>
                  <a:srgbClr val="437C92"/>
                </a:solidFill>
                <a:latin typeface="Arial" pitchFamily="34" charset="0"/>
                <a:cs typeface="Arial" pitchFamily="34" charset="0"/>
              </a:defRPr>
            </a:lvl1pPr>
            <a:lvl2pPr marL="457200" indent="0">
              <a:buFontTx/>
              <a:buNone/>
              <a:defRPr sz="800">
                <a:solidFill>
                  <a:srgbClr val="437C92"/>
                </a:solidFill>
              </a:defRPr>
            </a:lvl2pPr>
            <a:lvl3pPr marL="914400" indent="0">
              <a:buFontTx/>
              <a:buNone/>
              <a:defRPr sz="800">
                <a:solidFill>
                  <a:srgbClr val="437C92"/>
                </a:solidFill>
              </a:defRPr>
            </a:lvl3pPr>
            <a:lvl4pPr marL="1371600" indent="0">
              <a:buFontTx/>
              <a:buNone/>
              <a:defRPr sz="800">
                <a:solidFill>
                  <a:srgbClr val="437C92"/>
                </a:solidFill>
              </a:defRPr>
            </a:lvl4pPr>
            <a:lvl5pPr marL="1828800" indent="0">
              <a:buFontTx/>
              <a:buNone/>
              <a:defRPr sz="800">
                <a:solidFill>
                  <a:srgbClr val="437C92"/>
                </a:solidFill>
              </a:defRPr>
            </a:lvl5pPr>
          </a:lstStyle>
          <a:p>
            <a:endParaRPr lang="en-AU" dirty="0"/>
          </a:p>
        </p:txBody>
      </p:sp>
      <p:cxnSp>
        <p:nvCxnSpPr>
          <p:cNvPr id="23" name="Rechte verbindingslijn 22"/>
          <p:cNvCxnSpPr/>
          <p:nvPr userDrawn="1"/>
        </p:nvCxnSpPr>
        <p:spPr>
          <a:xfrm>
            <a:off x="358557" y="6406104"/>
            <a:ext cx="8426886" cy="0"/>
          </a:xfrm>
          <a:prstGeom prst="line">
            <a:avLst/>
          </a:prstGeom>
          <a:ln w="9525">
            <a:solidFill>
              <a:srgbClr val="437C92"/>
            </a:solidFill>
          </a:ln>
        </p:spPr>
        <p:style>
          <a:lnRef idx="1">
            <a:schemeClr val="accent1"/>
          </a:lnRef>
          <a:fillRef idx="0">
            <a:schemeClr val="accent1"/>
          </a:fillRef>
          <a:effectRef idx="0">
            <a:schemeClr val="accent1"/>
          </a:effectRef>
          <a:fontRef idx="minor">
            <a:schemeClr val="tx1"/>
          </a:fontRef>
        </p:style>
      </p:cxnSp>
      <p:pic>
        <p:nvPicPr>
          <p:cNvPr id="25" name="Afbeelding 24"/>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64000" y="0"/>
            <a:ext cx="720000" cy="960000"/>
          </a:xfrm>
          <a:prstGeom prst="rect">
            <a:avLst/>
          </a:prstGeom>
        </p:spPr>
      </p:pic>
      <p:sp>
        <p:nvSpPr>
          <p:cNvPr id="3" name="Tijdelijke aanduiding voor tekst 2"/>
          <p:cNvSpPr>
            <a:spLocks noGrp="1"/>
          </p:cNvSpPr>
          <p:nvPr>
            <p:ph type="body" sz="quarter" idx="13" hasCustomPrompt="1"/>
          </p:nvPr>
        </p:nvSpPr>
        <p:spPr>
          <a:xfrm>
            <a:off x="358776" y="1412709"/>
            <a:ext cx="8424863" cy="4800600"/>
          </a:xfrm>
        </p:spPr>
        <p:txBody>
          <a:bodyPr>
            <a:normAutofit/>
          </a:bodyPr>
          <a:lstStyle>
            <a:lvl1pPr marL="0" indent="0">
              <a:buFontTx/>
              <a:buNone/>
              <a:defRPr sz="1400">
                <a:latin typeface="Arial" pitchFamily="34" charset="0"/>
                <a:cs typeface="Arial" pitchFamily="34" charset="0"/>
              </a:defRPr>
            </a:lvl1pPr>
          </a:lstStyle>
          <a:p>
            <a:pPr lvl="0"/>
            <a:r>
              <a:rPr lang="nl-NL" dirty="0" smtClean="0"/>
              <a:t>Click </a:t>
            </a:r>
            <a:r>
              <a:rPr lang="nl-NL" dirty="0" err="1" smtClean="0"/>
              <a:t>to</a:t>
            </a:r>
            <a:r>
              <a:rPr lang="nl-NL" dirty="0" smtClean="0"/>
              <a:t> </a:t>
            </a:r>
            <a:r>
              <a:rPr lang="nl-NL" dirty="0" err="1" smtClean="0"/>
              <a:t>add</a:t>
            </a:r>
            <a:r>
              <a:rPr lang="nl-NL" dirty="0" smtClean="0"/>
              <a:t> </a:t>
            </a:r>
            <a:r>
              <a:rPr lang="nl-NL" dirty="0" err="1" smtClean="0"/>
              <a:t>text</a:t>
            </a:r>
            <a:endParaRPr lang="nl-NL" dirty="0"/>
          </a:p>
        </p:txBody>
      </p:sp>
    </p:spTree>
    <p:extLst>
      <p:ext uri="{BB962C8B-B14F-4D97-AF65-F5344CB8AC3E}">
        <p14:creationId xmlns:p14="http://schemas.microsoft.com/office/powerpoint/2010/main" val="278801521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Start of a new section_logo and image adjustable in slide">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extLst>
              <p:ext uri="{D42A27DB-BD31-4B8C-83A1-F6EECF244321}">
                <p14:modId xmlns:p14="http://schemas.microsoft.com/office/powerpoint/2010/main" val="3231438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5065"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4" name="Rechthoek 13"/>
          <p:cNvSpPr/>
          <p:nvPr userDrawn="1"/>
        </p:nvSpPr>
        <p:spPr>
          <a:xfrm>
            <a:off x="-9923" y="540000"/>
            <a:ext cx="9153923" cy="5993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hthoek 7"/>
          <p:cNvSpPr/>
          <p:nvPr userDrawn="1"/>
        </p:nvSpPr>
        <p:spPr>
          <a:xfrm>
            <a:off x="-9923" y="540000"/>
            <a:ext cx="2893768" cy="5993208"/>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2" name="Titel 1"/>
          <p:cNvSpPr txBox="1">
            <a:spLocks/>
          </p:cNvSpPr>
          <p:nvPr userDrawn="1"/>
        </p:nvSpPr>
        <p:spPr>
          <a:xfrm>
            <a:off x="251520" y="1565176"/>
            <a:ext cx="2242592" cy="32403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400" kern="1200">
                <a:solidFill>
                  <a:schemeClr val="bg1"/>
                </a:solidFill>
                <a:latin typeface="+mj-lt"/>
                <a:ea typeface="+mj-ea"/>
                <a:cs typeface="+mj-cs"/>
              </a:defRPr>
            </a:lvl1pPr>
          </a:lstStyle>
          <a:p>
            <a:endParaRPr lang="en-GB" dirty="0" smtClean="0"/>
          </a:p>
        </p:txBody>
      </p:sp>
      <p:sp>
        <p:nvSpPr>
          <p:cNvPr id="9"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smtClean="0">
                <a:solidFill>
                  <a:srgbClr val="437C92"/>
                </a:solidFill>
                <a:latin typeface="Arial" pitchFamily="34" charset="0"/>
                <a:ea typeface="+mn-ea"/>
                <a:cs typeface="Arial" pitchFamily="34" charset="0"/>
              </a:rPr>
              <a:t>www.fugro.com</a:t>
            </a:r>
            <a:endParaRPr lang="en-GB" sz="800" dirty="0">
              <a:solidFill>
                <a:srgbClr val="437C92"/>
              </a:solidFill>
              <a:latin typeface="Arial" pitchFamily="34" charset="0"/>
              <a:ea typeface="+mn-ea"/>
              <a:cs typeface="Arial" pitchFamily="34" charset="0"/>
            </a:endParaRPr>
          </a:p>
        </p:txBody>
      </p:sp>
      <p:sp>
        <p:nvSpPr>
          <p:cNvPr id="11" name="Rechthoek 10"/>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chemeClr val="tx2"/>
                </a:solidFill>
              </a:rPr>
              <a:pPr algn="r"/>
              <a:t>‹#›</a:t>
            </a:fld>
            <a:endParaRPr lang="en-GB" altLang="en-US" sz="800" dirty="0">
              <a:solidFill>
                <a:srgbClr val="83683A"/>
              </a:solidFill>
            </a:endParaRPr>
          </a:p>
        </p:txBody>
      </p:sp>
      <p:sp>
        <p:nvSpPr>
          <p:cNvPr id="13" name="Tijdelijke aanduiding voor inhoud 12"/>
          <p:cNvSpPr>
            <a:spLocks noGrp="1"/>
          </p:cNvSpPr>
          <p:nvPr>
            <p:ph sz="quarter" idx="11" hasCustomPrompt="1"/>
          </p:nvPr>
        </p:nvSpPr>
        <p:spPr>
          <a:xfrm>
            <a:off x="899592" y="6597352"/>
            <a:ext cx="5832475" cy="260350"/>
          </a:xfrm>
        </p:spPr>
        <p:txBody>
          <a:bodyPr>
            <a:noAutofit/>
          </a:bodyPr>
          <a:lstStyle>
            <a:lvl1pPr marL="0" indent="0">
              <a:buFontTx/>
              <a:buNone/>
              <a:defRPr sz="800" baseline="0">
                <a:solidFill>
                  <a:srgbClr val="437C92"/>
                </a:solidFill>
                <a:latin typeface="Arial" pitchFamily="34" charset="0"/>
                <a:cs typeface="Arial" pitchFamily="34" charset="0"/>
              </a:defRPr>
            </a:lvl1pPr>
            <a:lvl2pPr marL="457200" indent="0">
              <a:buFontTx/>
              <a:buNone/>
              <a:defRPr sz="800">
                <a:solidFill>
                  <a:srgbClr val="437C92"/>
                </a:solidFill>
              </a:defRPr>
            </a:lvl2pPr>
            <a:lvl3pPr marL="914400" indent="0">
              <a:buFontTx/>
              <a:buNone/>
              <a:defRPr sz="800">
                <a:solidFill>
                  <a:srgbClr val="437C92"/>
                </a:solidFill>
              </a:defRPr>
            </a:lvl3pPr>
            <a:lvl4pPr marL="1371600" indent="0">
              <a:buFontTx/>
              <a:buNone/>
              <a:defRPr sz="800">
                <a:solidFill>
                  <a:srgbClr val="437C92"/>
                </a:solidFill>
              </a:defRPr>
            </a:lvl4pPr>
            <a:lvl5pPr marL="1828800" indent="0">
              <a:buFontTx/>
              <a:buNone/>
              <a:defRPr sz="800">
                <a:solidFill>
                  <a:srgbClr val="437C92"/>
                </a:solidFill>
              </a:defRPr>
            </a:lvl5pPr>
          </a:lstStyle>
          <a:p>
            <a:pPr lvl="0"/>
            <a:r>
              <a:rPr lang="en-GB" dirty="0" smtClean="0"/>
              <a:t>Optional – add presentation name and date</a:t>
            </a:r>
          </a:p>
        </p:txBody>
      </p:sp>
      <p:sp>
        <p:nvSpPr>
          <p:cNvPr id="4" name="Tijdelijke aanduiding voor afbeelding 3"/>
          <p:cNvSpPr>
            <a:spLocks noGrp="1"/>
          </p:cNvSpPr>
          <p:nvPr>
            <p:ph type="pic" sz="quarter" idx="12" hasCustomPrompt="1"/>
          </p:nvPr>
        </p:nvSpPr>
        <p:spPr>
          <a:xfrm>
            <a:off x="2883844" y="540000"/>
            <a:ext cx="6260155" cy="5993208"/>
          </a:xfrm>
        </p:spPr>
        <p:txBody>
          <a:bodyPr>
            <a:normAutofit/>
          </a:bodyPr>
          <a:lstStyle>
            <a:lvl1pPr marL="0" indent="0">
              <a:buNone/>
              <a:defRPr sz="1600" baseline="0"/>
            </a:lvl1pPr>
          </a:lstStyle>
          <a:p>
            <a:r>
              <a:rPr lang="en-GB" noProof="0" dirty="0" smtClean="0"/>
              <a:t>Add Image to fill  the grey box.</a:t>
            </a:r>
          </a:p>
        </p:txBody>
      </p:sp>
      <p:sp>
        <p:nvSpPr>
          <p:cNvPr id="2" name="Titel 1"/>
          <p:cNvSpPr>
            <a:spLocks noGrp="1"/>
          </p:cNvSpPr>
          <p:nvPr>
            <p:ph type="title" hasCustomPrompt="1"/>
          </p:nvPr>
        </p:nvSpPr>
        <p:spPr>
          <a:xfrm>
            <a:off x="313184" y="1412776"/>
            <a:ext cx="2242592" cy="3240360"/>
          </a:xfrm>
        </p:spPr>
        <p:txBody>
          <a:bodyPr>
            <a:normAutofit/>
          </a:bodyPr>
          <a:lstStyle>
            <a:lvl1pPr algn="l">
              <a:defRPr sz="2400" baseline="0">
                <a:solidFill>
                  <a:schemeClr val="bg1"/>
                </a:solidFill>
                <a:latin typeface="Arial" pitchFamily="34" charset="0"/>
                <a:cs typeface="Arial" pitchFamily="34" charset="0"/>
              </a:defRPr>
            </a:lvl1pPr>
          </a:lstStyle>
          <a:p>
            <a:r>
              <a:rPr lang="en-GB" dirty="0" smtClean="0"/>
              <a:t>CLICK TO ADD TEXT</a:t>
            </a:r>
            <a:endParaRPr lang="en-GB" dirty="0"/>
          </a:p>
        </p:txBody>
      </p:sp>
      <p:pic>
        <p:nvPicPr>
          <p:cNvPr id="16" name="Afbeelding 1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524000" y="0"/>
            <a:ext cx="1080000" cy="1080000"/>
          </a:xfrm>
          <a:prstGeom prst="rect">
            <a:avLst/>
          </a:prstGeom>
        </p:spPr>
      </p:pic>
    </p:spTree>
    <p:extLst>
      <p:ext uri="{BB962C8B-B14F-4D97-AF65-F5344CB8AC3E}">
        <p14:creationId xmlns:p14="http://schemas.microsoft.com/office/powerpoint/2010/main" val="37133037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Text + Imag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263822192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44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hthoek 2"/>
          <p:cNvSpPr/>
          <p:nvPr userDrawn="1"/>
        </p:nvSpPr>
        <p:spPr>
          <a:xfrm>
            <a:off x="5148464" y="1268760"/>
            <a:ext cx="3600000" cy="511256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jdelijke aanduiding voor tekst 2"/>
          <p:cNvSpPr>
            <a:spLocks noGrp="1"/>
          </p:cNvSpPr>
          <p:nvPr>
            <p:ph type="body" idx="1" hasCustomPrompt="1"/>
          </p:nvPr>
        </p:nvSpPr>
        <p:spPr>
          <a:xfrm>
            <a:off x="395536" y="1268760"/>
            <a:ext cx="4464496" cy="5112568"/>
          </a:xfrm>
        </p:spPr>
        <p:txBody>
          <a:bodyPr anchor="t" anchorCtr="0">
            <a:normAutofit/>
          </a:bodyPr>
          <a:lstStyle>
            <a:lvl1pPr marL="0" indent="0">
              <a:buNone/>
              <a:defRPr sz="14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add text</a:t>
            </a:r>
          </a:p>
        </p:txBody>
      </p:sp>
      <p:sp>
        <p:nvSpPr>
          <p:cNvPr id="13" name="Rechthoek 12"/>
          <p:cNvSpPr/>
          <p:nvPr userDrawn="1"/>
        </p:nvSpPr>
        <p:spPr>
          <a:xfrm>
            <a:off x="0" y="360000"/>
            <a:ext cx="9144000" cy="451610"/>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 name="Titel 1"/>
          <p:cNvSpPr>
            <a:spLocks noGrp="1"/>
          </p:cNvSpPr>
          <p:nvPr>
            <p:ph type="title" hasCustomPrompt="1"/>
          </p:nvPr>
        </p:nvSpPr>
        <p:spPr>
          <a:xfrm>
            <a:off x="251520" y="20632"/>
            <a:ext cx="7459289" cy="1143000"/>
          </a:xfrm>
        </p:spPr>
        <p:txBody>
          <a:bodyPr>
            <a:normAutofit/>
          </a:bodyPr>
          <a:lstStyle>
            <a:lvl1pPr algn="l">
              <a:defRPr sz="2000" baseline="0">
                <a:solidFill>
                  <a:schemeClr val="bg1"/>
                </a:solidFill>
                <a:latin typeface="Arial" pitchFamily="34" charset="0"/>
                <a:cs typeface="Arial" pitchFamily="34" charset="0"/>
              </a:defRPr>
            </a:lvl1pPr>
          </a:lstStyle>
          <a:p>
            <a:r>
              <a:rPr lang="en-GB" dirty="0" smtClean="0"/>
              <a:t>Click to add title</a:t>
            </a:r>
            <a:endParaRPr lang="en-GB" dirty="0"/>
          </a:p>
        </p:txBody>
      </p:sp>
      <p:sp>
        <p:nvSpPr>
          <p:cNvPr id="19"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smtClean="0">
                <a:solidFill>
                  <a:srgbClr val="437C92"/>
                </a:solidFill>
                <a:latin typeface="Arial" pitchFamily="34" charset="0"/>
                <a:ea typeface="+mn-ea"/>
                <a:cs typeface="Arial" pitchFamily="34" charset="0"/>
              </a:rPr>
              <a:t>www.fugro.com</a:t>
            </a:r>
            <a:endParaRPr lang="en-GB" sz="800" dirty="0">
              <a:solidFill>
                <a:srgbClr val="437C92"/>
              </a:solidFill>
              <a:latin typeface="Arial" pitchFamily="34" charset="0"/>
              <a:ea typeface="+mn-ea"/>
              <a:cs typeface="Arial" pitchFamily="34" charset="0"/>
            </a:endParaRPr>
          </a:p>
        </p:txBody>
      </p:sp>
      <p:sp>
        <p:nvSpPr>
          <p:cNvPr id="20" name="Rechthoek 19"/>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rgbClr val="437C92"/>
                </a:solidFill>
              </a:rPr>
              <a:pPr algn="r"/>
              <a:t>‹#›</a:t>
            </a:fld>
            <a:endParaRPr lang="en-GB" altLang="en-US" sz="800" dirty="0">
              <a:solidFill>
                <a:srgbClr val="437C92"/>
              </a:solidFill>
            </a:endParaRPr>
          </a:p>
        </p:txBody>
      </p:sp>
      <p:sp>
        <p:nvSpPr>
          <p:cNvPr id="21" name="Tijdelijke aanduiding voor inhoud 12"/>
          <p:cNvSpPr>
            <a:spLocks noGrp="1"/>
          </p:cNvSpPr>
          <p:nvPr>
            <p:ph sz="quarter" idx="11" hasCustomPrompt="1"/>
          </p:nvPr>
        </p:nvSpPr>
        <p:spPr>
          <a:xfrm>
            <a:off x="755749" y="6597352"/>
            <a:ext cx="5832475" cy="183317"/>
          </a:xfrm>
        </p:spPr>
        <p:txBody>
          <a:bodyPr>
            <a:noAutofit/>
          </a:bodyPr>
          <a:lstStyle>
            <a:lvl1pPr marL="0" indent="0">
              <a:buFontTx/>
              <a:buNone/>
              <a:defRPr sz="800" baseline="0">
                <a:solidFill>
                  <a:srgbClr val="437C92"/>
                </a:solidFill>
                <a:latin typeface="Arial" pitchFamily="34" charset="0"/>
                <a:cs typeface="Arial" pitchFamily="34" charset="0"/>
              </a:defRPr>
            </a:lvl1pPr>
            <a:lvl2pPr marL="457200" indent="0">
              <a:buFontTx/>
              <a:buNone/>
              <a:defRPr sz="800">
                <a:solidFill>
                  <a:srgbClr val="437C92"/>
                </a:solidFill>
              </a:defRPr>
            </a:lvl2pPr>
            <a:lvl3pPr marL="914400" indent="0">
              <a:buFontTx/>
              <a:buNone/>
              <a:defRPr sz="800">
                <a:solidFill>
                  <a:srgbClr val="437C92"/>
                </a:solidFill>
              </a:defRPr>
            </a:lvl3pPr>
            <a:lvl4pPr marL="1371600" indent="0">
              <a:buFontTx/>
              <a:buNone/>
              <a:defRPr sz="800">
                <a:solidFill>
                  <a:srgbClr val="437C92"/>
                </a:solidFill>
              </a:defRPr>
            </a:lvl4pPr>
            <a:lvl5pPr marL="1828800" indent="0">
              <a:buFontTx/>
              <a:buNone/>
              <a:defRPr sz="800">
                <a:solidFill>
                  <a:srgbClr val="437C92"/>
                </a:solidFill>
              </a:defRPr>
            </a:lvl5pPr>
          </a:lstStyle>
          <a:p>
            <a:pPr lvl="0"/>
            <a:r>
              <a:rPr lang="en-GB" dirty="0" smtClean="0"/>
              <a:t>Optional – add presentation name and date</a:t>
            </a:r>
          </a:p>
        </p:txBody>
      </p:sp>
      <p:cxnSp>
        <p:nvCxnSpPr>
          <p:cNvPr id="22" name="Rechte verbindingslijn 21"/>
          <p:cNvCxnSpPr/>
          <p:nvPr userDrawn="1"/>
        </p:nvCxnSpPr>
        <p:spPr>
          <a:xfrm>
            <a:off x="358557" y="6597352"/>
            <a:ext cx="8426886" cy="0"/>
          </a:xfrm>
          <a:prstGeom prst="line">
            <a:avLst/>
          </a:prstGeom>
          <a:ln w="9525">
            <a:solidFill>
              <a:srgbClr val="437C92"/>
            </a:solidFill>
          </a:ln>
        </p:spPr>
        <p:style>
          <a:lnRef idx="1">
            <a:schemeClr val="accent1"/>
          </a:lnRef>
          <a:fillRef idx="0">
            <a:schemeClr val="accent1"/>
          </a:fillRef>
          <a:effectRef idx="0">
            <a:schemeClr val="accent1"/>
          </a:effectRef>
          <a:fontRef idx="minor">
            <a:schemeClr val="tx1"/>
          </a:fontRef>
        </p:style>
      </p:cxnSp>
      <p:sp>
        <p:nvSpPr>
          <p:cNvPr id="4" name="Tijdelijke aanduiding voor afbeelding 3"/>
          <p:cNvSpPr>
            <a:spLocks noGrp="1"/>
          </p:cNvSpPr>
          <p:nvPr>
            <p:ph type="pic" sz="quarter" idx="12" hasCustomPrompt="1"/>
          </p:nvPr>
        </p:nvSpPr>
        <p:spPr>
          <a:xfrm>
            <a:off x="5148464" y="1268760"/>
            <a:ext cx="3600000" cy="5112568"/>
          </a:xfrm>
        </p:spPr>
        <p:txBody>
          <a:bodyPr>
            <a:normAutofit/>
          </a:bodyPr>
          <a:lstStyle>
            <a:lvl1pPr marL="0" indent="0">
              <a:buNone/>
              <a:defRPr sz="1600" baseline="0">
                <a:latin typeface="Arial" pitchFamily="34" charset="0"/>
                <a:cs typeface="Arial" pitchFamily="34" charset="0"/>
              </a:defRPr>
            </a:lvl1pPr>
          </a:lstStyle>
          <a:p>
            <a:r>
              <a:rPr lang="en-GB" noProof="0" dirty="0" smtClean="0"/>
              <a:t>Add Image to fill the grey box. Image size 10 x 14,2 cm.</a:t>
            </a:r>
          </a:p>
          <a:p>
            <a:endParaRPr lang="nl-NL" dirty="0" smtClean="0"/>
          </a:p>
          <a:p>
            <a:r>
              <a:rPr lang="nl-NL" dirty="0" smtClean="0"/>
              <a:t>	 </a:t>
            </a:r>
          </a:p>
        </p:txBody>
      </p:sp>
      <p:pic>
        <p:nvPicPr>
          <p:cNvPr id="2" name="Afbeelding 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64000" y="0"/>
            <a:ext cx="720000" cy="720000"/>
          </a:xfrm>
          <a:prstGeom prst="rect">
            <a:avLst/>
          </a:prstGeom>
        </p:spPr>
      </p:pic>
    </p:spTree>
    <p:extLst>
      <p:ext uri="{BB962C8B-B14F-4D97-AF65-F5344CB8AC3E}">
        <p14:creationId xmlns:p14="http://schemas.microsoft.com/office/powerpoint/2010/main" val="148713833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Text +  2 x image + caption">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34588560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381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hthoek 2"/>
          <p:cNvSpPr/>
          <p:nvPr userDrawn="1"/>
        </p:nvSpPr>
        <p:spPr>
          <a:xfrm>
            <a:off x="5148464" y="1268760"/>
            <a:ext cx="3600000" cy="21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jdelijke aanduiding voor tekst 2"/>
          <p:cNvSpPr>
            <a:spLocks noGrp="1"/>
          </p:cNvSpPr>
          <p:nvPr>
            <p:ph type="body" idx="1" hasCustomPrompt="1"/>
          </p:nvPr>
        </p:nvSpPr>
        <p:spPr>
          <a:xfrm>
            <a:off x="395536" y="1268760"/>
            <a:ext cx="4464496" cy="5112568"/>
          </a:xfrm>
        </p:spPr>
        <p:txBody>
          <a:bodyPr anchor="t" anchorCtr="0">
            <a:normAutofit/>
          </a:bodyPr>
          <a:lstStyle>
            <a:lvl1pPr marL="0" indent="0">
              <a:buNone/>
              <a:defRPr sz="14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a:t>
            </a:r>
            <a:r>
              <a:rPr lang="en-GB" noProof="0" dirty="0" smtClean="0"/>
              <a:t>to</a:t>
            </a:r>
            <a:r>
              <a:rPr lang="en-GB" dirty="0" smtClean="0"/>
              <a:t> </a:t>
            </a:r>
            <a:r>
              <a:rPr lang="en-GB" noProof="0" dirty="0" smtClean="0"/>
              <a:t>add</a:t>
            </a:r>
            <a:r>
              <a:rPr lang="en-GB" dirty="0" smtClean="0"/>
              <a:t> text</a:t>
            </a:r>
          </a:p>
        </p:txBody>
      </p:sp>
      <p:sp>
        <p:nvSpPr>
          <p:cNvPr id="13" name="Rechthoek 12"/>
          <p:cNvSpPr/>
          <p:nvPr userDrawn="1"/>
        </p:nvSpPr>
        <p:spPr>
          <a:xfrm>
            <a:off x="0" y="372654"/>
            <a:ext cx="9144000" cy="438956"/>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 name="Rechthoek 16"/>
          <p:cNvSpPr/>
          <p:nvPr userDrawn="1"/>
        </p:nvSpPr>
        <p:spPr>
          <a:xfrm>
            <a:off x="5148464" y="3861048"/>
            <a:ext cx="3600000" cy="21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ijdelijke aanduiding voor tekst 2"/>
          <p:cNvSpPr>
            <a:spLocks noGrp="1"/>
          </p:cNvSpPr>
          <p:nvPr>
            <p:ph type="body" idx="10" hasCustomPrompt="1"/>
          </p:nvPr>
        </p:nvSpPr>
        <p:spPr>
          <a:xfrm>
            <a:off x="5151490" y="3429000"/>
            <a:ext cx="3596974" cy="270726"/>
          </a:xfrm>
        </p:spPr>
        <p:txBody>
          <a:bodyPr anchor="t" anchorCtr="0">
            <a:normAutofit/>
          </a:bodyPr>
          <a:lstStyle>
            <a:lvl1pPr marL="0" indent="0">
              <a:buNone/>
              <a:defRPr sz="1000" i="1" baseline="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add caption</a:t>
            </a:r>
          </a:p>
          <a:p>
            <a:pPr lvl="0"/>
            <a:endParaRPr lang="en-GB" dirty="0" smtClean="0"/>
          </a:p>
        </p:txBody>
      </p:sp>
      <p:sp>
        <p:nvSpPr>
          <p:cNvPr id="20" name="Tijdelijke aanduiding voor tekst 2"/>
          <p:cNvSpPr>
            <a:spLocks noGrp="1"/>
          </p:cNvSpPr>
          <p:nvPr>
            <p:ph type="body" idx="11" hasCustomPrompt="1"/>
          </p:nvPr>
        </p:nvSpPr>
        <p:spPr>
          <a:xfrm>
            <a:off x="5151490" y="6021288"/>
            <a:ext cx="3596974" cy="288032"/>
          </a:xfrm>
        </p:spPr>
        <p:txBody>
          <a:bodyPr anchor="t" anchorCtr="0">
            <a:normAutofit/>
          </a:bodyPr>
          <a:lstStyle>
            <a:lvl1pPr marL="0" indent="0">
              <a:buNone/>
              <a:defRPr sz="1000" i="1" baseline="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add caption</a:t>
            </a:r>
          </a:p>
          <a:p>
            <a:pPr lvl="0"/>
            <a:endParaRPr lang="en-GB" dirty="0" smtClean="0"/>
          </a:p>
        </p:txBody>
      </p:sp>
      <p:sp>
        <p:nvSpPr>
          <p:cNvPr id="14" name="Titel 1"/>
          <p:cNvSpPr>
            <a:spLocks noGrp="1"/>
          </p:cNvSpPr>
          <p:nvPr>
            <p:ph type="title" hasCustomPrompt="1"/>
          </p:nvPr>
        </p:nvSpPr>
        <p:spPr>
          <a:xfrm>
            <a:off x="251520" y="20632"/>
            <a:ext cx="7459289" cy="1143000"/>
          </a:xfrm>
        </p:spPr>
        <p:txBody>
          <a:bodyPr>
            <a:normAutofit/>
          </a:bodyPr>
          <a:lstStyle>
            <a:lvl1pPr algn="l">
              <a:defRPr sz="2000" baseline="0">
                <a:solidFill>
                  <a:schemeClr val="bg1"/>
                </a:solidFill>
                <a:latin typeface="Arial" pitchFamily="34" charset="0"/>
                <a:cs typeface="Arial" pitchFamily="34" charset="0"/>
              </a:defRPr>
            </a:lvl1pPr>
          </a:lstStyle>
          <a:p>
            <a:r>
              <a:rPr lang="en-GB" noProof="0" dirty="0" smtClean="0"/>
              <a:t>Click to add title</a:t>
            </a:r>
            <a:endParaRPr lang="en-GB" noProof="0" dirty="0"/>
          </a:p>
        </p:txBody>
      </p:sp>
      <p:sp>
        <p:nvSpPr>
          <p:cNvPr id="15"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smtClean="0">
                <a:solidFill>
                  <a:srgbClr val="437C92"/>
                </a:solidFill>
                <a:latin typeface="Arial" pitchFamily="34" charset="0"/>
                <a:ea typeface="+mn-ea"/>
                <a:cs typeface="Arial" pitchFamily="34" charset="0"/>
              </a:rPr>
              <a:t>www.fugro.com</a:t>
            </a:r>
            <a:endParaRPr lang="en-GB" sz="800" dirty="0">
              <a:solidFill>
                <a:srgbClr val="437C92"/>
              </a:solidFill>
              <a:latin typeface="Arial" pitchFamily="34" charset="0"/>
              <a:ea typeface="+mn-ea"/>
              <a:cs typeface="Arial" pitchFamily="34" charset="0"/>
            </a:endParaRPr>
          </a:p>
        </p:txBody>
      </p:sp>
      <p:sp>
        <p:nvSpPr>
          <p:cNvPr id="18" name="Rechthoek 17"/>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rgbClr val="437C92"/>
                </a:solidFill>
              </a:rPr>
              <a:pPr algn="r"/>
              <a:t>‹#›</a:t>
            </a:fld>
            <a:endParaRPr lang="en-GB" altLang="en-US" sz="800" dirty="0">
              <a:solidFill>
                <a:srgbClr val="437C92"/>
              </a:solidFill>
            </a:endParaRPr>
          </a:p>
        </p:txBody>
      </p:sp>
      <p:sp>
        <p:nvSpPr>
          <p:cNvPr id="23" name="Tijdelijke aanduiding voor inhoud 12"/>
          <p:cNvSpPr>
            <a:spLocks noGrp="1"/>
          </p:cNvSpPr>
          <p:nvPr>
            <p:ph sz="quarter" idx="12" hasCustomPrompt="1"/>
          </p:nvPr>
        </p:nvSpPr>
        <p:spPr>
          <a:xfrm>
            <a:off x="755749" y="6597352"/>
            <a:ext cx="5832475" cy="183317"/>
          </a:xfrm>
        </p:spPr>
        <p:txBody>
          <a:bodyPr>
            <a:noAutofit/>
          </a:bodyPr>
          <a:lstStyle>
            <a:lvl1pPr marL="0" indent="0">
              <a:buFontTx/>
              <a:buNone/>
              <a:defRPr sz="800" baseline="0">
                <a:solidFill>
                  <a:srgbClr val="437C92"/>
                </a:solidFill>
                <a:latin typeface="Arial" pitchFamily="34" charset="0"/>
                <a:cs typeface="Arial" pitchFamily="34" charset="0"/>
              </a:defRPr>
            </a:lvl1pPr>
            <a:lvl2pPr marL="457200" indent="0">
              <a:buFontTx/>
              <a:buNone/>
              <a:defRPr sz="800">
                <a:solidFill>
                  <a:srgbClr val="437C92"/>
                </a:solidFill>
              </a:defRPr>
            </a:lvl2pPr>
            <a:lvl3pPr marL="914400" indent="0">
              <a:buFontTx/>
              <a:buNone/>
              <a:defRPr sz="800">
                <a:solidFill>
                  <a:srgbClr val="437C92"/>
                </a:solidFill>
              </a:defRPr>
            </a:lvl3pPr>
            <a:lvl4pPr marL="1371600" indent="0">
              <a:buFontTx/>
              <a:buNone/>
              <a:defRPr sz="800">
                <a:solidFill>
                  <a:srgbClr val="437C92"/>
                </a:solidFill>
              </a:defRPr>
            </a:lvl4pPr>
            <a:lvl5pPr marL="1828800" indent="0">
              <a:buFontTx/>
              <a:buNone/>
              <a:defRPr sz="800">
                <a:solidFill>
                  <a:srgbClr val="437C92"/>
                </a:solidFill>
              </a:defRPr>
            </a:lvl5pPr>
          </a:lstStyle>
          <a:p>
            <a:pPr lvl="0"/>
            <a:r>
              <a:rPr lang="en-GB" dirty="0" smtClean="0"/>
              <a:t>Optional – add presentation name and date</a:t>
            </a:r>
          </a:p>
        </p:txBody>
      </p:sp>
      <p:cxnSp>
        <p:nvCxnSpPr>
          <p:cNvPr id="24" name="Rechte verbindingslijn 23"/>
          <p:cNvCxnSpPr/>
          <p:nvPr userDrawn="1"/>
        </p:nvCxnSpPr>
        <p:spPr>
          <a:xfrm>
            <a:off x="358557" y="6597352"/>
            <a:ext cx="8426886" cy="0"/>
          </a:xfrm>
          <a:prstGeom prst="line">
            <a:avLst/>
          </a:prstGeom>
          <a:ln w="9525">
            <a:solidFill>
              <a:srgbClr val="437C92"/>
            </a:solidFill>
          </a:ln>
        </p:spPr>
        <p:style>
          <a:lnRef idx="1">
            <a:schemeClr val="accent1"/>
          </a:lnRef>
          <a:fillRef idx="0">
            <a:schemeClr val="accent1"/>
          </a:fillRef>
          <a:effectRef idx="0">
            <a:schemeClr val="accent1"/>
          </a:effectRef>
          <a:fontRef idx="minor">
            <a:schemeClr val="tx1"/>
          </a:fontRef>
        </p:style>
      </p:cxnSp>
      <p:sp>
        <p:nvSpPr>
          <p:cNvPr id="21" name="Tijdelijke aanduiding voor afbeelding 3"/>
          <p:cNvSpPr>
            <a:spLocks noGrp="1"/>
          </p:cNvSpPr>
          <p:nvPr>
            <p:ph type="pic" sz="quarter" idx="14" hasCustomPrompt="1"/>
          </p:nvPr>
        </p:nvSpPr>
        <p:spPr>
          <a:xfrm>
            <a:off x="5148464" y="3861048"/>
            <a:ext cx="3600000" cy="2160000"/>
          </a:xfrm>
        </p:spPr>
        <p:txBody>
          <a:bodyPr>
            <a:normAutofit/>
          </a:bodyPr>
          <a:lstStyle>
            <a:lvl1pPr marL="0" indent="0">
              <a:buNone/>
              <a:defRPr sz="1600" baseline="0">
                <a:latin typeface="Arial" pitchFamily="34" charset="0"/>
                <a:cs typeface="Arial" pitchFamily="34" charset="0"/>
              </a:defRPr>
            </a:lvl1pPr>
          </a:lstStyle>
          <a:p>
            <a:r>
              <a:rPr lang="en-GB" noProof="0" dirty="0" smtClean="0"/>
              <a:t>Add Image to fill the grey box. Image size 10 x 6 cm.</a:t>
            </a:r>
          </a:p>
          <a:p>
            <a:endParaRPr lang="nl-NL" dirty="0" smtClean="0"/>
          </a:p>
          <a:p>
            <a:r>
              <a:rPr lang="nl-NL" dirty="0" smtClean="0"/>
              <a:t>	 </a:t>
            </a:r>
          </a:p>
        </p:txBody>
      </p:sp>
      <p:sp>
        <p:nvSpPr>
          <p:cNvPr id="25" name="Tijdelijke aanduiding voor afbeelding 3"/>
          <p:cNvSpPr>
            <a:spLocks noGrp="1"/>
          </p:cNvSpPr>
          <p:nvPr>
            <p:ph type="pic" sz="quarter" idx="15" hasCustomPrompt="1"/>
          </p:nvPr>
        </p:nvSpPr>
        <p:spPr>
          <a:xfrm>
            <a:off x="5148464" y="1268760"/>
            <a:ext cx="3600000" cy="2160000"/>
          </a:xfrm>
        </p:spPr>
        <p:txBody>
          <a:bodyPr>
            <a:normAutofit/>
          </a:bodyPr>
          <a:lstStyle>
            <a:lvl1pPr marL="0" indent="0">
              <a:buNone/>
              <a:defRPr sz="1600" baseline="0">
                <a:latin typeface="Arial" pitchFamily="34" charset="0"/>
                <a:cs typeface="Arial" pitchFamily="34" charset="0"/>
              </a:defRPr>
            </a:lvl1pPr>
          </a:lstStyle>
          <a:p>
            <a:r>
              <a:rPr lang="en-GB" noProof="0" dirty="0" smtClean="0"/>
              <a:t>Add Image to fill the grey box. Image size 10 x 6 cm.</a:t>
            </a:r>
          </a:p>
          <a:p>
            <a:endParaRPr lang="nl-NL" dirty="0" smtClean="0"/>
          </a:p>
          <a:p>
            <a:r>
              <a:rPr lang="nl-NL" dirty="0" smtClean="0"/>
              <a:t>	 </a:t>
            </a:r>
          </a:p>
        </p:txBody>
      </p:sp>
      <p:pic>
        <p:nvPicPr>
          <p:cNvPr id="26" name="Afbeelding 2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64000" y="0"/>
            <a:ext cx="720000" cy="720000"/>
          </a:xfrm>
          <a:prstGeom prst="rect">
            <a:avLst/>
          </a:prstGeom>
        </p:spPr>
      </p:pic>
    </p:spTree>
    <p:extLst>
      <p:ext uri="{BB962C8B-B14F-4D97-AF65-F5344CB8AC3E}">
        <p14:creationId xmlns:p14="http://schemas.microsoft.com/office/powerpoint/2010/main" val="36984028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_Text +  Image Landscap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20295261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483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Tijdelijke aanduiding voor tekst 2"/>
          <p:cNvSpPr>
            <a:spLocks noGrp="1"/>
          </p:cNvSpPr>
          <p:nvPr>
            <p:ph type="body" idx="1" hasCustomPrompt="1"/>
          </p:nvPr>
        </p:nvSpPr>
        <p:spPr>
          <a:xfrm>
            <a:off x="395536" y="1268760"/>
            <a:ext cx="8352928" cy="1170000"/>
          </a:xfrm>
        </p:spPr>
        <p:txBody>
          <a:bodyPr anchor="t" anchorCtr="0">
            <a:normAutofit/>
          </a:bodyPr>
          <a:lstStyle>
            <a:lvl1pPr marL="0" indent="0">
              <a:buNone/>
              <a:defRPr sz="14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add text</a:t>
            </a:r>
          </a:p>
        </p:txBody>
      </p:sp>
      <p:sp>
        <p:nvSpPr>
          <p:cNvPr id="13" name="Rechthoek 12"/>
          <p:cNvSpPr/>
          <p:nvPr userDrawn="1"/>
        </p:nvSpPr>
        <p:spPr>
          <a:xfrm>
            <a:off x="0" y="372654"/>
            <a:ext cx="9144000" cy="438956"/>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 name="Rechthoek 16"/>
          <p:cNvSpPr/>
          <p:nvPr userDrawn="1"/>
        </p:nvSpPr>
        <p:spPr>
          <a:xfrm>
            <a:off x="395536" y="2601328"/>
            <a:ext cx="8352928" cy="378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el 1"/>
          <p:cNvSpPr>
            <a:spLocks noGrp="1"/>
          </p:cNvSpPr>
          <p:nvPr>
            <p:ph type="title" hasCustomPrompt="1"/>
          </p:nvPr>
        </p:nvSpPr>
        <p:spPr>
          <a:xfrm>
            <a:off x="251520" y="20632"/>
            <a:ext cx="7459289" cy="1143000"/>
          </a:xfrm>
        </p:spPr>
        <p:txBody>
          <a:bodyPr>
            <a:normAutofit/>
          </a:bodyPr>
          <a:lstStyle>
            <a:lvl1pPr algn="l">
              <a:defRPr sz="2000" baseline="0">
                <a:solidFill>
                  <a:schemeClr val="bg1"/>
                </a:solidFill>
                <a:latin typeface="Arial" pitchFamily="34" charset="0"/>
                <a:cs typeface="Arial" pitchFamily="34" charset="0"/>
              </a:defRPr>
            </a:lvl1pPr>
          </a:lstStyle>
          <a:p>
            <a:r>
              <a:rPr lang="en-GB" dirty="0" smtClean="0"/>
              <a:t>Click to add title</a:t>
            </a:r>
            <a:endParaRPr lang="en-GB" dirty="0"/>
          </a:p>
        </p:txBody>
      </p:sp>
      <p:sp>
        <p:nvSpPr>
          <p:cNvPr id="19"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smtClean="0">
                <a:solidFill>
                  <a:srgbClr val="437C92"/>
                </a:solidFill>
                <a:latin typeface="Arial" pitchFamily="34" charset="0"/>
                <a:ea typeface="+mn-ea"/>
                <a:cs typeface="Arial" pitchFamily="34" charset="0"/>
              </a:rPr>
              <a:t>www.fugro.com</a:t>
            </a:r>
            <a:endParaRPr lang="en-GB" sz="800" dirty="0">
              <a:solidFill>
                <a:srgbClr val="437C92"/>
              </a:solidFill>
              <a:latin typeface="Arial" pitchFamily="34" charset="0"/>
              <a:ea typeface="+mn-ea"/>
              <a:cs typeface="Arial" pitchFamily="34" charset="0"/>
            </a:endParaRPr>
          </a:p>
        </p:txBody>
      </p:sp>
      <p:sp>
        <p:nvSpPr>
          <p:cNvPr id="20" name="Rechthoek 19"/>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rgbClr val="437C92"/>
                </a:solidFill>
              </a:rPr>
              <a:pPr algn="r"/>
              <a:t>‹#›</a:t>
            </a:fld>
            <a:endParaRPr lang="en-GB" altLang="en-US" sz="800" dirty="0">
              <a:solidFill>
                <a:srgbClr val="437C92"/>
              </a:solidFill>
            </a:endParaRPr>
          </a:p>
        </p:txBody>
      </p:sp>
      <p:sp>
        <p:nvSpPr>
          <p:cNvPr id="21" name="Tijdelijke aanduiding voor inhoud 12"/>
          <p:cNvSpPr>
            <a:spLocks noGrp="1"/>
          </p:cNvSpPr>
          <p:nvPr>
            <p:ph sz="quarter" idx="11" hasCustomPrompt="1"/>
          </p:nvPr>
        </p:nvSpPr>
        <p:spPr>
          <a:xfrm>
            <a:off x="755749" y="6597352"/>
            <a:ext cx="5832475" cy="183317"/>
          </a:xfrm>
        </p:spPr>
        <p:txBody>
          <a:bodyPr>
            <a:noAutofit/>
          </a:bodyPr>
          <a:lstStyle>
            <a:lvl1pPr marL="0" indent="0">
              <a:buFontTx/>
              <a:buNone/>
              <a:defRPr sz="800" baseline="0">
                <a:solidFill>
                  <a:srgbClr val="437C92"/>
                </a:solidFill>
                <a:latin typeface="Arial" pitchFamily="34" charset="0"/>
                <a:cs typeface="Arial" pitchFamily="34" charset="0"/>
              </a:defRPr>
            </a:lvl1pPr>
            <a:lvl2pPr marL="457200" indent="0">
              <a:buFontTx/>
              <a:buNone/>
              <a:defRPr sz="800">
                <a:solidFill>
                  <a:srgbClr val="437C92"/>
                </a:solidFill>
              </a:defRPr>
            </a:lvl2pPr>
            <a:lvl3pPr marL="914400" indent="0">
              <a:buFontTx/>
              <a:buNone/>
              <a:defRPr sz="800">
                <a:solidFill>
                  <a:srgbClr val="437C92"/>
                </a:solidFill>
              </a:defRPr>
            </a:lvl3pPr>
            <a:lvl4pPr marL="1371600" indent="0">
              <a:buFontTx/>
              <a:buNone/>
              <a:defRPr sz="800">
                <a:solidFill>
                  <a:srgbClr val="437C92"/>
                </a:solidFill>
              </a:defRPr>
            </a:lvl4pPr>
            <a:lvl5pPr marL="1828800" indent="0">
              <a:buFontTx/>
              <a:buNone/>
              <a:defRPr sz="800">
                <a:solidFill>
                  <a:srgbClr val="437C92"/>
                </a:solidFill>
              </a:defRPr>
            </a:lvl5pPr>
          </a:lstStyle>
          <a:p>
            <a:pPr lvl="0"/>
            <a:r>
              <a:rPr lang="en-GB" dirty="0" smtClean="0"/>
              <a:t>Optional – add presentation name and date</a:t>
            </a:r>
          </a:p>
        </p:txBody>
      </p:sp>
      <p:cxnSp>
        <p:nvCxnSpPr>
          <p:cNvPr id="22" name="Rechte verbindingslijn 21"/>
          <p:cNvCxnSpPr/>
          <p:nvPr userDrawn="1"/>
        </p:nvCxnSpPr>
        <p:spPr>
          <a:xfrm>
            <a:off x="358557" y="6597352"/>
            <a:ext cx="8426886" cy="0"/>
          </a:xfrm>
          <a:prstGeom prst="line">
            <a:avLst/>
          </a:prstGeom>
          <a:ln w="9525">
            <a:solidFill>
              <a:srgbClr val="437C92"/>
            </a:solidFill>
          </a:ln>
        </p:spPr>
        <p:style>
          <a:lnRef idx="1">
            <a:schemeClr val="accent1"/>
          </a:lnRef>
          <a:fillRef idx="0">
            <a:schemeClr val="accent1"/>
          </a:fillRef>
          <a:effectRef idx="0">
            <a:schemeClr val="accent1"/>
          </a:effectRef>
          <a:fontRef idx="minor">
            <a:schemeClr val="tx1"/>
          </a:fontRef>
        </p:style>
      </p:cxnSp>
      <p:sp>
        <p:nvSpPr>
          <p:cNvPr id="12" name="Tijdelijke aanduiding voor afbeelding 3"/>
          <p:cNvSpPr>
            <a:spLocks noGrp="1"/>
          </p:cNvSpPr>
          <p:nvPr>
            <p:ph type="pic" sz="quarter" idx="13" hasCustomPrompt="1"/>
          </p:nvPr>
        </p:nvSpPr>
        <p:spPr>
          <a:xfrm>
            <a:off x="395536" y="2601328"/>
            <a:ext cx="8352928" cy="3780000"/>
          </a:xfrm>
        </p:spPr>
        <p:txBody>
          <a:bodyPr>
            <a:normAutofit/>
          </a:bodyPr>
          <a:lstStyle>
            <a:lvl1pPr marL="0" indent="0">
              <a:buNone/>
              <a:defRPr sz="1600" baseline="0">
                <a:latin typeface="Arial" pitchFamily="34" charset="0"/>
                <a:cs typeface="Arial" pitchFamily="34" charset="0"/>
              </a:defRPr>
            </a:lvl1pPr>
          </a:lstStyle>
          <a:p>
            <a:r>
              <a:rPr lang="en-GB" noProof="0" dirty="0" smtClean="0"/>
              <a:t>Add Image to fill the grey box. Image size 23,2 x 10.5 cm.</a:t>
            </a:r>
          </a:p>
          <a:p>
            <a:endParaRPr lang="nl-NL" dirty="0" smtClean="0"/>
          </a:p>
          <a:p>
            <a:r>
              <a:rPr lang="nl-NL" dirty="0" smtClean="0"/>
              <a:t>	 </a:t>
            </a:r>
          </a:p>
        </p:txBody>
      </p:sp>
      <p:pic>
        <p:nvPicPr>
          <p:cNvPr id="15" name="Afbeelding 14"/>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64000" y="0"/>
            <a:ext cx="720000" cy="720000"/>
          </a:xfrm>
          <a:prstGeom prst="rect">
            <a:avLst/>
          </a:prstGeom>
        </p:spPr>
      </p:pic>
    </p:spTree>
    <p:extLst>
      <p:ext uri="{BB962C8B-B14F-4D97-AF65-F5344CB8AC3E}">
        <p14:creationId xmlns:p14="http://schemas.microsoft.com/office/powerpoint/2010/main" val="16814835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_Image + caption Landscap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18596690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586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Tijdelijke aanduiding voor tekst 2"/>
          <p:cNvSpPr>
            <a:spLocks noGrp="1"/>
          </p:cNvSpPr>
          <p:nvPr>
            <p:ph type="body" idx="1" hasCustomPrompt="1"/>
          </p:nvPr>
        </p:nvSpPr>
        <p:spPr>
          <a:xfrm>
            <a:off x="400150" y="5877272"/>
            <a:ext cx="8424936" cy="504056"/>
          </a:xfrm>
        </p:spPr>
        <p:txBody>
          <a:bodyPr anchor="t" anchorCtr="0">
            <a:normAutofit/>
          </a:bodyPr>
          <a:lstStyle>
            <a:lvl1pPr marL="0" indent="0">
              <a:buNone/>
              <a:defRPr sz="1000" i="1">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add caption</a:t>
            </a:r>
          </a:p>
        </p:txBody>
      </p:sp>
      <p:sp>
        <p:nvSpPr>
          <p:cNvPr id="13" name="Rechthoek 12"/>
          <p:cNvSpPr/>
          <p:nvPr userDrawn="1"/>
        </p:nvSpPr>
        <p:spPr>
          <a:xfrm>
            <a:off x="0" y="372654"/>
            <a:ext cx="9144000" cy="438956"/>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 name="Rechthoek 16"/>
          <p:cNvSpPr/>
          <p:nvPr userDrawn="1"/>
        </p:nvSpPr>
        <p:spPr>
          <a:xfrm>
            <a:off x="395536" y="1268760"/>
            <a:ext cx="8352928" cy="450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el 1"/>
          <p:cNvSpPr>
            <a:spLocks noGrp="1"/>
          </p:cNvSpPr>
          <p:nvPr>
            <p:ph type="title" hasCustomPrompt="1"/>
          </p:nvPr>
        </p:nvSpPr>
        <p:spPr>
          <a:xfrm>
            <a:off x="251520" y="20632"/>
            <a:ext cx="7459289" cy="1143000"/>
          </a:xfrm>
        </p:spPr>
        <p:txBody>
          <a:bodyPr>
            <a:normAutofit/>
          </a:bodyPr>
          <a:lstStyle>
            <a:lvl1pPr algn="l">
              <a:defRPr sz="2000" baseline="0">
                <a:solidFill>
                  <a:schemeClr val="bg1"/>
                </a:solidFill>
                <a:latin typeface="Arial" pitchFamily="34" charset="0"/>
                <a:cs typeface="Arial" pitchFamily="34" charset="0"/>
              </a:defRPr>
            </a:lvl1pPr>
          </a:lstStyle>
          <a:p>
            <a:r>
              <a:rPr lang="en-GB" dirty="0" smtClean="0"/>
              <a:t>Click to add title</a:t>
            </a:r>
            <a:endParaRPr lang="en-GB" dirty="0"/>
          </a:p>
        </p:txBody>
      </p:sp>
      <p:sp>
        <p:nvSpPr>
          <p:cNvPr id="19"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smtClean="0">
                <a:solidFill>
                  <a:srgbClr val="437C92"/>
                </a:solidFill>
                <a:latin typeface="Arial" pitchFamily="34" charset="0"/>
                <a:ea typeface="+mn-ea"/>
                <a:cs typeface="Arial" pitchFamily="34" charset="0"/>
              </a:rPr>
              <a:t>www.fugro.com</a:t>
            </a:r>
            <a:endParaRPr lang="en-GB" sz="800" dirty="0">
              <a:solidFill>
                <a:srgbClr val="437C92"/>
              </a:solidFill>
              <a:latin typeface="Arial" pitchFamily="34" charset="0"/>
              <a:ea typeface="+mn-ea"/>
              <a:cs typeface="Arial" pitchFamily="34" charset="0"/>
            </a:endParaRPr>
          </a:p>
        </p:txBody>
      </p:sp>
      <p:sp>
        <p:nvSpPr>
          <p:cNvPr id="20" name="Rechthoek 19"/>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rgbClr val="437C92"/>
                </a:solidFill>
              </a:rPr>
              <a:pPr algn="r"/>
              <a:t>‹#›</a:t>
            </a:fld>
            <a:endParaRPr lang="en-GB" altLang="en-US" sz="800" dirty="0">
              <a:solidFill>
                <a:srgbClr val="437C92"/>
              </a:solidFill>
            </a:endParaRPr>
          </a:p>
        </p:txBody>
      </p:sp>
      <p:sp>
        <p:nvSpPr>
          <p:cNvPr id="21" name="Tijdelijke aanduiding voor inhoud 12"/>
          <p:cNvSpPr>
            <a:spLocks noGrp="1"/>
          </p:cNvSpPr>
          <p:nvPr>
            <p:ph sz="quarter" idx="11" hasCustomPrompt="1"/>
          </p:nvPr>
        </p:nvSpPr>
        <p:spPr>
          <a:xfrm>
            <a:off x="755749" y="6597352"/>
            <a:ext cx="5832475" cy="183317"/>
          </a:xfrm>
        </p:spPr>
        <p:txBody>
          <a:bodyPr>
            <a:noAutofit/>
          </a:bodyPr>
          <a:lstStyle>
            <a:lvl1pPr marL="0" indent="0">
              <a:buFontTx/>
              <a:buNone/>
              <a:defRPr sz="800" baseline="0">
                <a:solidFill>
                  <a:srgbClr val="437C92"/>
                </a:solidFill>
                <a:latin typeface="Arial" pitchFamily="34" charset="0"/>
                <a:cs typeface="Arial" pitchFamily="34" charset="0"/>
              </a:defRPr>
            </a:lvl1pPr>
            <a:lvl2pPr marL="457200" indent="0">
              <a:buFontTx/>
              <a:buNone/>
              <a:defRPr sz="800">
                <a:solidFill>
                  <a:srgbClr val="437C92"/>
                </a:solidFill>
              </a:defRPr>
            </a:lvl2pPr>
            <a:lvl3pPr marL="914400" indent="0">
              <a:buFontTx/>
              <a:buNone/>
              <a:defRPr sz="800">
                <a:solidFill>
                  <a:srgbClr val="437C92"/>
                </a:solidFill>
              </a:defRPr>
            </a:lvl3pPr>
            <a:lvl4pPr marL="1371600" indent="0">
              <a:buFontTx/>
              <a:buNone/>
              <a:defRPr sz="800">
                <a:solidFill>
                  <a:srgbClr val="437C92"/>
                </a:solidFill>
              </a:defRPr>
            </a:lvl4pPr>
            <a:lvl5pPr marL="1828800" indent="0">
              <a:buFontTx/>
              <a:buNone/>
              <a:defRPr sz="800">
                <a:solidFill>
                  <a:srgbClr val="437C92"/>
                </a:solidFill>
              </a:defRPr>
            </a:lvl5pPr>
          </a:lstStyle>
          <a:p>
            <a:pPr lvl="0"/>
            <a:r>
              <a:rPr lang="en-GB" dirty="0" smtClean="0"/>
              <a:t>Optional – add presentation name and date</a:t>
            </a:r>
          </a:p>
        </p:txBody>
      </p:sp>
      <p:cxnSp>
        <p:nvCxnSpPr>
          <p:cNvPr id="22" name="Rechte verbindingslijn 21"/>
          <p:cNvCxnSpPr/>
          <p:nvPr userDrawn="1"/>
        </p:nvCxnSpPr>
        <p:spPr>
          <a:xfrm>
            <a:off x="358557" y="6597352"/>
            <a:ext cx="8426886" cy="0"/>
          </a:xfrm>
          <a:prstGeom prst="line">
            <a:avLst/>
          </a:prstGeom>
          <a:ln w="9525">
            <a:solidFill>
              <a:srgbClr val="437C92"/>
            </a:solidFill>
          </a:ln>
        </p:spPr>
        <p:style>
          <a:lnRef idx="1">
            <a:schemeClr val="accent1"/>
          </a:lnRef>
          <a:fillRef idx="0">
            <a:schemeClr val="accent1"/>
          </a:fillRef>
          <a:effectRef idx="0">
            <a:schemeClr val="accent1"/>
          </a:effectRef>
          <a:fontRef idx="minor">
            <a:schemeClr val="tx1"/>
          </a:fontRef>
        </p:style>
      </p:cxnSp>
      <p:sp>
        <p:nvSpPr>
          <p:cNvPr id="12" name="Tijdelijke aanduiding voor afbeelding 3"/>
          <p:cNvSpPr>
            <a:spLocks noGrp="1"/>
          </p:cNvSpPr>
          <p:nvPr>
            <p:ph type="pic" sz="quarter" idx="13" hasCustomPrompt="1"/>
          </p:nvPr>
        </p:nvSpPr>
        <p:spPr>
          <a:xfrm>
            <a:off x="395536" y="1268760"/>
            <a:ext cx="8352928" cy="4500000"/>
          </a:xfrm>
        </p:spPr>
        <p:txBody>
          <a:bodyPr>
            <a:normAutofit/>
          </a:bodyPr>
          <a:lstStyle>
            <a:lvl1pPr marL="0" indent="0">
              <a:buNone/>
              <a:defRPr sz="1600" baseline="0">
                <a:latin typeface="Arial" pitchFamily="34" charset="0"/>
                <a:cs typeface="Arial" pitchFamily="34" charset="0"/>
              </a:defRPr>
            </a:lvl1pPr>
          </a:lstStyle>
          <a:p>
            <a:r>
              <a:rPr lang="nl-NL" dirty="0" err="1" smtClean="0"/>
              <a:t>Add</a:t>
            </a:r>
            <a:r>
              <a:rPr lang="nl-NL" dirty="0" smtClean="0"/>
              <a:t> Image </a:t>
            </a:r>
            <a:r>
              <a:rPr lang="nl-NL" dirty="0" err="1" smtClean="0"/>
              <a:t>to</a:t>
            </a:r>
            <a:r>
              <a:rPr lang="nl-NL" dirty="0" smtClean="0"/>
              <a:t> </a:t>
            </a:r>
            <a:r>
              <a:rPr lang="nl-NL" dirty="0" err="1" smtClean="0"/>
              <a:t>fill</a:t>
            </a:r>
            <a:r>
              <a:rPr lang="nl-NL" dirty="0" smtClean="0"/>
              <a:t> the </a:t>
            </a:r>
            <a:r>
              <a:rPr lang="nl-NL" dirty="0" err="1" smtClean="0"/>
              <a:t>grey</a:t>
            </a:r>
            <a:r>
              <a:rPr lang="nl-NL" dirty="0" smtClean="0"/>
              <a:t> box. Image </a:t>
            </a:r>
            <a:r>
              <a:rPr lang="nl-NL" dirty="0" err="1" smtClean="0"/>
              <a:t>size</a:t>
            </a:r>
            <a:r>
              <a:rPr lang="nl-NL" dirty="0" smtClean="0"/>
              <a:t> 23,2 x 12.5 cm.</a:t>
            </a:r>
          </a:p>
          <a:p>
            <a:endParaRPr lang="nl-NL" dirty="0" smtClean="0"/>
          </a:p>
          <a:p>
            <a:r>
              <a:rPr lang="nl-NL" dirty="0" smtClean="0"/>
              <a:t>	 </a:t>
            </a:r>
          </a:p>
        </p:txBody>
      </p:sp>
      <p:pic>
        <p:nvPicPr>
          <p:cNvPr id="15" name="Afbeelding 14"/>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64000" y="0"/>
            <a:ext cx="720000" cy="720000"/>
          </a:xfrm>
          <a:prstGeom prst="rect">
            <a:avLst/>
          </a:prstGeom>
        </p:spPr>
      </p:pic>
    </p:spTree>
    <p:extLst>
      <p:ext uri="{BB962C8B-B14F-4D97-AF65-F5344CB8AC3E}">
        <p14:creationId xmlns:p14="http://schemas.microsoft.com/office/powerpoint/2010/main" val="33320306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_ 2 x Text + Images Landscap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23228251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6885"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Tijdelijke aanduiding voor tekst 2"/>
          <p:cNvSpPr>
            <a:spLocks noGrp="1"/>
          </p:cNvSpPr>
          <p:nvPr>
            <p:ph type="body" idx="1" hasCustomPrompt="1"/>
          </p:nvPr>
        </p:nvSpPr>
        <p:spPr>
          <a:xfrm>
            <a:off x="395536" y="1268760"/>
            <a:ext cx="3960000" cy="2016224"/>
          </a:xfrm>
        </p:spPr>
        <p:txBody>
          <a:bodyPr anchor="t" anchorCtr="0">
            <a:normAutofit/>
          </a:bodyPr>
          <a:lstStyle>
            <a:lvl1pPr marL="0" indent="0">
              <a:buNone/>
              <a:defRPr sz="1400" i="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add text</a:t>
            </a:r>
          </a:p>
          <a:p>
            <a:pPr lvl="0"/>
            <a:endParaRPr lang="en-GB" dirty="0" smtClean="0"/>
          </a:p>
          <a:p>
            <a:pPr lvl="0"/>
            <a:endParaRPr lang="en-GB" dirty="0" smtClean="0"/>
          </a:p>
        </p:txBody>
      </p:sp>
      <p:sp>
        <p:nvSpPr>
          <p:cNvPr id="13" name="Rechthoek 12"/>
          <p:cNvSpPr/>
          <p:nvPr userDrawn="1"/>
        </p:nvSpPr>
        <p:spPr>
          <a:xfrm>
            <a:off x="0" y="372654"/>
            <a:ext cx="9143999" cy="438956"/>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 name="Rechthoek 16"/>
          <p:cNvSpPr/>
          <p:nvPr userDrawn="1"/>
        </p:nvSpPr>
        <p:spPr>
          <a:xfrm>
            <a:off x="408782" y="3501328"/>
            <a:ext cx="3960000" cy="288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hoek 13"/>
          <p:cNvSpPr/>
          <p:nvPr userDrawn="1"/>
        </p:nvSpPr>
        <p:spPr>
          <a:xfrm>
            <a:off x="4788464" y="3501328"/>
            <a:ext cx="3960000" cy="288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ijdelijke aanduiding voor tekst 2"/>
          <p:cNvSpPr>
            <a:spLocks noGrp="1"/>
          </p:cNvSpPr>
          <p:nvPr>
            <p:ph type="body" idx="10" hasCustomPrompt="1"/>
          </p:nvPr>
        </p:nvSpPr>
        <p:spPr>
          <a:xfrm>
            <a:off x="4788464" y="1268760"/>
            <a:ext cx="3960000" cy="2016224"/>
          </a:xfrm>
        </p:spPr>
        <p:txBody>
          <a:bodyPr anchor="t" anchorCtr="0">
            <a:normAutofit/>
          </a:bodyPr>
          <a:lstStyle>
            <a:lvl1pPr marL="0" indent="0">
              <a:buNone/>
              <a:defRPr sz="1400" i="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add text</a:t>
            </a:r>
          </a:p>
          <a:p>
            <a:pPr lvl="0"/>
            <a:endParaRPr lang="en-GB" dirty="0" smtClean="0"/>
          </a:p>
        </p:txBody>
      </p:sp>
      <p:sp>
        <p:nvSpPr>
          <p:cNvPr id="18" name="Titel 1"/>
          <p:cNvSpPr>
            <a:spLocks noGrp="1"/>
          </p:cNvSpPr>
          <p:nvPr>
            <p:ph type="title" hasCustomPrompt="1"/>
          </p:nvPr>
        </p:nvSpPr>
        <p:spPr>
          <a:xfrm>
            <a:off x="251520" y="20632"/>
            <a:ext cx="7459289" cy="1143000"/>
          </a:xfrm>
        </p:spPr>
        <p:txBody>
          <a:bodyPr>
            <a:normAutofit/>
          </a:bodyPr>
          <a:lstStyle>
            <a:lvl1pPr algn="l">
              <a:defRPr sz="2000" baseline="0">
                <a:solidFill>
                  <a:schemeClr val="bg1"/>
                </a:solidFill>
                <a:latin typeface="Arial" pitchFamily="34" charset="0"/>
                <a:cs typeface="Arial" pitchFamily="34" charset="0"/>
              </a:defRPr>
            </a:lvl1pPr>
          </a:lstStyle>
          <a:p>
            <a:r>
              <a:rPr lang="en-GB" dirty="0" smtClean="0"/>
              <a:t>Click to add title</a:t>
            </a:r>
            <a:endParaRPr lang="en-GB" dirty="0"/>
          </a:p>
        </p:txBody>
      </p:sp>
      <p:sp>
        <p:nvSpPr>
          <p:cNvPr id="25"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smtClean="0">
                <a:solidFill>
                  <a:srgbClr val="437C92"/>
                </a:solidFill>
                <a:latin typeface="Arial" pitchFamily="34" charset="0"/>
                <a:ea typeface="+mn-ea"/>
                <a:cs typeface="Arial" pitchFamily="34" charset="0"/>
              </a:rPr>
              <a:t>www.fugro.com</a:t>
            </a:r>
            <a:endParaRPr lang="en-GB" sz="800" dirty="0">
              <a:solidFill>
                <a:srgbClr val="437C92"/>
              </a:solidFill>
              <a:latin typeface="Arial" pitchFamily="34" charset="0"/>
              <a:ea typeface="+mn-ea"/>
              <a:cs typeface="Arial" pitchFamily="34" charset="0"/>
            </a:endParaRPr>
          </a:p>
        </p:txBody>
      </p:sp>
      <p:sp>
        <p:nvSpPr>
          <p:cNvPr id="26" name="Rechthoek 25"/>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rgbClr val="437C92"/>
                </a:solidFill>
              </a:rPr>
              <a:pPr algn="r"/>
              <a:t>‹#›</a:t>
            </a:fld>
            <a:endParaRPr lang="en-GB" altLang="en-US" sz="800" dirty="0">
              <a:solidFill>
                <a:srgbClr val="437C92"/>
              </a:solidFill>
            </a:endParaRPr>
          </a:p>
        </p:txBody>
      </p:sp>
      <p:sp>
        <p:nvSpPr>
          <p:cNvPr id="27" name="Tijdelijke aanduiding voor inhoud 12"/>
          <p:cNvSpPr>
            <a:spLocks noGrp="1"/>
          </p:cNvSpPr>
          <p:nvPr>
            <p:ph sz="quarter" idx="11" hasCustomPrompt="1"/>
          </p:nvPr>
        </p:nvSpPr>
        <p:spPr>
          <a:xfrm>
            <a:off x="755749" y="6597352"/>
            <a:ext cx="5832475" cy="183317"/>
          </a:xfrm>
        </p:spPr>
        <p:txBody>
          <a:bodyPr>
            <a:noAutofit/>
          </a:bodyPr>
          <a:lstStyle>
            <a:lvl1pPr marL="0" indent="0">
              <a:buFontTx/>
              <a:buNone/>
              <a:defRPr sz="800" baseline="0">
                <a:solidFill>
                  <a:srgbClr val="437C92"/>
                </a:solidFill>
                <a:latin typeface="Arial" pitchFamily="34" charset="0"/>
                <a:cs typeface="Arial" pitchFamily="34" charset="0"/>
              </a:defRPr>
            </a:lvl1pPr>
            <a:lvl2pPr marL="457200" indent="0">
              <a:buFontTx/>
              <a:buNone/>
              <a:defRPr sz="800">
                <a:solidFill>
                  <a:srgbClr val="437C92"/>
                </a:solidFill>
              </a:defRPr>
            </a:lvl2pPr>
            <a:lvl3pPr marL="914400" indent="0">
              <a:buFontTx/>
              <a:buNone/>
              <a:defRPr sz="800">
                <a:solidFill>
                  <a:srgbClr val="437C92"/>
                </a:solidFill>
              </a:defRPr>
            </a:lvl3pPr>
            <a:lvl4pPr marL="1371600" indent="0">
              <a:buFontTx/>
              <a:buNone/>
              <a:defRPr sz="800">
                <a:solidFill>
                  <a:srgbClr val="437C92"/>
                </a:solidFill>
              </a:defRPr>
            </a:lvl4pPr>
            <a:lvl5pPr marL="1828800" indent="0">
              <a:buFontTx/>
              <a:buNone/>
              <a:defRPr sz="800">
                <a:solidFill>
                  <a:srgbClr val="437C92"/>
                </a:solidFill>
              </a:defRPr>
            </a:lvl5pPr>
          </a:lstStyle>
          <a:p>
            <a:pPr lvl="0"/>
            <a:r>
              <a:rPr lang="en-GB" dirty="0" smtClean="0"/>
              <a:t>Optional – add presentation name and date</a:t>
            </a:r>
          </a:p>
        </p:txBody>
      </p:sp>
      <p:cxnSp>
        <p:nvCxnSpPr>
          <p:cNvPr id="28" name="Rechte verbindingslijn 27"/>
          <p:cNvCxnSpPr/>
          <p:nvPr userDrawn="1"/>
        </p:nvCxnSpPr>
        <p:spPr>
          <a:xfrm>
            <a:off x="358557" y="6597352"/>
            <a:ext cx="8426886" cy="0"/>
          </a:xfrm>
          <a:prstGeom prst="line">
            <a:avLst/>
          </a:prstGeom>
          <a:ln w="9525">
            <a:solidFill>
              <a:srgbClr val="437C92"/>
            </a:solidFill>
          </a:ln>
        </p:spPr>
        <p:style>
          <a:lnRef idx="1">
            <a:schemeClr val="accent1"/>
          </a:lnRef>
          <a:fillRef idx="0">
            <a:schemeClr val="accent1"/>
          </a:fillRef>
          <a:effectRef idx="0">
            <a:schemeClr val="accent1"/>
          </a:effectRef>
          <a:fontRef idx="minor">
            <a:schemeClr val="tx1"/>
          </a:fontRef>
        </p:style>
      </p:cxnSp>
      <p:sp>
        <p:nvSpPr>
          <p:cNvPr id="16" name="Tijdelijke aanduiding voor afbeelding 3"/>
          <p:cNvSpPr>
            <a:spLocks noGrp="1"/>
          </p:cNvSpPr>
          <p:nvPr>
            <p:ph type="pic" sz="quarter" idx="13" hasCustomPrompt="1"/>
          </p:nvPr>
        </p:nvSpPr>
        <p:spPr>
          <a:xfrm>
            <a:off x="408782" y="3501328"/>
            <a:ext cx="3960000" cy="2880000"/>
          </a:xfrm>
        </p:spPr>
        <p:txBody>
          <a:bodyPr>
            <a:normAutofit/>
          </a:bodyPr>
          <a:lstStyle>
            <a:lvl1pPr marL="0" indent="0">
              <a:buNone/>
              <a:defRPr sz="1600" baseline="0">
                <a:latin typeface="Arial" pitchFamily="34" charset="0"/>
                <a:cs typeface="Arial" pitchFamily="34" charset="0"/>
              </a:defRPr>
            </a:lvl1pPr>
          </a:lstStyle>
          <a:p>
            <a:r>
              <a:rPr lang="en-GB" noProof="0" dirty="0" smtClean="0"/>
              <a:t>Add Image to fill the grey box. Image size 11 x 8 cm.</a:t>
            </a:r>
          </a:p>
          <a:p>
            <a:endParaRPr lang="nl-NL" dirty="0" smtClean="0"/>
          </a:p>
          <a:p>
            <a:r>
              <a:rPr lang="nl-NL" dirty="0" smtClean="0"/>
              <a:t>	 </a:t>
            </a:r>
          </a:p>
        </p:txBody>
      </p:sp>
      <p:sp>
        <p:nvSpPr>
          <p:cNvPr id="21" name="Tijdelijke aanduiding voor afbeelding 3"/>
          <p:cNvSpPr>
            <a:spLocks noGrp="1"/>
          </p:cNvSpPr>
          <p:nvPr>
            <p:ph type="pic" sz="quarter" idx="14" hasCustomPrompt="1"/>
          </p:nvPr>
        </p:nvSpPr>
        <p:spPr>
          <a:xfrm>
            <a:off x="4788464" y="3501328"/>
            <a:ext cx="3960000" cy="2880000"/>
          </a:xfrm>
        </p:spPr>
        <p:txBody>
          <a:bodyPr>
            <a:normAutofit/>
          </a:bodyPr>
          <a:lstStyle>
            <a:lvl1pPr marL="0" indent="0">
              <a:buNone/>
              <a:defRPr sz="1600" baseline="0">
                <a:latin typeface="Arial" pitchFamily="34" charset="0"/>
                <a:cs typeface="Arial" pitchFamily="34" charset="0"/>
              </a:defRPr>
            </a:lvl1pPr>
          </a:lstStyle>
          <a:p>
            <a:r>
              <a:rPr lang="en-GB" noProof="0" dirty="0" smtClean="0"/>
              <a:t>Add Image to fill the grey box. Image size 11 x 8 cm.</a:t>
            </a:r>
          </a:p>
          <a:p>
            <a:endParaRPr lang="nl-NL" dirty="0" smtClean="0"/>
          </a:p>
          <a:p>
            <a:r>
              <a:rPr lang="nl-NL" dirty="0" smtClean="0"/>
              <a:t>	 </a:t>
            </a:r>
          </a:p>
        </p:txBody>
      </p:sp>
      <p:pic>
        <p:nvPicPr>
          <p:cNvPr id="20" name="Afbeelding 1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64000" y="0"/>
            <a:ext cx="720000" cy="720000"/>
          </a:xfrm>
          <a:prstGeom prst="rect">
            <a:avLst/>
          </a:prstGeom>
        </p:spPr>
      </p:pic>
    </p:spTree>
    <p:extLst>
      <p:ext uri="{BB962C8B-B14F-4D97-AF65-F5344CB8AC3E}">
        <p14:creationId xmlns:p14="http://schemas.microsoft.com/office/powerpoint/2010/main" val="6140572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_ 2 x Image + caption landscap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39818420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098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Tijdelijke aanduiding voor tekst 2"/>
          <p:cNvSpPr>
            <a:spLocks noGrp="1"/>
          </p:cNvSpPr>
          <p:nvPr>
            <p:ph type="body" idx="1" hasCustomPrompt="1"/>
          </p:nvPr>
        </p:nvSpPr>
        <p:spPr>
          <a:xfrm>
            <a:off x="403251" y="5877272"/>
            <a:ext cx="3960000" cy="504056"/>
          </a:xfrm>
        </p:spPr>
        <p:txBody>
          <a:bodyPr anchor="t" anchorCtr="0">
            <a:normAutofit/>
          </a:bodyPr>
          <a:lstStyle>
            <a:lvl1pPr marL="0" indent="0">
              <a:buNone/>
              <a:defRPr sz="1000" i="1">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noProof="0" dirty="0" smtClean="0"/>
              <a:t>Click to add caption</a:t>
            </a:r>
          </a:p>
          <a:p>
            <a:pPr lvl="0"/>
            <a:endParaRPr lang="en-GB" dirty="0" smtClean="0"/>
          </a:p>
        </p:txBody>
      </p:sp>
      <p:sp>
        <p:nvSpPr>
          <p:cNvPr id="13" name="Rechthoek 12"/>
          <p:cNvSpPr/>
          <p:nvPr userDrawn="1"/>
        </p:nvSpPr>
        <p:spPr>
          <a:xfrm>
            <a:off x="0" y="372654"/>
            <a:ext cx="9144000" cy="438956"/>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 name="Rechthoek 16"/>
          <p:cNvSpPr/>
          <p:nvPr userDrawn="1"/>
        </p:nvSpPr>
        <p:spPr>
          <a:xfrm>
            <a:off x="395536" y="1269280"/>
            <a:ext cx="3960000" cy="450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hoek 13"/>
          <p:cNvSpPr/>
          <p:nvPr userDrawn="1"/>
        </p:nvSpPr>
        <p:spPr>
          <a:xfrm>
            <a:off x="4788464" y="1269280"/>
            <a:ext cx="3960000" cy="450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ijdelijke aanduiding voor tekst 2"/>
          <p:cNvSpPr>
            <a:spLocks noGrp="1"/>
          </p:cNvSpPr>
          <p:nvPr>
            <p:ph type="body" idx="10" hasCustomPrompt="1"/>
          </p:nvPr>
        </p:nvSpPr>
        <p:spPr>
          <a:xfrm>
            <a:off x="4788464" y="5866470"/>
            <a:ext cx="3960000" cy="514858"/>
          </a:xfrm>
        </p:spPr>
        <p:txBody>
          <a:bodyPr anchor="t" anchorCtr="0">
            <a:normAutofit/>
          </a:bodyPr>
          <a:lstStyle>
            <a:lvl1pPr marL="0" indent="0">
              <a:buNone/>
              <a:defRPr sz="1000" i="1">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add caption</a:t>
            </a:r>
          </a:p>
          <a:p>
            <a:pPr lvl="0"/>
            <a:endParaRPr lang="en-GB" dirty="0" smtClean="0"/>
          </a:p>
        </p:txBody>
      </p:sp>
      <p:sp>
        <p:nvSpPr>
          <p:cNvPr id="18" name="Titel 1"/>
          <p:cNvSpPr>
            <a:spLocks noGrp="1"/>
          </p:cNvSpPr>
          <p:nvPr>
            <p:ph type="title" hasCustomPrompt="1"/>
          </p:nvPr>
        </p:nvSpPr>
        <p:spPr>
          <a:xfrm>
            <a:off x="251520" y="20632"/>
            <a:ext cx="7459289" cy="1143000"/>
          </a:xfrm>
        </p:spPr>
        <p:txBody>
          <a:bodyPr>
            <a:normAutofit/>
          </a:bodyPr>
          <a:lstStyle>
            <a:lvl1pPr algn="l">
              <a:defRPr sz="2000" baseline="0">
                <a:solidFill>
                  <a:schemeClr val="bg1"/>
                </a:solidFill>
                <a:latin typeface="Arial" pitchFamily="34" charset="0"/>
                <a:cs typeface="Arial" pitchFamily="34" charset="0"/>
              </a:defRPr>
            </a:lvl1pPr>
          </a:lstStyle>
          <a:p>
            <a:r>
              <a:rPr lang="en-GB" dirty="0" smtClean="0"/>
              <a:t>Click to add title</a:t>
            </a:r>
            <a:endParaRPr lang="en-GB" dirty="0"/>
          </a:p>
        </p:txBody>
      </p:sp>
      <p:sp>
        <p:nvSpPr>
          <p:cNvPr id="19"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smtClean="0">
                <a:solidFill>
                  <a:srgbClr val="437C92"/>
                </a:solidFill>
                <a:latin typeface="Arial" pitchFamily="34" charset="0"/>
                <a:ea typeface="+mn-ea"/>
                <a:cs typeface="Arial" pitchFamily="34" charset="0"/>
              </a:rPr>
              <a:t>www.fugro.com</a:t>
            </a:r>
            <a:endParaRPr lang="en-GB" sz="800" dirty="0">
              <a:solidFill>
                <a:srgbClr val="437C92"/>
              </a:solidFill>
              <a:latin typeface="Arial" pitchFamily="34" charset="0"/>
              <a:ea typeface="+mn-ea"/>
              <a:cs typeface="Arial" pitchFamily="34" charset="0"/>
            </a:endParaRPr>
          </a:p>
        </p:txBody>
      </p:sp>
      <p:sp>
        <p:nvSpPr>
          <p:cNvPr id="20" name="Rechthoek 19"/>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rgbClr val="437C92"/>
                </a:solidFill>
              </a:rPr>
              <a:pPr algn="r"/>
              <a:t>‹#›</a:t>
            </a:fld>
            <a:endParaRPr lang="en-GB" altLang="en-US" sz="800" dirty="0">
              <a:solidFill>
                <a:srgbClr val="437C92"/>
              </a:solidFill>
            </a:endParaRPr>
          </a:p>
        </p:txBody>
      </p:sp>
      <p:sp>
        <p:nvSpPr>
          <p:cNvPr id="23" name="Tijdelijke aanduiding voor inhoud 12"/>
          <p:cNvSpPr>
            <a:spLocks noGrp="1"/>
          </p:cNvSpPr>
          <p:nvPr>
            <p:ph sz="quarter" idx="11" hasCustomPrompt="1"/>
          </p:nvPr>
        </p:nvSpPr>
        <p:spPr>
          <a:xfrm>
            <a:off x="755749" y="6597352"/>
            <a:ext cx="5832475" cy="183317"/>
          </a:xfrm>
        </p:spPr>
        <p:txBody>
          <a:bodyPr>
            <a:noAutofit/>
          </a:bodyPr>
          <a:lstStyle>
            <a:lvl1pPr marL="0" indent="0">
              <a:buFontTx/>
              <a:buNone/>
              <a:defRPr sz="800" baseline="0">
                <a:solidFill>
                  <a:srgbClr val="437C92"/>
                </a:solidFill>
                <a:latin typeface="Arial" pitchFamily="34" charset="0"/>
                <a:cs typeface="Arial" pitchFamily="34" charset="0"/>
              </a:defRPr>
            </a:lvl1pPr>
            <a:lvl2pPr marL="457200" indent="0">
              <a:buFontTx/>
              <a:buNone/>
              <a:defRPr sz="800">
                <a:solidFill>
                  <a:srgbClr val="437C92"/>
                </a:solidFill>
              </a:defRPr>
            </a:lvl2pPr>
            <a:lvl3pPr marL="914400" indent="0">
              <a:buFontTx/>
              <a:buNone/>
              <a:defRPr sz="800">
                <a:solidFill>
                  <a:srgbClr val="437C92"/>
                </a:solidFill>
              </a:defRPr>
            </a:lvl3pPr>
            <a:lvl4pPr marL="1371600" indent="0">
              <a:buFontTx/>
              <a:buNone/>
              <a:defRPr sz="800">
                <a:solidFill>
                  <a:srgbClr val="437C92"/>
                </a:solidFill>
              </a:defRPr>
            </a:lvl4pPr>
            <a:lvl5pPr marL="1828800" indent="0">
              <a:buFontTx/>
              <a:buNone/>
              <a:defRPr sz="800">
                <a:solidFill>
                  <a:srgbClr val="437C92"/>
                </a:solidFill>
              </a:defRPr>
            </a:lvl5pPr>
          </a:lstStyle>
          <a:p>
            <a:pPr lvl="0"/>
            <a:r>
              <a:rPr lang="en-GB" dirty="0" smtClean="0"/>
              <a:t>Optional – add presentation name and date</a:t>
            </a:r>
          </a:p>
        </p:txBody>
      </p:sp>
      <p:cxnSp>
        <p:nvCxnSpPr>
          <p:cNvPr id="24" name="Rechte verbindingslijn 23"/>
          <p:cNvCxnSpPr/>
          <p:nvPr userDrawn="1"/>
        </p:nvCxnSpPr>
        <p:spPr>
          <a:xfrm>
            <a:off x="358557" y="6597352"/>
            <a:ext cx="8426886" cy="0"/>
          </a:xfrm>
          <a:prstGeom prst="line">
            <a:avLst/>
          </a:prstGeom>
          <a:ln w="9525">
            <a:solidFill>
              <a:srgbClr val="437C92"/>
            </a:solidFill>
          </a:ln>
        </p:spPr>
        <p:style>
          <a:lnRef idx="1">
            <a:schemeClr val="accent1"/>
          </a:lnRef>
          <a:fillRef idx="0">
            <a:schemeClr val="accent1"/>
          </a:fillRef>
          <a:effectRef idx="0">
            <a:schemeClr val="accent1"/>
          </a:effectRef>
          <a:fontRef idx="minor">
            <a:schemeClr val="tx1"/>
          </a:fontRef>
        </p:style>
      </p:cxnSp>
      <p:sp>
        <p:nvSpPr>
          <p:cNvPr id="16" name="Tijdelijke aanduiding voor afbeelding 3"/>
          <p:cNvSpPr>
            <a:spLocks noGrp="1"/>
          </p:cNvSpPr>
          <p:nvPr>
            <p:ph type="pic" sz="quarter" idx="13" hasCustomPrompt="1"/>
          </p:nvPr>
        </p:nvSpPr>
        <p:spPr>
          <a:xfrm>
            <a:off x="395976" y="1268760"/>
            <a:ext cx="3960000" cy="4500000"/>
          </a:xfrm>
        </p:spPr>
        <p:txBody>
          <a:bodyPr>
            <a:normAutofit/>
          </a:bodyPr>
          <a:lstStyle>
            <a:lvl1pPr marL="0" indent="0">
              <a:buNone/>
              <a:defRPr sz="1600" baseline="0">
                <a:latin typeface="Arial" pitchFamily="34" charset="0"/>
                <a:cs typeface="Arial" pitchFamily="34" charset="0"/>
              </a:defRPr>
            </a:lvl1pPr>
          </a:lstStyle>
          <a:p>
            <a:r>
              <a:rPr lang="en-GB" noProof="0" dirty="0" smtClean="0"/>
              <a:t>Add Image to fill the grey box. Image size 11 x 12.5 cm.</a:t>
            </a:r>
          </a:p>
          <a:p>
            <a:endParaRPr lang="nl-NL" dirty="0" smtClean="0"/>
          </a:p>
          <a:p>
            <a:r>
              <a:rPr lang="nl-NL" dirty="0" smtClean="0"/>
              <a:t>	 </a:t>
            </a:r>
          </a:p>
        </p:txBody>
      </p:sp>
      <p:sp>
        <p:nvSpPr>
          <p:cNvPr id="26" name="Tijdelijke aanduiding voor afbeelding 3"/>
          <p:cNvSpPr>
            <a:spLocks noGrp="1"/>
          </p:cNvSpPr>
          <p:nvPr>
            <p:ph type="pic" sz="quarter" idx="14" hasCustomPrompt="1"/>
          </p:nvPr>
        </p:nvSpPr>
        <p:spPr>
          <a:xfrm>
            <a:off x="4788464" y="1268760"/>
            <a:ext cx="3960000" cy="4500000"/>
          </a:xfrm>
        </p:spPr>
        <p:txBody>
          <a:bodyPr>
            <a:normAutofit/>
          </a:bodyPr>
          <a:lstStyle>
            <a:lvl1pPr marL="0" indent="0">
              <a:buNone/>
              <a:defRPr sz="1600" baseline="0">
                <a:latin typeface="Arial" pitchFamily="34" charset="0"/>
                <a:cs typeface="Arial" pitchFamily="34" charset="0"/>
              </a:defRPr>
            </a:lvl1pPr>
          </a:lstStyle>
          <a:p>
            <a:r>
              <a:rPr lang="en-GB" noProof="0" dirty="0" smtClean="0"/>
              <a:t>Add Image to fill the grey box. Image size 11 x 12.5 cm.</a:t>
            </a:r>
          </a:p>
          <a:p>
            <a:endParaRPr lang="nl-NL" dirty="0" smtClean="0"/>
          </a:p>
          <a:p>
            <a:r>
              <a:rPr lang="nl-NL" dirty="0" smtClean="0"/>
              <a:t>	 </a:t>
            </a:r>
          </a:p>
        </p:txBody>
      </p:sp>
      <p:pic>
        <p:nvPicPr>
          <p:cNvPr id="22" name="Afbeelding 2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64000" y="0"/>
            <a:ext cx="720000" cy="720000"/>
          </a:xfrm>
          <a:prstGeom prst="rect">
            <a:avLst/>
          </a:prstGeom>
        </p:spPr>
      </p:pic>
    </p:spTree>
    <p:extLst>
      <p:ext uri="{BB962C8B-B14F-4D97-AF65-F5344CB8AC3E}">
        <p14:creationId xmlns:p14="http://schemas.microsoft.com/office/powerpoint/2010/main" val="264496191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_2 x text + image landscap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38276176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790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hthoek 2"/>
          <p:cNvSpPr/>
          <p:nvPr userDrawn="1"/>
        </p:nvSpPr>
        <p:spPr>
          <a:xfrm>
            <a:off x="5148464" y="1268760"/>
            <a:ext cx="3600000" cy="252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jdelijke aanduiding voor tekst 2"/>
          <p:cNvSpPr>
            <a:spLocks noGrp="1"/>
          </p:cNvSpPr>
          <p:nvPr>
            <p:ph type="body" idx="1" hasCustomPrompt="1"/>
          </p:nvPr>
        </p:nvSpPr>
        <p:spPr>
          <a:xfrm>
            <a:off x="395536" y="1268760"/>
            <a:ext cx="4464496" cy="2520000"/>
          </a:xfrm>
        </p:spPr>
        <p:txBody>
          <a:bodyPr anchor="t" anchorCtr="0">
            <a:normAutofit/>
          </a:bodyPr>
          <a:lstStyle>
            <a:lvl1pPr marL="0" indent="0">
              <a:buNone/>
              <a:defRPr sz="14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add text</a:t>
            </a:r>
          </a:p>
          <a:p>
            <a:pPr lvl="0"/>
            <a:endParaRPr lang="en-GB" dirty="0" smtClean="0"/>
          </a:p>
        </p:txBody>
      </p:sp>
      <p:sp>
        <p:nvSpPr>
          <p:cNvPr id="13" name="Rechthoek 12"/>
          <p:cNvSpPr/>
          <p:nvPr userDrawn="1"/>
        </p:nvSpPr>
        <p:spPr>
          <a:xfrm>
            <a:off x="0" y="372654"/>
            <a:ext cx="9144000" cy="438956"/>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 name="Rechthoek 16"/>
          <p:cNvSpPr/>
          <p:nvPr userDrawn="1"/>
        </p:nvSpPr>
        <p:spPr>
          <a:xfrm>
            <a:off x="5148464" y="3861048"/>
            <a:ext cx="3600000" cy="252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ijdelijke aanduiding voor tekst 2"/>
          <p:cNvSpPr>
            <a:spLocks noGrp="1"/>
          </p:cNvSpPr>
          <p:nvPr>
            <p:ph type="body" idx="10" hasCustomPrompt="1"/>
          </p:nvPr>
        </p:nvSpPr>
        <p:spPr>
          <a:xfrm>
            <a:off x="395536" y="3861328"/>
            <a:ext cx="4464496" cy="2520000"/>
          </a:xfrm>
        </p:spPr>
        <p:txBody>
          <a:bodyPr anchor="t" anchorCtr="0">
            <a:normAutofit/>
          </a:bodyPr>
          <a:lstStyle>
            <a:lvl1pPr marL="0" indent="0">
              <a:buNone/>
              <a:defRPr sz="14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add text</a:t>
            </a:r>
          </a:p>
        </p:txBody>
      </p:sp>
      <p:sp>
        <p:nvSpPr>
          <p:cNvPr id="18" name="Titel 1"/>
          <p:cNvSpPr>
            <a:spLocks noGrp="1"/>
          </p:cNvSpPr>
          <p:nvPr>
            <p:ph type="title" hasCustomPrompt="1"/>
          </p:nvPr>
        </p:nvSpPr>
        <p:spPr>
          <a:xfrm>
            <a:off x="251520" y="20632"/>
            <a:ext cx="7459289" cy="1143000"/>
          </a:xfrm>
        </p:spPr>
        <p:txBody>
          <a:bodyPr>
            <a:normAutofit/>
          </a:bodyPr>
          <a:lstStyle>
            <a:lvl1pPr algn="l">
              <a:defRPr sz="2000" baseline="0">
                <a:solidFill>
                  <a:schemeClr val="bg1"/>
                </a:solidFill>
                <a:latin typeface="Arial" pitchFamily="34" charset="0"/>
                <a:cs typeface="Arial" pitchFamily="34" charset="0"/>
              </a:defRPr>
            </a:lvl1pPr>
          </a:lstStyle>
          <a:p>
            <a:r>
              <a:rPr lang="en-GB" dirty="0" smtClean="0"/>
              <a:t>Click to add title</a:t>
            </a:r>
            <a:endParaRPr lang="en-GB" dirty="0"/>
          </a:p>
        </p:txBody>
      </p:sp>
      <p:sp>
        <p:nvSpPr>
          <p:cNvPr id="19" name="Text Box 14"/>
          <p:cNvSpPr txBox="1">
            <a:spLocks noChangeArrowheads="1"/>
          </p:cNvSpPr>
          <p:nvPr userDrawn="1"/>
        </p:nvSpPr>
        <p:spPr bwMode="auto">
          <a:xfrm>
            <a:off x="7710809" y="6597352"/>
            <a:ext cx="1109663" cy="214313"/>
          </a:xfrm>
          <a:prstGeom prst="rect">
            <a:avLst/>
          </a:prstGeom>
          <a:noFill/>
          <a:ln w="9525">
            <a:noFill/>
            <a:miter lim="800000"/>
            <a:headEnd/>
            <a:tailEnd/>
          </a:ln>
        </p:spPr>
        <p:txBody>
          <a:bodyPr>
            <a:spAutoFit/>
          </a:bodyPr>
          <a:lstStyle/>
          <a:p>
            <a:pPr algn="r" fontAlgn="auto">
              <a:spcBef>
                <a:spcPts val="0"/>
              </a:spcBef>
              <a:spcAft>
                <a:spcPts val="0"/>
              </a:spcAft>
              <a:defRPr/>
            </a:pPr>
            <a:r>
              <a:rPr lang="en-GB" sz="800" dirty="0" smtClean="0">
                <a:solidFill>
                  <a:srgbClr val="437C92"/>
                </a:solidFill>
                <a:latin typeface="Arial" pitchFamily="34" charset="0"/>
                <a:ea typeface="+mn-ea"/>
                <a:cs typeface="Arial" pitchFamily="34" charset="0"/>
              </a:rPr>
              <a:t>www.fugro.com</a:t>
            </a:r>
            <a:endParaRPr lang="en-GB" sz="800" dirty="0">
              <a:solidFill>
                <a:srgbClr val="437C92"/>
              </a:solidFill>
              <a:latin typeface="Arial" pitchFamily="34" charset="0"/>
              <a:ea typeface="+mn-ea"/>
              <a:cs typeface="Arial" pitchFamily="34" charset="0"/>
            </a:endParaRPr>
          </a:p>
        </p:txBody>
      </p:sp>
      <p:sp>
        <p:nvSpPr>
          <p:cNvPr id="20" name="Rechthoek 19"/>
          <p:cNvSpPr/>
          <p:nvPr userDrawn="1"/>
        </p:nvSpPr>
        <p:spPr>
          <a:xfrm>
            <a:off x="299610" y="6597352"/>
            <a:ext cx="372217" cy="215444"/>
          </a:xfrm>
          <a:prstGeom prst="rect">
            <a:avLst/>
          </a:prstGeom>
        </p:spPr>
        <p:txBody>
          <a:bodyPr wrap="none">
            <a:spAutoFit/>
          </a:bodyPr>
          <a:lstStyle/>
          <a:p>
            <a:pPr algn="r"/>
            <a:fld id="{242D2C83-8A77-4AFB-8AD4-2A5FEF35BFFB}" type="slidenum">
              <a:rPr lang="en-GB" altLang="en-US" sz="800" smtClean="0">
                <a:solidFill>
                  <a:srgbClr val="437C92"/>
                </a:solidFill>
              </a:rPr>
              <a:pPr algn="r"/>
              <a:t>‹#›</a:t>
            </a:fld>
            <a:endParaRPr lang="en-GB" altLang="en-US" sz="800" dirty="0">
              <a:solidFill>
                <a:srgbClr val="437C92"/>
              </a:solidFill>
            </a:endParaRPr>
          </a:p>
        </p:txBody>
      </p:sp>
      <p:sp>
        <p:nvSpPr>
          <p:cNvPr id="22" name="Tijdelijke aanduiding voor inhoud 12"/>
          <p:cNvSpPr>
            <a:spLocks noGrp="1"/>
          </p:cNvSpPr>
          <p:nvPr>
            <p:ph sz="quarter" idx="11" hasCustomPrompt="1"/>
          </p:nvPr>
        </p:nvSpPr>
        <p:spPr>
          <a:xfrm>
            <a:off x="755749" y="6597352"/>
            <a:ext cx="5832475" cy="183317"/>
          </a:xfrm>
        </p:spPr>
        <p:txBody>
          <a:bodyPr>
            <a:noAutofit/>
          </a:bodyPr>
          <a:lstStyle>
            <a:lvl1pPr marL="0" indent="0">
              <a:buFontTx/>
              <a:buNone/>
              <a:defRPr sz="800" baseline="0">
                <a:solidFill>
                  <a:srgbClr val="437C92"/>
                </a:solidFill>
                <a:latin typeface="Arial" pitchFamily="34" charset="0"/>
                <a:cs typeface="Arial" pitchFamily="34" charset="0"/>
              </a:defRPr>
            </a:lvl1pPr>
            <a:lvl2pPr marL="457200" indent="0">
              <a:buFontTx/>
              <a:buNone/>
              <a:defRPr sz="800">
                <a:solidFill>
                  <a:srgbClr val="437C92"/>
                </a:solidFill>
              </a:defRPr>
            </a:lvl2pPr>
            <a:lvl3pPr marL="914400" indent="0">
              <a:buFontTx/>
              <a:buNone/>
              <a:defRPr sz="800">
                <a:solidFill>
                  <a:srgbClr val="437C92"/>
                </a:solidFill>
              </a:defRPr>
            </a:lvl3pPr>
            <a:lvl4pPr marL="1371600" indent="0">
              <a:buFontTx/>
              <a:buNone/>
              <a:defRPr sz="800">
                <a:solidFill>
                  <a:srgbClr val="437C92"/>
                </a:solidFill>
              </a:defRPr>
            </a:lvl4pPr>
            <a:lvl5pPr marL="1828800" indent="0">
              <a:buFontTx/>
              <a:buNone/>
              <a:defRPr sz="800">
                <a:solidFill>
                  <a:srgbClr val="437C92"/>
                </a:solidFill>
              </a:defRPr>
            </a:lvl5pPr>
          </a:lstStyle>
          <a:p>
            <a:pPr lvl="0"/>
            <a:r>
              <a:rPr lang="en-GB" dirty="0" smtClean="0"/>
              <a:t>Optional – add presentation name and date</a:t>
            </a:r>
          </a:p>
        </p:txBody>
      </p:sp>
      <p:cxnSp>
        <p:nvCxnSpPr>
          <p:cNvPr id="23" name="Rechte verbindingslijn 22"/>
          <p:cNvCxnSpPr/>
          <p:nvPr userDrawn="1"/>
        </p:nvCxnSpPr>
        <p:spPr>
          <a:xfrm>
            <a:off x="358557" y="6597352"/>
            <a:ext cx="8426886" cy="0"/>
          </a:xfrm>
          <a:prstGeom prst="line">
            <a:avLst/>
          </a:prstGeom>
          <a:ln w="9525">
            <a:solidFill>
              <a:srgbClr val="437C92"/>
            </a:solidFill>
          </a:ln>
        </p:spPr>
        <p:style>
          <a:lnRef idx="1">
            <a:schemeClr val="accent1"/>
          </a:lnRef>
          <a:fillRef idx="0">
            <a:schemeClr val="accent1"/>
          </a:fillRef>
          <a:effectRef idx="0">
            <a:schemeClr val="accent1"/>
          </a:effectRef>
          <a:fontRef idx="minor">
            <a:schemeClr val="tx1"/>
          </a:fontRef>
        </p:style>
      </p:cxnSp>
      <p:sp>
        <p:nvSpPr>
          <p:cNvPr id="15" name="Tijdelijke aanduiding voor afbeelding 3"/>
          <p:cNvSpPr>
            <a:spLocks noGrp="1"/>
          </p:cNvSpPr>
          <p:nvPr>
            <p:ph type="pic" sz="quarter" idx="13" hasCustomPrompt="1"/>
          </p:nvPr>
        </p:nvSpPr>
        <p:spPr>
          <a:xfrm>
            <a:off x="5155579" y="1268760"/>
            <a:ext cx="3592885" cy="2520000"/>
          </a:xfrm>
        </p:spPr>
        <p:txBody>
          <a:bodyPr>
            <a:normAutofit/>
          </a:bodyPr>
          <a:lstStyle>
            <a:lvl1pPr marL="0" indent="0">
              <a:buNone/>
              <a:defRPr sz="1600" baseline="0">
                <a:latin typeface="Arial" pitchFamily="34" charset="0"/>
                <a:cs typeface="Arial" pitchFamily="34" charset="0"/>
              </a:defRPr>
            </a:lvl1pPr>
          </a:lstStyle>
          <a:p>
            <a:r>
              <a:rPr lang="en-GB" noProof="0" dirty="0" smtClean="0"/>
              <a:t>Add Image to fill the grey box. Image size 10 x 7 cm.</a:t>
            </a:r>
          </a:p>
          <a:p>
            <a:endParaRPr lang="nl-NL" dirty="0" smtClean="0"/>
          </a:p>
          <a:p>
            <a:r>
              <a:rPr lang="nl-NL" dirty="0" smtClean="0"/>
              <a:t>	 </a:t>
            </a:r>
          </a:p>
        </p:txBody>
      </p:sp>
      <p:sp>
        <p:nvSpPr>
          <p:cNvPr id="24" name="Tijdelijke aanduiding voor afbeelding 3"/>
          <p:cNvSpPr>
            <a:spLocks noGrp="1"/>
          </p:cNvSpPr>
          <p:nvPr>
            <p:ph type="pic" sz="quarter" idx="14" hasCustomPrompt="1"/>
          </p:nvPr>
        </p:nvSpPr>
        <p:spPr>
          <a:xfrm>
            <a:off x="5148464" y="3861048"/>
            <a:ext cx="3600000" cy="2520000"/>
          </a:xfrm>
        </p:spPr>
        <p:txBody>
          <a:bodyPr>
            <a:normAutofit/>
          </a:bodyPr>
          <a:lstStyle>
            <a:lvl1pPr marL="0" indent="0">
              <a:buNone/>
              <a:defRPr sz="1600" baseline="0">
                <a:latin typeface="Arial" pitchFamily="34" charset="0"/>
                <a:cs typeface="Arial" pitchFamily="34" charset="0"/>
              </a:defRPr>
            </a:lvl1pPr>
          </a:lstStyle>
          <a:p>
            <a:r>
              <a:rPr lang="en-GB" noProof="0" dirty="0" smtClean="0"/>
              <a:t>Add Image to fill the grey box. Image size 10 x 7 cm.</a:t>
            </a:r>
          </a:p>
          <a:p>
            <a:endParaRPr lang="nl-NL" dirty="0" smtClean="0"/>
          </a:p>
          <a:p>
            <a:r>
              <a:rPr lang="nl-NL" dirty="0" smtClean="0"/>
              <a:t>	 </a:t>
            </a:r>
          </a:p>
        </p:txBody>
      </p:sp>
      <p:pic>
        <p:nvPicPr>
          <p:cNvPr id="21" name="Afbeelding 2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64000" y="0"/>
            <a:ext cx="720000" cy="720000"/>
          </a:xfrm>
          <a:prstGeom prst="rect">
            <a:avLst/>
          </a:prstGeom>
        </p:spPr>
      </p:pic>
    </p:spTree>
    <p:extLst>
      <p:ext uri="{BB962C8B-B14F-4D97-AF65-F5344CB8AC3E}">
        <p14:creationId xmlns:p14="http://schemas.microsoft.com/office/powerpoint/2010/main" val="344711026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18"/>
            </p:custDataLst>
            <p:extLst>
              <p:ext uri="{D42A27DB-BD31-4B8C-83A1-F6EECF244321}">
                <p14:modId xmlns:p14="http://schemas.microsoft.com/office/powerpoint/2010/main" val="21374057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59" name="think-cell Slide" r:id="rId19" imgW="270" imgH="270" progId="TCLayout.ActiveDocument.1">
                  <p:embed/>
                </p:oleObj>
              </mc:Choice>
              <mc:Fallback>
                <p:oleObj name="think-cell Slide" r:id="rId19" imgW="270" imgH="270" progId="TCLayout.ActiveDocument.1">
                  <p:embed/>
                  <p:pic>
                    <p:nvPicPr>
                      <p:cNvPr id="0" name=""/>
                      <p:cNvPicPr/>
                      <p:nvPr/>
                    </p:nvPicPr>
                    <p:blipFill>
                      <a:blip r:embed="rId20"/>
                      <a:stretch>
                        <a:fillRect/>
                      </a:stretch>
                    </p:blipFill>
                    <p:spPr>
                      <a:xfrm>
                        <a:off x="1588" y="1588"/>
                        <a:ext cx="1587" cy="1587"/>
                      </a:xfrm>
                      <a:prstGeom prst="rect">
                        <a:avLst/>
                      </a:prstGeom>
                    </p:spPr>
                  </p:pic>
                </p:oleObj>
              </mc:Fallback>
            </mc:AlternateContent>
          </a:graphicData>
        </a:graphic>
      </p:graphicFrame>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err="1" smtClean="0"/>
              <a:t>Klik</a:t>
            </a:r>
            <a:r>
              <a:rPr lang="en-GB" dirty="0" smtClean="0"/>
              <a:t> om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a:p>
            <a:pPr lvl="3"/>
            <a:r>
              <a:rPr lang="en-GB" dirty="0" err="1" smtClean="0"/>
              <a:t>Vierde</a:t>
            </a:r>
            <a:r>
              <a:rPr lang="en-GB" dirty="0" smtClean="0"/>
              <a:t> </a:t>
            </a:r>
            <a:r>
              <a:rPr lang="en-GB" dirty="0" err="1" smtClean="0"/>
              <a:t>niveau</a:t>
            </a:r>
            <a:endParaRPr lang="en-GB" dirty="0" smtClean="0"/>
          </a:p>
          <a:p>
            <a:pPr lvl="4"/>
            <a:r>
              <a:rPr lang="en-GB" dirty="0" err="1" smtClean="0"/>
              <a:t>Vijfde</a:t>
            </a:r>
            <a:r>
              <a:rPr lang="en-GB" dirty="0" smtClean="0"/>
              <a:t> </a:t>
            </a:r>
            <a:r>
              <a:rPr lang="en-GB" dirty="0" err="1" smtClean="0"/>
              <a:t>niveau</a:t>
            </a:r>
            <a:endParaRPr lang="en-GB" dirty="0"/>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A27C83-F25A-433E-9E95-FC29404527FF}" type="datetimeFigureOut">
              <a:rPr lang="en-GB" smtClean="0"/>
              <a:pPr/>
              <a:t>06/04/2017</a:t>
            </a:fld>
            <a:endParaRPr lang="en-GB" dirty="0"/>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EBF997-F99C-4450-B7BA-8F6443997B99}" type="slidenum">
              <a:rPr lang="en-GB" smtClean="0"/>
              <a:pPr/>
              <a:t>‹#›</a:t>
            </a:fld>
            <a:endParaRPr lang="en-GB" dirty="0"/>
          </a:p>
        </p:txBody>
      </p:sp>
    </p:spTree>
    <p:extLst>
      <p:ext uri="{BB962C8B-B14F-4D97-AF65-F5344CB8AC3E}">
        <p14:creationId xmlns:p14="http://schemas.microsoft.com/office/powerpoint/2010/main" val="3549150616"/>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660"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654" r:id="rId13"/>
    <p:sldLayoutId id="2147483793" r:id="rId14"/>
    <p:sldLayoutId id="2147483815"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xml"/><Relationship Id="rId7" Type="http://schemas.openxmlformats.org/officeDocument/2006/relationships/image" Target="../media/image7.jpeg"/><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6.emf"/><Relationship Id="rId5" Type="http://schemas.openxmlformats.org/officeDocument/2006/relationships/oleObject" Target="../embeddings/oleObject17.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cid:image001.jpg@01D06195.61196520"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40613576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4044"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Rechthoek 8"/>
          <p:cNvSpPr/>
          <p:nvPr/>
        </p:nvSpPr>
        <p:spPr>
          <a:xfrm>
            <a:off x="0" y="5445224"/>
            <a:ext cx="9140155" cy="1080000"/>
          </a:xfrm>
          <a:prstGeom prst="rect">
            <a:avLst/>
          </a:prstGeom>
          <a:solidFill>
            <a:srgbClr val="437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el 1"/>
          <p:cNvSpPr>
            <a:spLocks noGrp="1"/>
          </p:cNvSpPr>
          <p:nvPr>
            <p:ph type="title"/>
          </p:nvPr>
        </p:nvSpPr>
        <p:spPr/>
        <p:txBody>
          <a:bodyPr>
            <a:normAutofit/>
          </a:bodyPr>
          <a:lstStyle/>
          <a:p>
            <a:r>
              <a:rPr lang="en-AU" dirty="0"/>
              <a:t>Recent Surveys in </a:t>
            </a:r>
            <a:r>
              <a:rPr lang="en-AU" dirty="0" smtClean="0"/>
              <a:t>Samoa </a:t>
            </a:r>
            <a:r>
              <a:rPr lang="en-AU" dirty="0"/>
              <a:t>and </a:t>
            </a:r>
            <a:r>
              <a:rPr lang="en-AU" dirty="0" smtClean="0"/>
              <a:t>French Polynesia</a:t>
            </a:r>
            <a:endParaRPr lang="en-GB" dirty="0"/>
          </a:p>
        </p:txBody>
      </p:sp>
      <p:sp>
        <p:nvSpPr>
          <p:cNvPr id="3" name="Tijdelijke aanduiding voor tekst 2"/>
          <p:cNvSpPr>
            <a:spLocks noGrp="1"/>
          </p:cNvSpPr>
          <p:nvPr>
            <p:ph type="body" sz="quarter" idx="10"/>
          </p:nvPr>
        </p:nvSpPr>
        <p:spPr/>
        <p:txBody>
          <a:bodyPr/>
          <a:lstStyle/>
          <a:p>
            <a:r>
              <a:rPr lang="en-GB" dirty="0" smtClean="0"/>
              <a:t>Hugh Parker, Fugro</a:t>
            </a:r>
            <a:endParaRPr lang="en-GB" dirty="0"/>
          </a:p>
        </p:txBody>
      </p:sp>
      <p:pic>
        <p:nvPicPr>
          <p:cNvPr id="5" name="Picture Placeholder 4"/>
          <p:cNvPicPr>
            <a:picLocks noGrp="1" noChangeAspect="1"/>
          </p:cNvPicPr>
          <p:nvPr>
            <p:ph type="pic" sz="quarter" idx="12"/>
          </p:nvPr>
        </p:nvPicPr>
        <p:blipFill>
          <a:blip r:embed="rId7" cstate="print">
            <a:extLst>
              <a:ext uri="{28A0092B-C50C-407E-A947-70E740481C1C}">
                <a14:useLocalDpi xmlns:a14="http://schemas.microsoft.com/office/drawing/2010/main"/>
              </a:ext>
            </a:extLst>
          </a:blip>
          <a:srcRect/>
          <a:stretch>
            <a:fillRect/>
          </a:stretch>
        </p:blipFill>
        <p:spPr/>
      </p:pic>
      <p:pic>
        <p:nvPicPr>
          <p:cNvPr id="12" name="Afbeelding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24000" y="0"/>
            <a:ext cx="1080000" cy="1080000"/>
          </a:xfrm>
          <a:prstGeom prst="rect">
            <a:avLst/>
          </a:prstGeom>
        </p:spPr>
      </p:pic>
    </p:spTree>
    <p:extLst>
      <p:ext uri="{BB962C8B-B14F-4D97-AF65-F5344CB8AC3E}">
        <p14:creationId xmlns:p14="http://schemas.microsoft.com/office/powerpoint/2010/main" val="18877462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South West Pacific LiDAR Surveys</a:t>
            </a:r>
            <a:endParaRPr lang="en-AU" dirty="0"/>
          </a:p>
        </p:txBody>
      </p:sp>
      <p:sp>
        <p:nvSpPr>
          <p:cNvPr id="4" name="Text Placeholder 3"/>
          <p:cNvSpPr>
            <a:spLocks noGrp="1"/>
          </p:cNvSpPr>
          <p:nvPr>
            <p:ph type="body" sz="quarter" idx="13"/>
          </p:nvPr>
        </p:nvSpPr>
        <p:spPr/>
        <p:txBody>
          <a:bodyPr/>
          <a:lstStyle/>
          <a:p>
            <a:endParaRPr lang="en-AU"/>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800708"/>
            <a:ext cx="9144000" cy="5712106"/>
          </a:xfrm>
          <a:prstGeom prst="rect">
            <a:avLst/>
          </a:prstGeom>
        </p:spPr>
      </p:pic>
      <p:sp>
        <p:nvSpPr>
          <p:cNvPr id="8" name="TextBox 7"/>
          <p:cNvSpPr txBox="1"/>
          <p:nvPr/>
        </p:nvSpPr>
        <p:spPr>
          <a:xfrm rot="19906621">
            <a:off x="6078506" y="2669302"/>
            <a:ext cx="2775749" cy="369332"/>
          </a:xfrm>
          <a:prstGeom prst="rect">
            <a:avLst/>
          </a:prstGeom>
          <a:noFill/>
        </p:spPr>
        <p:txBody>
          <a:bodyPr wrap="square" rtlCol="0">
            <a:spAutoFit/>
          </a:bodyPr>
          <a:lstStyle/>
          <a:p>
            <a:r>
              <a:rPr lang="en-AU" b="1" dirty="0" smtClean="0">
                <a:solidFill>
                  <a:srgbClr val="FF0000"/>
                </a:solidFill>
              </a:rPr>
              <a:t>FRENCH POLYNESIA</a:t>
            </a:r>
            <a:endParaRPr lang="en-AU" b="1" dirty="0">
              <a:solidFill>
                <a:srgbClr val="FF0000"/>
              </a:solidFill>
            </a:endParaRPr>
          </a:p>
        </p:txBody>
      </p:sp>
      <p:sp>
        <p:nvSpPr>
          <p:cNvPr id="9" name="TextBox 8"/>
          <p:cNvSpPr txBox="1"/>
          <p:nvPr/>
        </p:nvSpPr>
        <p:spPr>
          <a:xfrm rot="19906621">
            <a:off x="4659786" y="2556250"/>
            <a:ext cx="2340260" cy="369332"/>
          </a:xfrm>
          <a:prstGeom prst="rect">
            <a:avLst/>
          </a:prstGeom>
          <a:noFill/>
        </p:spPr>
        <p:txBody>
          <a:bodyPr wrap="square" rtlCol="0">
            <a:spAutoFit/>
          </a:bodyPr>
          <a:lstStyle/>
          <a:p>
            <a:r>
              <a:rPr lang="en-AU" b="1" dirty="0" smtClean="0">
                <a:solidFill>
                  <a:srgbClr val="FF0000"/>
                </a:solidFill>
              </a:rPr>
              <a:t>SAMOA</a:t>
            </a:r>
            <a:endParaRPr lang="en-AU" b="1" dirty="0">
              <a:solidFill>
                <a:srgbClr val="FF0000"/>
              </a:solidFill>
            </a:endParaRPr>
          </a:p>
        </p:txBody>
      </p:sp>
      <p:sp>
        <p:nvSpPr>
          <p:cNvPr id="10" name="TextBox 9"/>
          <p:cNvSpPr txBox="1"/>
          <p:nvPr/>
        </p:nvSpPr>
        <p:spPr>
          <a:xfrm rot="467521">
            <a:off x="4986044" y="3549935"/>
            <a:ext cx="2340260" cy="369332"/>
          </a:xfrm>
          <a:prstGeom prst="rect">
            <a:avLst/>
          </a:prstGeom>
          <a:noFill/>
        </p:spPr>
        <p:txBody>
          <a:bodyPr wrap="square" rtlCol="0">
            <a:spAutoFit/>
          </a:bodyPr>
          <a:lstStyle/>
          <a:p>
            <a:r>
              <a:rPr lang="en-AU" b="1" dirty="0" smtClean="0">
                <a:solidFill>
                  <a:srgbClr val="FFFF00"/>
                </a:solidFill>
              </a:rPr>
              <a:t>2450 kms</a:t>
            </a:r>
            <a:endParaRPr lang="en-AU" b="1" dirty="0">
              <a:solidFill>
                <a:srgbClr val="FFFF00"/>
              </a:solidFill>
            </a:endParaRPr>
          </a:p>
        </p:txBody>
      </p:sp>
    </p:spTree>
    <p:extLst>
      <p:ext uri="{BB962C8B-B14F-4D97-AF65-F5344CB8AC3E}">
        <p14:creationId xmlns:p14="http://schemas.microsoft.com/office/powerpoint/2010/main" val="1821195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AU" dirty="0" smtClean="0"/>
              <a:t>French Polynesia Survey - Requirement</a:t>
            </a:r>
            <a:endParaRPr lang="en-GB" dirty="0"/>
          </a:p>
        </p:txBody>
      </p:sp>
      <p:sp>
        <p:nvSpPr>
          <p:cNvPr id="4" name="Tijdelijke aanduiding voor tekst 3"/>
          <p:cNvSpPr>
            <a:spLocks noGrp="1"/>
          </p:cNvSpPr>
          <p:nvPr>
            <p:ph type="body" sz="quarter" idx="13"/>
          </p:nvPr>
        </p:nvSpPr>
        <p:spPr/>
        <p:txBody>
          <a:bodyPr/>
          <a:lstStyle/>
          <a:p>
            <a:endParaRPr lang="en-GB" dirty="0"/>
          </a:p>
        </p:txBody>
      </p:sp>
      <p:sp>
        <p:nvSpPr>
          <p:cNvPr id="6" name="Text Placeholder 3"/>
          <p:cNvSpPr>
            <a:spLocks noGrp="1"/>
          </p:cNvSpPr>
          <p:nvPr>
            <p:ph type="body" sz="quarter" idx="13"/>
          </p:nvPr>
        </p:nvSpPr>
        <p:spPr>
          <a:xfrm>
            <a:off x="358775" y="1059532"/>
            <a:ext cx="8424863" cy="5249788"/>
          </a:xfrm>
        </p:spPr>
        <p:txBody>
          <a:bodyPr>
            <a:normAutofit fontScale="92500" lnSpcReduction="10000"/>
          </a:bodyPr>
          <a:lstStyle/>
          <a:p>
            <a:r>
              <a:rPr lang="en-AU" sz="1800" dirty="0" smtClean="0">
                <a:solidFill>
                  <a:schemeClr val="tx1"/>
                </a:solidFill>
              </a:rPr>
              <a:t>The French Polynesian Government </a:t>
            </a:r>
            <a:r>
              <a:rPr lang="en-AU" sz="1800" b="1" u="sng" dirty="0" smtClean="0">
                <a:solidFill>
                  <a:schemeClr val="tx1"/>
                </a:solidFill>
              </a:rPr>
              <a:t>Service de </a:t>
            </a:r>
            <a:r>
              <a:rPr lang="en-AU" sz="1800" b="1" u="sng" dirty="0" err="1" smtClean="0">
                <a:solidFill>
                  <a:schemeClr val="tx1"/>
                </a:solidFill>
              </a:rPr>
              <a:t>l’Urbanisme</a:t>
            </a:r>
            <a:r>
              <a:rPr lang="en-AU" sz="1800" b="1" u="sng" dirty="0" smtClean="0">
                <a:solidFill>
                  <a:schemeClr val="tx1"/>
                </a:solidFill>
              </a:rPr>
              <a:t> (SAU) </a:t>
            </a:r>
            <a:r>
              <a:rPr lang="en-AU" sz="1800" dirty="0" smtClean="0">
                <a:solidFill>
                  <a:schemeClr val="tx1"/>
                </a:solidFill>
              </a:rPr>
              <a:t>needed to assess the vulnerability of land to climate change at a local level.</a:t>
            </a:r>
          </a:p>
          <a:p>
            <a:endParaRPr lang="en-AU" sz="1800" dirty="0">
              <a:solidFill>
                <a:schemeClr val="tx1"/>
              </a:solidFill>
            </a:endParaRPr>
          </a:p>
          <a:p>
            <a:r>
              <a:rPr lang="en-AU" sz="1800" dirty="0" smtClean="0">
                <a:solidFill>
                  <a:schemeClr val="tx1"/>
                </a:solidFill>
              </a:rPr>
              <a:t>With </a:t>
            </a:r>
            <a:r>
              <a:rPr lang="en-AU" sz="1800" b="1" u="sng" dirty="0" smtClean="0">
                <a:solidFill>
                  <a:schemeClr val="tx1"/>
                </a:solidFill>
              </a:rPr>
              <a:t>SHOM</a:t>
            </a:r>
            <a:r>
              <a:rPr lang="en-AU" sz="1800" dirty="0" smtClean="0">
                <a:solidFill>
                  <a:schemeClr val="tx1"/>
                </a:solidFill>
              </a:rPr>
              <a:t>, developed a project to produce a seamless, precise topographic and bathymetric model utilising ALB technology to survey areas of interest in French Polynesia</a:t>
            </a:r>
          </a:p>
          <a:p>
            <a:endParaRPr lang="en-AU" sz="1800" b="1" u="sng" dirty="0" smtClean="0">
              <a:solidFill>
                <a:schemeClr val="tx1"/>
              </a:solidFill>
            </a:endParaRPr>
          </a:p>
          <a:p>
            <a:r>
              <a:rPr lang="en-AU" sz="1800" b="1" u="sng" dirty="0" smtClean="0">
                <a:solidFill>
                  <a:schemeClr val="tx1"/>
                </a:solidFill>
              </a:rPr>
              <a:t>Uses:</a:t>
            </a:r>
          </a:p>
          <a:p>
            <a:pPr marL="342900" indent="-342900">
              <a:buFont typeface="+mj-lt"/>
              <a:buAutoNum type="arabicPeriod"/>
            </a:pPr>
            <a:r>
              <a:rPr lang="en-AU" sz="1800" dirty="0">
                <a:solidFill>
                  <a:schemeClr val="tx1"/>
                </a:solidFill>
              </a:rPr>
              <a:t>Hazard &amp; Risk assessment for tsunamis, floods, landslides &amp; earthquakes (creation of Prevention Plans for Natural Hazards)</a:t>
            </a:r>
          </a:p>
          <a:p>
            <a:pPr marL="342900" indent="-342900">
              <a:buFont typeface="+mj-lt"/>
              <a:buAutoNum type="arabicPeriod"/>
            </a:pPr>
            <a:r>
              <a:rPr lang="en-AU" sz="1800" dirty="0" smtClean="0">
                <a:solidFill>
                  <a:schemeClr val="tx1"/>
                </a:solidFill>
              </a:rPr>
              <a:t>Improve nautical charting in the region for general shipping and tourism industries</a:t>
            </a:r>
          </a:p>
          <a:p>
            <a:pPr marL="342900" indent="-342900">
              <a:buFont typeface="+mj-lt"/>
              <a:buAutoNum type="arabicPeriod"/>
            </a:pPr>
            <a:r>
              <a:rPr lang="en-AU" sz="1800" dirty="0" smtClean="0">
                <a:solidFill>
                  <a:schemeClr val="tx1"/>
                </a:solidFill>
              </a:rPr>
              <a:t>Other: planning for agriculture improvements, infrastructure upgrades, fisheries management …</a:t>
            </a:r>
          </a:p>
          <a:p>
            <a:pPr marL="342900" indent="-342900">
              <a:buFont typeface="+mj-lt"/>
              <a:buAutoNum type="arabicPeriod"/>
            </a:pPr>
            <a:endParaRPr lang="en-AU" sz="1800" dirty="0">
              <a:solidFill>
                <a:schemeClr val="tx1"/>
              </a:solidFill>
            </a:endParaRPr>
          </a:p>
          <a:p>
            <a:r>
              <a:rPr lang="en-AU" sz="1800" b="1" u="sng" dirty="0">
                <a:solidFill>
                  <a:schemeClr val="tx1"/>
                </a:solidFill>
              </a:rPr>
              <a:t>Additional </a:t>
            </a:r>
            <a:r>
              <a:rPr lang="en-AU" sz="1800" b="1" u="sng" dirty="0" smtClean="0">
                <a:solidFill>
                  <a:schemeClr val="tx1"/>
                </a:solidFill>
              </a:rPr>
              <a:t>Stakeholders</a:t>
            </a:r>
            <a:r>
              <a:rPr lang="en-AU" sz="1800" b="1" u="sng" dirty="0">
                <a:solidFill>
                  <a:schemeClr val="tx1"/>
                </a:solidFill>
              </a:rPr>
              <a:t>:</a:t>
            </a:r>
          </a:p>
          <a:p>
            <a:r>
              <a:rPr lang="en-AU" sz="1800" dirty="0">
                <a:solidFill>
                  <a:schemeClr val="tx1"/>
                </a:solidFill>
              </a:rPr>
              <a:t>Direction de </a:t>
            </a:r>
            <a:r>
              <a:rPr lang="en-AU" sz="1800" dirty="0" err="1" smtClean="0">
                <a:solidFill>
                  <a:schemeClr val="tx1"/>
                </a:solidFill>
              </a:rPr>
              <a:t>l’Equipment</a:t>
            </a:r>
            <a:r>
              <a:rPr lang="en-AU" sz="1800" dirty="0" smtClean="0">
                <a:solidFill>
                  <a:schemeClr val="tx1"/>
                </a:solidFill>
              </a:rPr>
              <a:t> – Additional area in Tahiti</a:t>
            </a:r>
          </a:p>
          <a:p>
            <a:r>
              <a:rPr lang="en-AU" sz="1800" dirty="0">
                <a:solidFill>
                  <a:schemeClr val="tx1"/>
                </a:solidFill>
              </a:rPr>
              <a:t>Moorea Coral Reef - Long Term Ecological Research  / US National Science Foundation Long Term Ecological Research </a:t>
            </a:r>
            <a:r>
              <a:rPr lang="en-AU" sz="1800" dirty="0" smtClean="0">
                <a:solidFill>
                  <a:schemeClr val="tx1"/>
                </a:solidFill>
              </a:rPr>
              <a:t>Program</a:t>
            </a:r>
            <a:endParaRPr lang="en-AU" dirty="0" smtClean="0">
              <a:solidFill>
                <a:schemeClr val="tx1"/>
              </a:solidFill>
            </a:endParaRPr>
          </a:p>
        </p:txBody>
      </p:sp>
    </p:spTree>
    <p:extLst>
      <p:ext uri="{BB962C8B-B14F-4D97-AF65-F5344CB8AC3E}">
        <p14:creationId xmlns:p14="http://schemas.microsoft.com/office/powerpoint/2010/main" val="8525509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AU" dirty="0" smtClean="0"/>
              <a:t>French Polynesia Survey - Areas</a:t>
            </a:r>
            <a:endParaRPr lang="en-GB" dirty="0"/>
          </a:p>
        </p:txBody>
      </p:sp>
      <p:sp>
        <p:nvSpPr>
          <p:cNvPr id="4" name="Tijdelijke aanduiding voor tekst 3"/>
          <p:cNvSpPr>
            <a:spLocks noGrp="1"/>
          </p:cNvSpPr>
          <p:nvPr>
            <p:ph type="body" sz="quarter" idx="13"/>
          </p:nvPr>
        </p:nvSpPr>
        <p:spPr/>
        <p:txBody>
          <a:bodyPr/>
          <a:lstStyle/>
          <a:p>
            <a:endParaRPr lang="en-GB" dirty="0"/>
          </a:p>
        </p:txBody>
      </p:sp>
      <p:sp>
        <p:nvSpPr>
          <p:cNvPr id="6" name="Text Placeholder 3"/>
          <p:cNvSpPr>
            <a:spLocks noGrp="1"/>
          </p:cNvSpPr>
          <p:nvPr>
            <p:ph type="body" sz="quarter" idx="13"/>
          </p:nvPr>
        </p:nvSpPr>
        <p:spPr>
          <a:xfrm>
            <a:off x="358775" y="1059532"/>
            <a:ext cx="1584933" cy="5249788"/>
          </a:xfrm>
        </p:spPr>
        <p:txBody>
          <a:bodyPr>
            <a:normAutofit/>
          </a:bodyPr>
          <a:lstStyle/>
          <a:p>
            <a:r>
              <a:rPr lang="en-AU" sz="1800" dirty="0" smtClean="0">
                <a:solidFill>
                  <a:schemeClr val="tx1"/>
                </a:solidFill>
              </a:rPr>
              <a:t>The …</a:t>
            </a:r>
            <a:endParaRPr lang="en-AU" dirty="0" smtClean="0">
              <a:solidFill>
                <a:schemeClr val="tx1"/>
              </a:solidFill>
            </a:endParaRP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516" y="962724"/>
            <a:ext cx="8640960" cy="5562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3"/>
          <p:cNvSpPr txBox="1">
            <a:spLocks/>
          </p:cNvSpPr>
          <p:nvPr/>
        </p:nvSpPr>
        <p:spPr>
          <a:xfrm>
            <a:off x="215516" y="4995174"/>
            <a:ext cx="4284476" cy="1512168"/>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sz="1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800" dirty="0" smtClean="0">
                <a:solidFill>
                  <a:schemeClr val="bg1"/>
                </a:solidFill>
              </a:rPr>
              <a:t>Distance from Papeete to Bora Bora is </a:t>
            </a:r>
          </a:p>
          <a:p>
            <a:r>
              <a:rPr lang="en-AU" sz="1800" dirty="0" smtClean="0">
                <a:solidFill>
                  <a:schemeClr val="bg1"/>
                </a:solidFill>
              </a:rPr>
              <a:t>~ 140nm,</a:t>
            </a:r>
          </a:p>
          <a:p>
            <a:r>
              <a:rPr lang="en-AU" sz="1800" dirty="0" smtClean="0">
                <a:solidFill>
                  <a:schemeClr val="bg1"/>
                </a:solidFill>
              </a:rPr>
              <a:t>   260 km.</a:t>
            </a:r>
            <a:endParaRPr lang="en-AU" sz="1800" dirty="0">
              <a:solidFill>
                <a:schemeClr val="bg1"/>
              </a:solidFill>
            </a:endParaRPr>
          </a:p>
        </p:txBody>
      </p:sp>
      <p:sp>
        <p:nvSpPr>
          <p:cNvPr id="3" name="Oval 2"/>
          <p:cNvSpPr/>
          <p:nvPr/>
        </p:nvSpPr>
        <p:spPr>
          <a:xfrm>
            <a:off x="3635896" y="944724"/>
            <a:ext cx="648072" cy="61206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p:cNvSpPr/>
          <p:nvPr/>
        </p:nvSpPr>
        <p:spPr>
          <a:xfrm>
            <a:off x="6804248" y="4779150"/>
            <a:ext cx="720080" cy="5220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p:cNvSpPr/>
          <p:nvPr/>
        </p:nvSpPr>
        <p:spPr>
          <a:xfrm rot="2078378">
            <a:off x="7513163" y="4941552"/>
            <a:ext cx="414046" cy="9766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3"/>
          <p:cNvSpPr txBox="1">
            <a:spLocks/>
          </p:cNvSpPr>
          <p:nvPr/>
        </p:nvSpPr>
        <p:spPr>
          <a:xfrm>
            <a:off x="2357754" y="980728"/>
            <a:ext cx="1602178" cy="684076"/>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1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800" b="1" dirty="0" smtClean="0">
                <a:solidFill>
                  <a:schemeClr val="bg1"/>
                </a:solidFill>
              </a:rPr>
              <a:t>Bora Bora</a:t>
            </a:r>
            <a:endParaRPr lang="en-AU" sz="1800" b="1" dirty="0">
              <a:solidFill>
                <a:schemeClr val="bg1"/>
              </a:solidFill>
            </a:endParaRPr>
          </a:p>
        </p:txBody>
      </p:sp>
      <p:sp>
        <p:nvSpPr>
          <p:cNvPr id="11" name="Text Placeholder 3"/>
          <p:cNvSpPr txBox="1">
            <a:spLocks/>
          </p:cNvSpPr>
          <p:nvPr/>
        </p:nvSpPr>
        <p:spPr>
          <a:xfrm>
            <a:off x="5742130" y="4761148"/>
            <a:ext cx="1602178" cy="684076"/>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1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800" b="1" dirty="0" smtClean="0">
                <a:solidFill>
                  <a:schemeClr val="bg1"/>
                </a:solidFill>
              </a:rPr>
              <a:t>Moorea</a:t>
            </a:r>
            <a:endParaRPr lang="en-AU" sz="1800" b="1" dirty="0">
              <a:solidFill>
                <a:schemeClr val="bg1"/>
              </a:solidFill>
            </a:endParaRPr>
          </a:p>
        </p:txBody>
      </p:sp>
      <p:sp>
        <p:nvSpPr>
          <p:cNvPr id="12" name="Text Placeholder 3"/>
          <p:cNvSpPr txBox="1">
            <a:spLocks/>
          </p:cNvSpPr>
          <p:nvPr/>
        </p:nvSpPr>
        <p:spPr>
          <a:xfrm>
            <a:off x="6498214" y="5481228"/>
            <a:ext cx="1602178" cy="684076"/>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1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800" b="1" dirty="0" smtClean="0">
                <a:solidFill>
                  <a:schemeClr val="bg1"/>
                </a:solidFill>
              </a:rPr>
              <a:t>Tahiti</a:t>
            </a:r>
            <a:endParaRPr lang="en-AU" sz="1800" b="1" dirty="0">
              <a:solidFill>
                <a:schemeClr val="bg1"/>
              </a:solidFill>
            </a:endParaRPr>
          </a:p>
        </p:txBody>
      </p:sp>
    </p:spTree>
    <p:extLst>
      <p:ext uri="{BB962C8B-B14F-4D97-AF65-F5344CB8AC3E}">
        <p14:creationId xmlns:p14="http://schemas.microsoft.com/office/powerpoint/2010/main" val="39220248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AU" dirty="0" smtClean="0"/>
              <a:t>French Polynesia Survey - Areas</a:t>
            </a:r>
            <a:endParaRPr lang="en-GB" dirty="0"/>
          </a:p>
        </p:txBody>
      </p:sp>
      <p:sp>
        <p:nvSpPr>
          <p:cNvPr id="4" name="Tijdelijke aanduiding voor tekst 3"/>
          <p:cNvSpPr>
            <a:spLocks noGrp="1"/>
          </p:cNvSpPr>
          <p:nvPr>
            <p:ph type="body" sz="quarter" idx="13"/>
          </p:nvPr>
        </p:nvSpPr>
        <p:spPr/>
        <p:txBody>
          <a:bodyPr/>
          <a:lstStyle/>
          <a:p>
            <a:endParaRPr lang="en-GB" dirty="0"/>
          </a:p>
        </p:txBody>
      </p:sp>
      <p:sp>
        <p:nvSpPr>
          <p:cNvPr id="10" name="Text Placeholder 3"/>
          <p:cNvSpPr txBox="1">
            <a:spLocks/>
          </p:cNvSpPr>
          <p:nvPr/>
        </p:nvSpPr>
        <p:spPr>
          <a:xfrm>
            <a:off x="2357754" y="980728"/>
            <a:ext cx="1602178" cy="684076"/>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1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800" b="1" dirty="0" smtClean="0">
                <a:solidFill>
                  <a:schemeClr val="bg1"/>
                </a:solidFill>
              </a:rPr>
              <a:t>Bora Bora</a:t>
            </a:r>
            <a:endParaRPr lang="en-AU" sz="1800" b="1" dirty="0">
              <a:solidFill>
                <a:schemeClr val="bg1"/>
              </a:solidFill>
            </a:endParaRPr>
          </a:p>
        </p:txBody>
      </p:sp>
      <p:sp>
        <p:nvSpPr>
          <p:cNvPr id="11" name="Text Placeholder 3"/>
          <p:cNvSpPr txBox="1">
            <a:spLocks/>
          </p:cNvSpPr>
          <p:nvPr/>
        </p:nvSpPr>
        <p:spPr>
          <a:xfrm>
            <a:off x="5742130" y="4761148"/>
            <a:ext cx="1602178" cy="684076"/>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1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800" b="1" dirty="0" smtClean="0">
                <a:solidFill>
                  <a:schemeClr val="bg1"/>
                </a:solidFill>
              </a:rPr>
              <a:t>Moorea</a:t>
            </a:r>
            <a:endParaRPr lang="en-AU" sz="1800" b="1" dirty="0">
              <a:solidFill>
                <a:schemeClr val="bg1"/>
              </a:solidFill>
            </a:endParaRPr>
          </a:p>
        </p:txBody>
      </p:sp>
      <p:sp>
        <p:nvSpPr>
          <p:cNvPr id="12" name="Text Placeholder 3"/>
          <p:cNvSpPr txBox="1">
            <a:spLocks/>
          </p:cNvSpPr>
          <p:nvPr/>
        </p:nvSpPr>
        <p:spPr>
          <a:xfrm>
            <a:off x="6498214" y="5481228"/>
            <a:ext cx="1602178" cy="684076"/>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1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800" b="1" dirty="0" smtClean="0">
                <a:solidFill>
                  <a:schemeClr val="bg1"/>
                </a:solidFill>
              </a:rPr>
              <a:t>Tahiti</a:t>
            </a:r>
            <a:endParaRPr lang="en-AU" sz="1800" b="1" dirty="0">
              <a:solidFill>
                <a:schemeClr val="bg1"/>
              </a:solidFill>
            </a:endParaRPr>
          </a:p>
        </p:txBody>
      </p:sp>
      <p:sp>
        <p:nvSpPr>
          <p:cNvPr id="13" name="Text Placeholder 12"/>
          <p:cNvSpPr>
            <a:spLocks noGrp="1"/>
          </p:cNvSpPr>
          <p:nvPr>
            <p:ph type="body" sz="quarter" idx="13"/>
          </p:nvPr>
        </p:nvSpPr>
        <p:spPr/>
        <p:txBody>
          <a:bodyPr/>
          <a:lstStyle/>
          <a:p>
            <a:endParaRPr lang="en-AU"/>
          </a:p>
        </p:txBody>
      </p:sp>
      <p:pic>
        <p:nvPicPr>
          <p:cNvPr id="14" name="Picture 4" descr="C:\Users\marksi\AppData\Local\Microsoft\Windows\Temporary Internet Files\Content.Outlook\JBI4HNX3\Bora Bor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7704" y="980728"/>
            <a:ext cx="5184577" cy="53234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marksi\AppData\Local\Microsoft\Windows\Temporary Internet Files\Content.Outlook\JBI4HNX3\Moorea.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5576" y="971509"/>
            <a:ext cx="7643056" cy="53327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marksi\AppData\Local\Microsoft\Windows\Temporary Internet Files\Content.Outlook\JBI4HNX3\Tahiti.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9672" y="980616"/>
            <a:ext cx="5868652" cy="56250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id:image001.jpg@01D06195.61196520"/>
          <p:cNvPicPr/>
          <p:nvPr/>
        </p:nvPicPr>
        <p:blipFill>
          <a:blip r:embed="rId6" r:link="rId7" cstate="email">
            <a:extLst>
              <a:ext uri="{28A0092B-C50C-407E-A947-70E740481C1C}">
                <a14:useLocalDpi xmlns:a14="http://schemas.microsoft.com/office/drawing/2010/main"/>
              </a:ext>
            </a:extLst>
          </a:blip>
          <a:srcRect/>
          <a:stretch>
            <a:fillRect/>
          </a:stretch>
        </p:blipFill>
        <p:spPr bwMode="auto">
          <a:xfrm>
            <a:off x="730114" y="971508"/>
            <a:ext cx="7668518" cy="5625843"/>
          </a:xfrm>
          <a:prstGeom prst="rect">
            <a:avLst/>
          </a:prstGeom>
          <a:noFill/>
          <a:ln>
            <a:noFill/>
          </a:ln>
        </p:spPr>
      </p:pic>
    </p:spTree>
    <p:extLst>
      <p:ext uri="{BB962C8B-B14F-4D97-AF65-F5344CB8AC3E}">
        <p14:creationId xmlns:p14="http://schemas.microsoft.com/office/powerpoint/2010/main" val="150346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10" presetClass="exit" presetSubtype="0" fill="hold" nodeType="with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French Polynesia Survey - </a:t>
            </a:r>
            <a:r>
              <a:rPr lang="en-AU" dirty="0" smtClean="0"/>
              <a:t>Operations</a:t>
            </a:r>
            <a:endParaRPr lang="en-AU" dirty="0"/>
          </a:p>
        </p:txBody>
      </p:sp>
      <p:sp>
        <p:nvSpPr>
          <p:cNvPr id="4" name="Text Placeholder 3"/>
          <p:cNvSpPr>
            <a:spLocks noGrp="1"/>
          </p:cNvSpPr>
          <p:nvPr>
            <p:ph type="body" sz="quarter" idx="13"/>
          </p:nvPr>
        </p:nvSpPr>
        <p:spPr/>
        <p:txBody>
          <a:bodyPr/>
          <a:lstStyle/>
          <a:p>
            <a:endParaRPr lang="en-AU"/>
          </a:p>
        </p:txBody>
      </p:sp>
      <p:sp>
        <p:nvSpPr>
          <p:cNvPr id="5" name="Text Placeholder 3"/>
          <p:cNvSpPr>
            <a:spLocks noGrp="1"/>
          </p:cNvSpPr>
          <p:nvPr>
            <p:ph type="body" sz="quarter" idx="12"/>
          </p:nvPr>
        </p:nvSpPr>
        <p:spPr>
          <a:xfrm>
            <a:off x="382197" y="1268760"/>
            <a:ext cx="4621851" cy="5112568"/>
          </a:xfrm>
        </p:spPr>
        <p:txBody>
          <a:bodyPr>
            <a:normAutofit/>
          </a:bodyPr>
          <a:lstStyle/>
          <a:p>
            <a:r>
              <a:rPr lang="en-AU" sz="1800" u="sng" dirty="0" smtClean="0"/>
              <a:t>27 May </a:t>
            </a:r>
            <a:r>
              <a:rPr lang="en-AU" sz="1800" dirty="0" smtClean="0"/>
              <a:t>- Mobilise equipment &amp; personnel to Papeete</a:t>
            </a:r>
          </a:p>
          <a:p>
            <a:endParaRPr lang="en-AU" sz="1800" dirty="0" smtClean="0"/>
          </a:p>
          <a:p>
            <a:r>
              <a:rPr lang="en-AU" sz="1800" u="sng" dirty="0" smtClean="0"/>
              <a:t>03 June</a:t>
            </a:r>
            <a:r>
              <a:rPr lang="en-AU" sz="1800" dirty="0" smtClean="0"/>
              <a:t>  - Aircraft Arrival</a:t>
            </a:r>
          </a:p>
          <a:p>
            <a:r>
              <a:rPr lang="en-AU" sz="1800" dirty="0" smtClean="0"/>
              <a:t>Planning and control requirements for SW Pacific</a:t>
            </a:r>
          </a:p>
          <a:p>
            <a:endParaRPr lang="en-AU" sz="1800" dirty="0"/>
          </a:p>
          <a:p>
            <a:r>
              <a:rPr lang="en-AU" sz="1800" u="sng" dirty="0" smtClean="0"/>
              <a:t>04 – 09 June</a:t>
            </a:r>
            <a:r>
              <a:rPr lang="en-AU" sz="1800" dirty="0" smtClean="0"/>
              <a:t> – remove bladder tank, install equipment, STW &amp; calibrate Riegl &amp; Fugro LADS ALB systems</a:t>
            </a:r>
          </a:p>
          <a:p>
            <a:endParaRPr lang="en-AU" sz="1800" dirty="0"/>
          </a:p>
          <a:p>
            <a:r>
              <a:rPr lang="en-AU" sz="1800" u="sng" dirty="0" smtClean="0"/>
              <a:t>10 – 26 June</a:t>
            </a:r>
            <a:r>
              <a:rPr lang="en-AU" sz="1800" dirty="0" smtClean="0"/>
              <a:t> – 12 sorties including 7 weather days &amp; 2 days internal mob</a:t>
            </a:r>
          </a:p>
          <a:p>
            <a:endParaRPr lang="en-AU" sz="1800" dirty="0"/>
          </a:p>
          <a:p>
            <a:r>
              <a:rPr lang="en-AU" sz="1800" u="sng" dirty="0" smtClean="0"/>
              <a:t>29 June</a:t>
            </a:r>
            <a:r>
              <a:rPr lang="en-AU" sz="1800" dirty="0" smtClean="0"/>
              <a:t> – demobilisation (Depart to Samoa)</a:t>
            </a:r>
            <a:endParaRPr lang="en-AU" sz="1800" dirty="0"/>
          </a:p>
        </p:txBody>
      </p:sp>
      <p:pic>
        <p:nvPicPr>
          <p:cNvPr id="6" name="Picture 2" descr="C:\Users\marksi\AppData\Local\Microsoft\Windows\Temporary Internet Files\Content.Outlook\JBI4HNX3\N96Y-Tahiti.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76055" y="1102432"/>
            <a:ext cx="4008107" cy="22545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a.cowdery\Desktop\LADS_BD\Sample_Datasets\Digital Survey Photos\FrenchPolynesia_Samoa_2015\FP\Aircraft_System\20150605_Layback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73286" y="3729166"/>
            <a:ext cx="4010876" cy="2256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5229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French Polynesia Survey </a:t>
            </a:r>
            <a:r>
              <a:rPr lang="en-AU" dirty="0" smtClean="0"/>
              <a:t>– Activities during the survey</a:t>
            </a:r>
            <a:endParaRPr lang="en-AU" dirty="0"/>
          </a:p>
        </p:txBody>
      </p:sp>
      <p:sp>
        <p:nvSpPr>
          <p:cNvPr id="4" name="Text Placeholder 3"/>
          <p:cNvSpPr>
            <a:spLocks noGrp="1"/>
          </p:cNvSpPr>
          <p:nvPr>
            <p:ph type="body" sz="quarter" idx="13"/>
          </p:nvPr>
        </p:nvSpPr>
        <p:spPr/>
        <p:txBody>
          <a:bodyPr/>
          <a:lstStyle/>
          <a:p>
            <a:endParaRPr lang="en-AU"/>
          </a:p>
        </p:txBody>
      </p:sp>
      <p:sp>
        <p:nvSpPr>
          <p:cNvPr id="5" name="Text Placeholder 3"/>
          <p:cNvSpPr>
            <a:spLocks noGrp="1"/>
          </p:cNvSpPr>
          <p:nvPr>
            <p:ph type="body" sz="quarter" idx="12"/>
          </p:nvPr>
        </p:nvSpPr>
        <p:spPr>
          <a:xfrm>
            <a:off x="382197" y="1268760"/>
            <a:ext cx="3181691" cy="5112568"/>
          </a:xfrm>
        </p:spPr>
        <p:txBody>
          <a:bodyPr>
            <a:normAutofit/>
          </a:bodyPr>
          <a:lstStyle/>
          <a:p>
            <a:r>
              <a:rPr lang="en-AU" sz="1800" u="sng" dirty="0" smtClean="0"/>
              <a:t>Lead-up to survey</a:t>
            </a:r>
            <a:r>
              <a:rPr lang="en-AU" sz="1800" dirty="0" smtClean="0"/>
              <a:t>:</a:t>
            </a:r>
          </a:p>
          <a:p>
            <a:pPr marL="342900" indent="-342900">
              <a:buAutoNum type="arabicPeriod"/>
            </a:pPr>
            <a:r>
              <a:rPr lang="en-AU" sz="1800" dirty="0" smtClean="0"/>
              <a:t>Antenna / lever-arm </a:t>
            </a:r>
            <a:r>
              <a:rPr lang="en-AU" sz="1800" dirty="0"/>
              <a:t>s</a:t>
            </a:r>
            <a:r>
              <a:rPr lang="en-AU" sz="1800" dirty="0" smtClean="0"/>
              <a:t>urvey</a:t>
            </a:r>
          </a:p>
          <a:p>
            <a:pPr marL="342900" indent="-342900">
              <a:buAutoNum type="arabicPeriod"/>
            </a:pPr>
            <a:r>
              <a:rPr lang="en-AU" sz="1800" dirty="0" smtClean="0"/>
              <a:t>Static position check</a:t>
            </a:r>
          </a:p>
          <a:p>
            <a:pPr marL="342900" indent="-342900">
              <a:buAutoNum type="arabicPeriod"/>
            </a:pPr>
            <a:r>
              <a:rPr lang="en-AU" sz="1800" dirty="0" smtClean="0"/>
              <a:t>Setup GNSS base </a:t>
            </a:r>
            <a:r>
              <a:rPr lang="en-AU" sz="1800" dirty="0"/>
              <a:t>s</a:t>
            </a:r>
            <a:r>
              <a:rPr lang="en-AU" sz="1800" dirty="0" smtClean="0"/>
              <a:t>tations</a:t>
            </a:r>
          </a:p>
          <a:p>
            <a:pPr marL="342900" indent="-342900">
              <a:buAutoNum type="arabicPeriod"/>
            </a:pPr>
            <a:r>
              <a:rPr lang="en-AU" sz="1800" dirty="0" smtClean="0"/>
              <a:t>Establish ground </a:t>
            </a:r>
            <a:r>
              <a:rPr lang="en-AU" sz="1800" dirty="0"/>
              <a:t>c</a:t>
            </a:r>
            <a:r>
              <a:rPr lang="en-AU" sz="1800" dirty="0" smtClean="0"/>
              <a:t>ontrol</a:t>
            </a:r>
          </a:p>
          <a:p>
            <a:pPr marL="342900" indent="-342900">
              <a:buAutoNum type="arabicPeriod"/>
            </a:pPr>
            <a:r>
              <a:rPr lang="en-AU" sz="1800" dirty="0" smtClean="0"/>
              <a:t>Check sensor calibrations</a:t>
            </a:r>
          </a:p>
          <a:p>
            <a:pPr marL="342900" indent="-342900">
              <a:buAutoNum type="arabicPeriod"/>
            </a:pPr>
            <a:r>
              <a:rPr lang="en-AU" sz="1800" dirty="0" smtClean="0"/>
              <a:t>Reconnaissance of areas </a:t>
            </a:r>
          </a:p>
          <a:p>
            <a:pPr marL="342900" indent="-342900">
              <a:buAutoNum type="arabicPeriod"/>
            </a:pPr>
            <a:endParaRPr lang="en-AU" sz="1800" dirty="0"/>
          </a:p>
          <a:p>
            <a:r>
              <a:rPr lang="en-AU" sz="1800" u="sng" dirty="0" smtClean="0"/>
              <a:t>During Survey</a:t>
            </a:r>
            <a:r>
              <a:rPr lang="en-AU" sz="1800" dirty="0" smtClean="0"/>
              <a:t>:</a:t>
            </a:r>
          </a:p>
          <a:p>
            <a:pPr marL="342900" indent="-342900">
              <a:buAutoNum type="arabicPeriod"/>
            </a:pPr>
            <a:r>
              <a:rPr lang="en-AU" sz="1800" dirty="0" smtClean="0"/>
              <a:t>Cross lines</a:t>
            </a:r>
          </a:p>
          <a:p>
            <a:pPr marL="342900" indent="-342900">
              <a:buAutoNum type="arabicPeriod"/>
            </a:pPr>
            <a:r>
              <a:rPr lang="en-AU" sz="1800" dirty="0" smtClean="0"/>
              <a:t>Depth Benchmarks</a:t>
            </a:r>
          </a:p>
          <a:p>
            <a:pPr marL="342900" indent="-342900">
              <a:buAutoNum type="arabicPeriod"/>
            </a:pPr>
            <a:r>
              <a:rPr lang="en-AU" sz="1800" dirty="0" smtClean="0"/>
              <a:t>Quality assessment</a:t>
            </a:r>
          </a:p>
          <a:p>
            <a:pPr marL="342900" indent="-342900">
              <a:buAutoNum type="arabicPeriod"/>
            </a:pPr>
            <a:r>
              <a:rPr lang="en-AU" sz="1800" dirty="0" smtClean="0"/>
              <a:t>Forward deployments</a:t>
            </a:r>
            <a:endParaRPr lang="en-AU" sz="1800" dirty="0"/>
          </a:p>
        </p:txBody>
      </p:sp>
      <p:pic>
        <p:nvPicPr>
          <p:cNvPr id="8" name="Picture 2" descr="C:\Users\a.cowdery\Desktop\LADS_BD\Sample_Datasets\Digital Survey Photos\FrenchPolynesia_Samoa_2015\FP\Moorea\GPS_Static\Static (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669245" y="1556792"/>
            <a:ext cx="3026991" cy="20162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marksi\AppData\Local\Microsoft\Windows\Temporary Internet Files\Content.Outlook\JBI4HNX3\Tahiti_NCoas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08747" y="1556792"/>
            <a:ext cx="2227749" cy="39604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cowdery\Desktop\LADS_BD\Sample_Datasets\Digital Survey Photos\FrenchPolynesia_Samoa_2015\FP\Bora\20150623_12083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9245" y="3779711"/>
            <a:ext cx="3026867" cy="1734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0040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French Polynesia Survey </a:t>
            </a:r>
            <a:r>
              <a:rPr lang="en-AU" dirty="0" smtClean="0"/>
              <a:t>– Results and Coverage</a:t>
            </a:r>
            <a:endParaRPr lang="en-AU" dirty="0"/>
          </a:p>
        </p:txBody>
      </p:sp>
      <p:sp>
        <p:nvSpPr>
          <p:cNvPr id="4" name="Text Placeholder 3"/>
          <p:cNvSpPr>
            <a:spLocks noGrp="1"/>
          </p:cNvSpPr>
          <p:nvPr>
            <p:ph type="body" sz="quarter" idx="13"/>
          </p:nvPr>
        </p:nvSpPr>
        <p:spPr/>
        <p:txBody>
          <a:bodyPr/>
          <a:lstStyle/>
          <a:p>
            <a:endParaRPr lang="en-AU"/>
          </a:p>
        </p:txBody>
      </p:sp>
      <p:pic>
        <p:nvPicPr>
          <p:cNvPr id="12595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599892" y="1232756"/>
            <a:ext cx="5254200" cy="4698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99892" y="1232756"/>
            <a:ext cx="5254200" cy="4710747"/>
          </a:xfrm>
          <a:prstGeom prst="rect">
            <a:avLst/>
          </a:prstGeom>
          <a:noFill/>
          <a:ln>
            <a:noFill/>
          </a:ln>
          <a:effectLst>
            <a:outerShdw blurRad="50800" dist="50800" dir="5400000" sx="1000" sy="1000" algn="ctr" rotWithShape="0">
              <a:srgbClr val="000000"/>
            </a:outerShdw>
            <a:reflection endPos="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599892" y="845387"/>
            <a:ext cx="5254200" cy="5751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quarter" idx="12"/>
          </p:nvPr>
        </p:nvSpPr>
        <p:spPr>
          <a:xfrm>
            <a:off x="382197" y="1268760"/>
            <a:ext cx="3109683" cy="5112568"/>
          </a:xfrm>
        </p:spPr>
        <p:txBody>
          <a:bodyPr/>
          <a:lstStyle/>
          <a:p>
            <a:r>
              <a:rPr lang="en-AU" sz="1600" dirty="0"/>
              <a:t>Ridge to outer Reef</a:t>
            </a:r>
          </a:p>
          <a:p>
            <a:endParaRPr lang="en-AU" sz="1600" dirty="0"/>
          </a:p>
          <a:p>
            <a:r>
              <a:rPr lang="en-AU" sz="1600" dirty="0" smtClean="0"/>
              <a:t>Achieved 30m </a:t>
            </a:r>
            <a:r>
              <a:rPr lang="en-AU" sz="1600" dirty="0"/>
              <a:t>ASL to -60m </a:t>
            </a:r>
            <a:r>
              <a:rPr lang="en-AU" sz="1600" dirty="0" smtClean="0"/>
              <a:t>below </a:t>
            </a:r>
            <a:r>
              <a:rPr lang="en-AU" sz="1600" dirty="0" err="1" smtClean="0"/>
              <a:t>consistantly</a:t>
            </a:r>
            <a:endParaRPr lang="en-AU" sz="1600" dirty="0" smtClean="0"/>
          </a:p>
          <a:p>
            <a:endParaRPr lang="en-AU" sz="1600" dirty="0"/>
          </a:p>
          <a:p>
            <a:r>
              <a:rPr lang="en-AU" i="1" dirty="0" smtClean="0"/>
              <a:t>(</a:t>
            </a:r>
            <a:r>
              <a:rPr lang="en-AU" i="1" dirty="0"/>
              <a:t>Note this achieves the specification of 10m ASL to -40m below)</a:t>
            </a:r>
          </a:p>
          <a:p>
            <a:endParaRPr lang="en-AU" dirty="0" smtClean="0"/>
          </a:p>
          <a:p>
            <a:r>
              <a:rPr lang="en-AU" dirty="0" smtClean="0"/>
              <a:t>Max depth achieved was 76.1 metres (North coast of Tahiti)</a:t>
            </a:r>
          </a:p>
          <a:p>
            <a:endParaRPr lang="en-AU" dirty="0"/>
          </a:p>
          <a:p>
            <a:r>
              <a:rPr lang="en-AU" dirty="0" smtClean="0"/>
              <a:t>Fifty </a:t>
            </a:r>
            <a:r>
              <a:rPr lang="en-AU" dirty="0"/>
              <a:t>benchmark lines </a:t>
            </a:r>
            <a:r>
              <a:rPr lang="en-AU" dirty="0" smtClean="0"/>
              <a:t>flown over 5-20m water depth</a:t>
            </a:r>
          </a:p>
          <a:p>
            <a:r>
              <a:rPr lang="en-AU" dirty="0" smtClean="0"/>
              <a:t>236,342 </a:t>
            </a:r>
            <a:r>
              <a:rPr lang="en-AU" dirty="0"/>
              <a:t>individual soundings.  </a:t>
            </a:r>
            <a:endParaRPr lang="en-AU" dirty="0" smtClean="0"/>
          </a:p>
          <a:p>
            <a:r>
              <a:rPr lang="en-AU" dirty="0" smtClean="0"/>
              <a:t>The results from </a:t>
            </a:r>
            <a:r>
              <a:rPr lang="en-AU" dirty="0"/>
              <a:t>all benchmark comparisons </a:t>
            </a:r>
            <a:r>
              <a:rPr lang="en-AU" dirty="0" smtClean="0"/>
              <a:t>were:</a:t>
            </a:r>
          </a:p>
          <a:p>
            <a:r>
              <a:rPr lang="en-AU" dirty="0" smtClean="0"/>
              <a:t>MDD: -0.05 </a:t>
            </a:r>
            <a:r>
              <a:rPr lang="en-AU" dirty="0"/>
              <a:t>metres </a:t>
            </a:r>
            <a:endParaRPr lang="en-AU" dirty="0" smtClean="0"/>
          </a:p>
          <a:p>
            <a:r>
              <a:rPr lang="en-AU" dirty="0" err="1" smtClean="0"/>
              <a:t>SDev</a:t>
            </a:r>
            <a:r>
              <a:rPr lang="en-AU" dirty="0" smtClean="0"/>
              <a:t>: ± </a:t>
            </a:r>
            <a:r>
              <a:rPr lang="en-AU" dirty="0"/>
              <a:t>0.13 metres (1σ).  </a:t>
            </a:r>
          </a:p>
          <a:p>
            <a:endParaRPr lang="en-AU" dirty="0"/>
          </a:p>
        </p:txBody>
      </p:sp>
    </p:spTree>
    <p:extLst>
      <p:ext uri="{BB962C8B-B14F-4D97-AF65-F5344CB8AC3E}">
        <p14:creationId xmlns:p14="http://schemas.microsoft.com/office/powerpoint/2010/main" val="9804528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French Polynesia Survey – Results and </a:t>
            </a:r>
            <a:r>
              <a:rPr lang="en-AU" dirty="0" smtClean="0"/>
              <a:t>Coverage (76.1m)</a:t>
            </a:r>
            <a:endParaRPr lang="en-AU" dirty="0"/>
          </a:p>
        </p:txBody>
      </p:sp>
      <p:sp>
        <p:nvSpPr>
          <p:cNvPr id="3" name="Text Placeholder 2"/>
          <p:cNvSpPr>
            <a:spLocks noGrp="1"/>
          </p:cNvSpPr>
          <p:nvPr>
            <p:ph type="body" sz="quarter" idx="12"/>
          </p:nvPr>
        </p:nvSpPr>
        <p:spPr/>
        <p:txBody>
          <a:bodyPr/>
          <a:lstStyle/>
          <a:p>
            <a:endParaRPr lang="en-AU" dirty="0"/>
          </a:p>
        </p:txBody>
      </p:sp>
      <p:sp>
        <p:nvSpPr>
          <p:cNvPr id="4" name="Text Placeholder 3"/>
          <p:cNvSpPr>
            <a:spLocks noGrp="1"/>
          </p:cNvSpPr>
          <p:nvPr>
            <p:ph type="body" sz="quarter" idx="13"/>
          </p:nvPr>
        </p:nvSpPr>
        <p:spPr/>
        <p:txBody>
          <a:bodyPr/>
          <a:lstStyle/>
          <a:p>
            <a:endParaRPr lang="en-AU"/>
          </a:p>
        </p:txBody>
      </p:sp>
      <p:pic>
        <p:nvPicPr>
          <p:cNvPr id="6" name="Picture 2" descr="Moorea_LA_70m"/>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520" y="1225516"/>
            <a:ext cx="5004556" cy="415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91680" y="2636912"/>
            <a:ext cx="6752492" cy="3548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2411760" y="1225516"/>
            <a:ext cx="5544616" cy="2750784"/>
            <a:chOff x="2411760" y="1225516"/>
            <a:chExt cx="5544616" cy="2750784"/>
          </a:xfrm>
        </p:grpSpPr>
        <p:sp>
          <p:nvSpPr>
            <p:cNvPr id="7" name="Oval 6"/>
            <p:cNvSpPr/>
            <p:nvPr/>
          </p:nvSpPr>
          <p:spPr>
            <a:xfrm>
              <a:off x="2411760" y="1225516"/>
              <a:ext cx="936104" cy="7273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p:cNvSpPr/>
            <p:nvPr/>
          </p:nvSpPr>
          <p:spPr>
            <a:xfrm>
              <a:off x="7200292" y="3429000"/>
              <a:ext cx="756084" cy="547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 name="Straight Arrow Connector 9"/>
            <p:cNvCxnSpPr/>
            <p:nvPr/>
          </p:nvCxnSpPr>
          <p:spPr>
            <a:xfrm>
              <a:off x="3023828" y="1664804"/>
              <a:ext cx="4356484" cy="198022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772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French Polynesia Survey </a:t>
            </a:r>
            <a:r>
              <a:rPr lang="en-AU" dirty="0" smtClean="0"/>
              <a:t>– Results and Coverage</a:t>
            </a:r>
            <a:endParaRPr lang="en-AU" dirty="0"/>
          </a:p>
        </p:txBody>
      </p:sp>
      <p:sp>
        <p:nvSpPr>
          <p:cNvPr id="4" name="Text Placeholder 3"/>
          <p:cNvSpPr>
            <a:spLocks noGrp="1"/>
          </p:cNvSpPr>
          <p:nvPr>
            <p:ph type="body" sz="quarter" idx="13"/>
          </p:nvPr>
        </p:nvSpPr>
        <p:spPr/>
        <p:txBody>
          <a:bodyPr/>
          <a:lstStyle/>
          <a:p>
            <a:endParaRPr lang="en-AU"/>
          </a:p>
        </p:txBody>
      </p:sp>
      <p:graphicFrame>
        <p:nvGraphicFramePr>
          <p:cNvPr id="8" name="Content Placeholder 6"/>
          <p:cNvGraphicFramePr>
            <a:graphicFrameLocks/>
          </p:cNvGraphicFramePr>
          <p:nvPr>
            <p:extLst>
              <p:ext uri="{D42A27DB-BD31-4B8C-83A1-F6EECF244321}">
                <p14:modId xmlns:p14="http://schemas.microsoft.com/office/powerpoint/2010/main" val="1045961775"/>
              </p:ext>
            </p:extLst>
          </p:nvPr>
        </p:nvGraphicFramePr>
        <p:xfrm>
          <a:off x="503548" y="1889907"/>
          <a:ext cx="8136904" cy="3447305"/>
        </p:xfrm>
        <a:graphic>
          <a:graphicData uri="http://schemas.openxmlformats.org/drawingml/2006/table">
            <a:tbl>
              <a:tblPr firstRow="1" firstCol="1" bandRow="1">
                <a:tableStyleId>{5C22544A-7EE6-4342-B048-85BDC9FD1C3A}</a:tableStyleId>
              </a:tblPr>
              <a:tblGrid>
                <a:gridCol w="1436825"/>
                <a:gridCol w="2403179"/>
                <a:gridCol w="2403179"/>
                <a:gridCol w="1893721"/>
              </a:tblGrid>
              <a:tr h="1825044">
                <a:tc>
                  <a:txBody>
                    <a:bodyPr/>
                    <a:lstStyle/>
                    <a:p>
                      <a:pPr algn="ctr">
                        <a:spcBef>
                          <a:spcPts val="600"/>
                        </a:spcBef>
                        <a:spcAft>
                          <a:spcPts val="0"/>
                        </a:spcAft>
                      </a:pPr>
                      <a:r>
                        <a:rPr lang="en-AU" sz="1600" dirty="0">
                          <a:solidFill>
                            <a:schemeClr val="tx1"/>
                          </a:solidFill>
                          <a:effectLst/>
                        </a:rPr>
                        <a:t>Area</a:t>
                      </a:r>
                      <a:endParaRPr lang="en-AU" sz="1600" dirty="0">
                        <a:solidFill>
                          <a:schemeClr val="tx1"/>
                        </a:solidFill>
                        <a:effectLst/>
                        <a:latin typeface="Arial"/>
                        <a:ea typeface="Times New Roman"/>
                        <a:cs typeface="Times New Roman"/>
                      </a:endParaRPr>
                    </a:p>
                  </a:txBody>
                  <a:tcPr marL="12639" marR="12639" marT="0" marB="0" anchor="ctr"/>
                </a:tc>
                <a:tc>
                  <a:txBody>
                    <a:bodyPr/>
                    <a:lstStyle/>
                    <a:p>
                      <a:pPr algn="ctr">
                        <a:spcBef>
                          <a:spcPts val="600"/>
                        </a:spcBef>
                        <a:spcAft>
                          <a:spcPts val="0"/>
                        </a:spcAft>
                      </a:pPr>
                      <a:r>
                        <a:rPr lang="en-AU" sz="1600" dirty="0">
                          <a:solidFill>
                            <a:schemeClr val="tx1"/>
                          </a:solidFill>
                          <a:effectLst/>
                        </a:rPr>
                        <a:t>Required </a:t>
                      </a:r>
                      <a:r>
                        <a:rPr lang="en-AU" sz="1600" dirty="0" err="1">
                          <a:solidFill>
                            <a:schemeClr val="tx1"/>
                          </a:solidFill>
                          <a:effectLst/>
                        </a:rPr>
                        <a:t>SqKm</a:t>
                      </a:r>
                      <a:endParaRPr lang="en-AU" sz="1600" dirty="0">
                        <a:solidFill>
                          <a:schemeClr val="tx1"/>
                        </a:solidFill>
                        <a:effectLst/>
                      </a:endParaRPr>
                    </a:p>
                    <a:p>
                      <a:pPr algn="ctr">
                        <a:spcBef>
                          <a:spcPts val="600"/>
                        </a:spcBef>
                        <a:spcAft>
                          <a:spcPts val="0"/>
                        </a:spcAft>
                      </a:pPr>
                      <a:r>
                        <a:rPr lang="en-AU" sz="1600" dirty="0">
                          <a:solidFill>
                            <a:schemeClr val="tx1"/>
                          </a:solidFill>
                          <a:effectLst/>
                        </a:rPr>
                        <a:t>(+10m drying to 40m depth)</a:t>
                      </a:r>
                      <a:endParaRPr lang="en-AU" sz="1600" dirty="0">
                        <a:solidFill>
                          <a:schemeClr val="tx1"/>
                        </a:solidFill>
                        <a:effectLst/>
                        <a:latin typeface="Arial"/>
                        <a:ea typeface="Times New Roman"/>
                        <a:cs typeface="Times New Roman"/>
                      </a:endParaRPr>
                    </a:p>
                  </a:txBody>
                  <a:tcPr marL="12639" marR="12639" marT="0" marB="0" anchor="ctr"/>
                </a:tc>
                <a:tc>
                  <a:txBody>
                    <a:bodyPr/>
                    <a:lstStyle/>
                    <a:p>
                      <a:pPr algn="ctr">
                        <a:spcBef>
                          <a:spcPts val="600"/>
                        </a:spcBef>
                        <a:spcAft>
                          <a:spcPts val="0"/>
                        </a:spcAft>
                      </a:pPr>
                      <a:r>
                        <a:rPr lang="en-AU" sz="1600" dirty="0">
                          <a:solidFill>
                            <a:schemeClr val="tx1"/>
                          </a:solidFill>
                          <a:effectLst/>
                        </a:rPr>
                        <a:t>Achieved </a:t>
                      </a:r>
                      <a:r>
                        <a:rPr lang="en-AU" sz="1600" dirty="0" err="1">
                          <a:solidFill>
                            <a:schemeClr val="tx1"/>
                          </a:solidFill>
                          <a:effectLst/>
                        </a:rPr>
                        <a:t>SqKm</a:t>
                      </a:r>
                      <a:endParaRPr lang="en-AU" sz="1600" dirty="0">
                        <a:solidFill>
                          <a:schemeClr val="tx1"/>
                        </a:solidFill>
                        <a:effectLst/>
                      </a:endParaRPr>
                    </a:p>
                    <a:p>
                      <a:pPr algn="ctr">
                        <a:spcBef>
                          <a:spcPts val="600"/>
                        </a:spcBef>
                        <a:spcAft>
                          <a:spcPts val="0"/>
                        </a:spcAft>
                      </a:pPr>
                      <a:r>
                        <a:rPr lang="en-AU" sz="1600" dirty="0">
                          <a:solidFill>
                            <a:schemeClr val="tx1"/>
                          </a:solidFill>
                          <a:effectLst/>
                        </a:rPr>
                        <a:t>(+10m drying to 40m depth)</a:t>
                      </a:r>
                      <a:endParaRPr lang="en-AU" sz="1600" dirty="0">
                        <a:solidFill>
                          <a:schemeClr val="tx1"/>
                        </a:solidFill>
                        <a:effectLst/>
                        <a:latin typeface="Arial"/>
                        <a:ea typeface="Times New Roman"/>
                        <a:cs typeface="Times New Roman"/>
                      </a:endParaRPr>
                    </a:p>
                  </a:txBody>
                  <a:tcPr marL="12639" marR="12639" marT="0" marB="0" anchor="ctr"/>
                </a:tc>
                <a:tc>
                  <a:txBody>
                    <a:bodyPr/>
                    <a:lstStyle/>
                    <a:p>
                      <a:pPr algn="ctr">
                        <a:spcBef>
                          <a:spcPts val="600"/>
                        </a:spcBef>
                        <a:spcAft>
                          <a:spcPts val="0"/>
                        </a:spcAft>
                      </a:pPr>
                      <a:r>
                        <a:rPr lang="en-AU" sz="1600">
                          <a:solidFill>
                            <a:schemeClr val="tx1"/>
                          </a:solidFill>
                          <a:effectLst/>
                        </a:rPr>
                        <a:t>Area percentage covered</a:t>
                      </a:r>
                      <a:endParaRPr lang="en-AU" sz="1600">
                        <a:solidFill>
                          <a:schemeClr val="tx1"/>
                        </a:solidFill>
                        <a:effectLst/>
                        <a:latin typeface="Arial"/>
                        <a:ea typeface="Times New Roman"/>
                        <a:cs typeface="Times New Roman"/>
                      </a:endParaRPr>
                    </a:p>
                  </a:txBody>
                  <a:tcPr marL="12639" marR="12639" marT="0" marB="0" anchor="ctr"/>
                </a:tc>
              </a:tr>
              <a:tr h="405565">
                <a:tc>
                  <a:txBody>
                    <a:bodyPr/>
                    <a:lstStyle/>
                    <a:p>
                      <a:pPr algn="ctr">
                        <a:spcBef>
                          <a:spcPts val="600"/>
                        </a:spcBef>
                        <a:spcAft>
                          <a:spcPts val="300"/>
                        </a:spcAft>
                      </a:pPr>
                      <a:r>
                        <a:rPr lang="en-AU" sz="1600" dirty="0">
                          <a:solidFill>
                            <a:schemeClr val="tx1"/>
                          </a:solidFill>
                          <a:effectLst/>
                          <a:latin typeface="+mn-lt"/>
                          <a:ea typeface="Times New Roman"/>
                          <a:cs typeface="Times New Roman"/>
                        </a:rPr>
                        <a:t>Tahiti</a:t>
                      </a:r>
                    </a:p>
                  </a:txBody>
                  <a:tcPr marL="68580" marR="68580" marT="0" marB="0" anchor="ctr"/>
                </a:tc>
                <a:tc>
                  <a:txBody>
                    <a:bodyPr/>
                    <a:lstStyle/>
                    <a:p>
                      <a:pPr algn="ctr">
                        <a:spcBef>
                          <a:spcPts val="600"/>
                        </a:spcBef>
                        <a:spcAft>
                          <a:spcPts val="300"/>
                        </a:spcAft>
                      </a:pPr>
                      <a:r>
                        <a:rPr lang="en-AU" sz="1600" dirty="0">
                          <a:solidFill>
                            <a:schemeClr val="tx1"/>
                          </a:solidFill>
                          <a:effectLst/>
                        </a:rPr>
                        <a:t>77.20</a:t>
                      </a:r>
                      <a:endParaRPr lang="en-AU" sz="1600" dirty="0">
                        <a:solidFill>
                          <a:schemeClr val="tx1"/>
                        </a:solidFill>
                        <a:effectLst/>
                        <a:latin typeface="Arial"/>
                        <a:ea typeface="Times New Roman"/>
                        <a:cs typeface="Times New Roman"/>
                      </a:endParaRPr>
                    </a:p>
                  </a:txBody>
                  <a:tcPr marL="12639" marR="12639" marT="0" marB="0" anchor="ctr"/>
                </a:tc>
                <a:tc>
                  <a:txBody>
                    <a:bodyPr/>
                    <a:lstStyle/>
                    <a:p>
                      <a:pPr algn="ctr">
                        <a:spcBef>
                          <a:spcPts val="600"/>
                        </a:spcBef>
                        <a:spcAft>
                          <a:spcPts val="300"/>
                        </a:spcAft>
                      </a:pPr>
                      <a:r>
                        <a:rPr lang="en-AU" sz="1600" dirty="0">
                          <a:solidFill>
                            <a:schemeClr val="tx1"/>
                          </a:solidFill>
                          <a:effectLst/>
                        </a:rPr>
                        <a:t>73.16</a:t>
                      </a:r>
                      <a:endParaRPr lang="en-AU" sz="1600" dirty="0">
                        <a:solidFill>
                          <a:schemeClr val="tx1"/>
                        </a:solidFill>
                        <a:effectLst/>
                        <a:latin typeface="Arial"/>
                        <a:ea typeface="Times New Roman"/>
                        <a:cs typeface="Times New Roman"/>
                      </a:endParaRPr>
                    </a:p>
                  </a:txBody>
                  <a:tcPr marL="12639" marR="12639" marT="0" marB="0" anchor="ctr"/>
                </a:tc>
                <a:tc>
                  <a:txBody>
                    <a:bodyPr/>
                    <a:lstStyle/>
                    <a:p>
                      <a:pPr algn="ctr">
                        <a:spcBef>
                          <a:spcPts val="600"/>
                        </a:spcBef>
                        <a:spcAft>
                          <a:spcPts val="300"/>
                        </a:spcAft>
                      </a:pPr>
                      <a:r>
                        <a:rPr lang="en-AU" sz="1600" dirty="0">
                          <a:solidFill>
                            <a:schemeClr val="tx1"/>
                          </a:solidFill>
                          <a:effectLst/>
                        </a:rPr>
                        <a:t>96.81%</a:t>
                      </a:r>
                      <a:endParaRPr lang="en-AU" sz="1600" dirty="0">
                        <a:solidFill>
                          <a:schemeClr val="tx1"/>
                        </a:solidFill>
                        <a:effectLst/>
                        <a:latin typeface="Arial"/>
                        <a:ea typeface="Times New Roman"/>
                        <a:cs typeface="Times New Roman"/>
                      </a:endParaRPr>
                    </a:p>
                  </a:txBody>
                  <a:tcPr marL="12639" marR="12639" marT="0" marB="0" anchor="ctr"/>
                </a:tc>
              </a:tr>
              <a:tr h="811131">
                <a:tc>
                  <a:txBody>
                    <a:bodyPr/>
                    <a:lstStyle/>
                    <a:p>
                      <a:pPr algn="ctr">
                        <a:spcBef>
                          <a:spcPts val="600"/>
                        </a:spcBef>
                        <a:spcAft>
                          <a:spcPts val="300"/>
                        </a:spcAft>
                      </a:pPr>
                      <a:r>
                        <a:rPr lang="en-AU" sz="1600" dirty="0">
                          <a:solidFill>
                            <a:schemeClr val="tx1"/>
                          </a:solidFill>
                          <a:effectLst/>
                          <a:latin typeface="+mn-lt"/>
                          <a:ea typeface="Times New Roman"/>
                          <a:cs typeface="Times New Roman"/>
                        </a:rPr>
                        <a:t>Moorea    (Whole Island)</a:t>
                      </a:r>
                    </a:p>
                  </a:txBody>
                  <a:tcPr marL="68580" marR="68580" marT="0" marB="0" anchor="ctr"/>
                </a:tc>
                <a:tc>
                  <a:txBody>
                    <a:bodyPr/>
                    <a:lstStyle/>
                    <a:p>
                      <a:pPr algn="ctr">
                        <a:spcBef>
                          <a:spcPts val="600"/>
                        </a:spcBef>
                        <a:spcAft>
                          <a:spcPts val="300"/>
                        </a:spcAft>
                      </a:pPr>
                      <a:r>
                        <a:rPr lang="en-AU" sz="1600" dirty="0">
                          <a:solidFill>
                            <a:schemeClr val="tx1"/>
                          </a:solidFill>
                          <a:effectLst/>
                        </a:rPr>
                        <a:t>82.54</a:t>
                      </a:r>
                      <a:endParaRPr lang="en-AU" sz="1600" dirty="0">
                        <a:solidFill>
                          <a:schemeClr val="tx1"/>
                        </a:solidFill>
                        <a:effectLst/>
                        <a:latin typeface="Arial"/>
                        <a:ea typeface="Times New Roman"/>
                        <a:cs typeface="Times New Roman"/>
                      </a:endParaRPr>
                    </a:p>
                  </a:txBody>
                  <a:tcPr marL="12639" marR="12639" marT="0" marB="0" anchor="ctr"/>
                </a:tc>
                <a:tc>
                  <a:txBody>
                    <a:bodyPr/>
                    <a:lstStyle/>
                    <a:p>
                      <a:pPr algn="ctr">
                        <a:spcBef>
                          <a:spcPts val="600"/>
                        </a:spcBef>
                        <a:spcAft>
                          <a:spcPts val="300"/>
                        </a:spcAft>
                      </a:pPr>
                      <a:r>
                        <a:rPr lang="en-AU" sz="1600" dirty="0">
                          <a:solidFill>
                            <a:schemeClr val="tx1"/>
                          </a:solidFill>
                          <a:effectLst/>
                        </a:rPr>
                        <a:t>80.33</a:t>
                      </a:r>
                      <a:endParaRPr lang="en-AU" sz="1600" dirty="0">
                        <a:solidFill>
                          <a:schemeClr val="tx1"/>
                        </a:solidFill>
                        <a:effectLst/>
                        <a:latin typeface="Arial"/>
                        <a:ea typeface="Times New Roman"/>
                        <a:cs typeface="Times New Roman"/>
                      </a:endParaRPr>
                    </a:p>
                  </a:txBody>
                  <a:tcPr marL="12639" marR="12639" marT="0" marB="0" anchor="ctr"/>
                </a:tc>
                <a:tc>
                  <a:txBody>
                    <a:bodyPr/>
                    <a:lstStyle/>
                    <a:p>
                      <a:pPr algn="ctr">
                        <a:spcBef>
                          <a:spcPts val="600"/>
                        </a:spcBef>
                        <a:spcAft>
                          <a:spcPts val="300"/>
                        </a:spcAft>
                      </a:pPr>
                      <a:r>
                        <a:rPr lang="en-AU" sz="1600" dirty="0">
                          <a:solidFill>
                            <a:schemeClr val="tx1"/>
                          </a:solidFill>
                          <a:effectLst/>
                        </a:rPr>
                        <a:t>97.32%</a:t>
                      </a:r>
                      <a:endParaRPr lang="en-AU" sz="1600" dirty="0">
                        <a:solidFill>
                          <a:schemeClr val="tx1"/>
                        </a:solidFill>
                        <a:effectLst/>
                        <a:latin typeface="Arial"/>
                        <a:ea typeface="Times New Roman"/>
                        <a:cs typeface="Times New Roman"/>
                      </a:endParaRPr>
                    </a:p>
                  </a:txBody>
                  <a:tcPr marL="12639" marR="12639" marT="0" marB="0" anchor="ctr"/>
                </a:tc>
              </a:tr>
              <a:tr h="405565">
                <a:tc>
                  <a:txBody>
                    <a:bodyPr/>
                    <a:lstStyle/>
                    <a:p>
                      <a:pPr algn="ctr">
                        <a:spcBef>
                          <a:spcPts val="600"/>
                        </a:spcBef>
                        <a:spcAft>
                          <a:spcPts val="300"/>
                        </a:spcAft>
                      </a:pPr>
                      <a:r>
                        <a:rPr lang="en-AU" sz="1600" dirty="0">
                          <a:solidFill>
                            <a:schemeClr val="tx1"/>
                          </a:solidFill>
                          <a:effectLst/>
                          <a:latin typeface="+mn-lt"/>
                          <a:ea typeface="Times New Roman"/>
                          <a:cs typeface="Times New Roman"/>
                        </a:rPr>
                        <a:t>Bora Bora</a:t>
                      </a:r>
                    </a:p>
                  </a:txBody>
                  <a:tcPr marL="68580" marR="68580" marT="0" marB="0" anchor="ctr"/>
                </a:tc>
                <a:tc>
                  <a:txBody>
                    <a:bodyPr/>
                    <a:lstStyle/>
                    <a:p>
                      <a:pPr algn="ctr">
                        <a:spcBef>
                          <a:spcPts val="600"/>
                        </a:spcBef>
                        <a:spcAft>
                          <a:spcPts val="300"/>
                        </a:spcAft>
                      </a:pPr>
                      <a:r>
                        <a:rPr lang="en-AU" sz="1600" dirty="0">
                          <a:solidFill>
                            <a:schemeClr val="tx1"/>
                          </a:solidFill>
                          <a:effectLst/>
                        </a:rPr>
                        <a:t>98.56</a:t>
                      </a:r>
                      <a:endParaRPr lang="en-AU" sz="1600" dirty="0">
                        <a:solidFill>
                          <a:schemeClr val="tx1"/>
                        </a:solidFill>
                        <a:effectLst/>
                        <a:latin typeface="Arial"/>
                        <a:ea typeface="Times New Roman"/>
                        <a:cs typeface="Times New Roman"/>
                      </a:endParaRPr>
                    </a:p>
                  </a:txBody>
                  <a:tcPr marL="12639" marR="12639" marT="0" marB="0" anchor="ctr"/>
                </a:tc>
                <a:tc>
                  <a:txBody>
                    <a:bodyPr/>
                    <a:lstStyle/>
                    <a:p>
                      <a:pPr algn="ctr">
                        <a:spcBef>
                          <a:spcPts val="600"/>
                        </a:spcBef>
                        <a:spcAft>
                          <a:spcPts val="300"/>
                        </a:spcAft>
                      </a:pPr>
                      <a:r>
                        <a:rPr lang="en-AU" sz="1600" dirty="0">
                          <a:solidFill>
                            <a:schemeClr val="tx1"/>
                          </a:solidFill>
                          <a:effectLst/>
                        </a:rPr>
                        <a:t>93.04</a:t>
                      </a:r>
                      <a:endParaRPr lang="en-AU" sz="1600" dirty="0">
                        <a:solidFill>
                          <a:schemeClr val="tx1"/>
                        </a:solidFill>
                        <a:effectLst/>
                        <a:latin typeface="Arial"/>
                        <a:ea typeface="Times New Roman"/>
                        <a:cs typeface="Times New Roman"/>
                      </a:endParaRPr>
                    </a:p>
                  </a:txBody>
                  <a:tcPr marL="12639" marR="12639" marT="0" marB="0" anchor="ctr"/>
                </a:tc>
                <a:tc>
                  <a:txBody>
                    <a:bodyPr/>
                    <a:lstStyle/>
                    <a:p>
                      <a:pPr algn="ctr">
                        <a:spcBef>
                          <a:spcPts val="600"/>
                        </a:spcBef>
                        <a:spcAft>
                          <a:spcPts val="300"/>
                        </a:spcAft>
                      </a:pPr>
                      <a:r>
                        <a:rPr lang="en-AU" sz="1600" dirty="0">
                          <a:solidFill>
                            <a:schemeClr val="tx1"/>
                          </a:solidFill>
                          <a:effectLst/>
                        </a:rPr>
                        <a:t>94.40%</a:t>
                      </a:r>
                      <a:endParaRPr lang="en-AU" sz="1600" dirty="0">
                        <a:solidFill>
                          <a:schemeClr val="tx1"/>
                        </a:solidFill>
                        <a:effectLst/>
                        <a:latin typeface="Arial"/>
                        <a:ea typeface="Times New Roman"/>
                        <a:cs typeface="Times New Roman"/>
                      </a:endParaRPr>
                    </a:p>
                  </a:txBody>
                  <a:tcPr marL="12639" marR="12639" marT="0" marB="0" anchor="ctr"/>
                </a:tc>
              </a:tr>
            </a:tbl>
          </a:graphicData>
        </a:graphic>
      </p:graphicFrame>
    </p:spTree>
    <p:extLst>
      <p:ext uri="{BB962C8B-B14F-4D97-AF65-F5344CB8AC3E}">
        <p14:creationId xmlns:p14="http://schemas.microsoft.com/office/powerpoint/2010/main" val="2547870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Samoan Survey </a:t>
            </a:r>
            <a:r>
              <a:rPr lang="en-AU" dirty="0"/>
              <a:t>- Requirement</a:t>
            </a:r>
          </a:p>
        </p:txBody>
      </p:sp>
      <p:sp>
        <p:nvSpPr>
          <p:cNvPr id="3" name="Text Placeholder 2"/>
          <p:cNvSpPr>
            <a:spLocks noGrp="1"/>
          </p:cNvSpPr>
          <p:nvPr>
            <p:ph type="body" sz="quarter" idx="12"/>
          </p:nvPr>
        </p:nvSpPr>
        <p:spPr/>
        <p:txBody>
          <a:bodyPr>
            <a:normAutofit lnSpcReduction="10000"/>
          </a:bodyPr>
          <a:lstStyle/>
          <a:p>
            <a:r>
              <a:rPr lang="nl-NL" b="1" dirty="0" smtClean="0"/>
              <a:t>Funding from</a:t>
            </a:r>
            <a:r>
              <a:rPr lang="nl-NL" dirty="0" smtClean="0"/>
              <a:t>: World Bank</a:t>
            </a:r>
          </a:p>
          <a:p>
            <a:endParaRPr lang="nl-NL" dirty="0"/>
          </a:p>
          <a:p>
            <a:r>
              <a:rPr lang="en-AU" b="1" dirty="0"/>
              <a:t>Why</a:t>
            </a:r>
            <a:r>
              <a:rPr lang="en-AU" dirty="0"/>
              <a:t>: </a:t>
            </a:r>
            <a:r>
              <a:rPr lang="nl-NL" u="sng" dirty="0"/>
              <a:t>climate change resilance</a:t>
            </a:r>
            <a:r>
              <a:rPr lang="nl-NL" dirty="0"/>
              <a:t> -</a:t>
            </a:r>
            <a:r>
              <a:rPr lang="nl-NL" dirty="0" smtClean="0"/>
              <a:t> </a:t>
            </a:r>
            <a:r>
              <a:rPr lang="en-AU" dirty="0" smtClean="0"/>
              <a:t>identify </a:t>
            </a:r>
            <a:r>
              <a:rPr lang="en-AU" dirty="0"/>
              <a:t>risks, understand the exposure and better manage vulnerabilities and impacts on a national scale at high definition and accuracy. This includes hazards such as sea level rise, flooding, tsunamis, landslides, storm surge and cyclones. </a:t>
            </a:r>
            <a:r>
              <a:rPr lang="nl-NL" dirty="0" smtClean="0"/>
              <a:t>What </a:t>
            </a:r>
            <a:r>
              <a:rPr lang="nl-NL" dirty="0"/>
              <a:t>did the Samoan Government Seek?</a:t>
            </a:r>
            <a:endParaRPr lang="en-AU" dirty="0" smtClean="0"/>
          </a:p>
          <a:p>
            <a:endParaRPr lang="en-AU" dirty="0"/>
          </a:p>
          <a:p>
            <a:r>
              <a:rPr lang="en-AU" b="1" dirty="0" smtClean="0"/>
              <a:t>What was required</a:t>
            </a:r>
            <a:r>
              <a:rPr lang="en-AU" dirty="0" smtClean="0"/>
              <a:t>: An </a:t>
            </a:r>
            <a:r>
              <a:rPr lang="en-AU" dirty="0"/>
              <a:t>up to date, accurate and detailed national wide </a:t>
            </a:r>
            <a:r>
              <a:rPr lang="en-AU" dirty="0" smtClean="0"/>
              <a:t>data, </a:t>
            </a:r>
            <a:r>
              <a:rPr lang="en-AU" dirty="0"/>
              <a:t>from 30m depth contour to top of mountain (~1900m). Coverage from top of Ridge to Outer </a:t>
            </a:r>
            <a:r>
              <a:rPr lang="en-AU" dirty="0" smtClean="0"/>
              <a:t>Reef</a:t>
            </a:r>
          </a:p>
          <a:p>
            <a:pPr marL="285750" indent="-285750">
              <a:buFont typeface="Arial" panose="020B0604020202020204" pitchFamily="34" charset="0"/>
              <a:buChar char="•"/>
            </a:pPr>
            <a:r>
              <a:rPr lang="en-AU" sz="1400" dirty="0" smtClean="0">
                <a:latin typeface="Arial" pitchFamily="34" charset="0"/>
                <a:cs typeface="Arial" pitchFamily="34" charset="0"/>
              </a:rPr>
              <a:t>Seamless </a:t>
            </a:r>
            <a:r>
              <a:rPr lang="en-AU" sz="1400" dirty="0">
                <a:latin typeface="Arial" pitchFamily="34" charset="0"/>
                <a:cs typeface="Arial" pitchFamily="34" charset="0"/>
              </a:rPr>
              <a:t>dataset from the 1900m </a:t>
            </a:r>
            <a:r>
              <a:rPr lang="en-AU" sz="1400" dirty="0" err="1">
                <a:latin typeface="Arial" pitchFamily="34" charset="0"/>
                <a:cs typeface="Arial" pitchFamily="34" charset="0"/>
              </a:rPr>
              <a:t>topo</a:t>
            </a:r>
            <a:r>
              <a:rPr lang="en-AU" sz="1400" dirty="0">
                <a:latin typeface="Arial" pitchFamily="34" charset="0"/>
                <a:cs typeface="Arial" pitchFamily="34" charset="0"/>
              </a:rPr>
              <a:t> height to -30m depth </a:t>
            </a:r>
            <a:r>
              <a:rPr lang="en-AU" sz="1400" dirty="0" smtClean="0">
                <a:latin typeface="Arial" pitchFamily="34" charset="0"/>
                <a:cs typeface="Arial" pitchFamily="34" charset="0"/>
              </a:rPr>
              <a:t>contour</a:t>
            </a:r>
          </a:p>
          <a:p>
            <a:pPr marL="285750" indent="-285750">
              <a:buFont typeface="Arial" panose="020B0604020202020204" pitchFamily="34" charset="0"/>
              <a:buChar char="•"/>
            </a:pPr>
            <a:r>
              <a:rPr lang="en-AU" sz="1400" dirty="0" smtClean="0">
                <a:latin typeface="Arial" pitchFamily="34" charset="0"/>
                <a:cs typeface="Arial" pitchFamily="34" charset="0"/>
              </a:rPr>
              <a:t>98% </a:t>
            </a:r>
            <a:r>
              <a:rPr lang="en-AU" sz="1400" dirty="0">
                <a:latin typeface="Arial" pitchFamily="34" charset="0"/>
                <a:cs typeface="Arial" pitchFamily="34" charset="0"/>
              </a:rPr>
              <a:t>coverage of topographic (2900 sqkm) &amp; </a:t>
            </a:r>
            <a:endParaRPr lang="en-AU" sz="1400" dirty="0" smtClean="0">
              <a:latin typeface="Arial" pitchFamily="34" charset="0"/>
              <a:cs typeface="Arial" pitchFamily="34" charset="0"/>
            </a:endParaRPr>
          </a:p>
          <a:p>
            <a:pPr marL="285750" indent="-285750">
              <a:buFont typeface="Arial" panose="020B0604020202020204" pitchFamily="34" charset="0"/>
              <a:buChar char="•"/>
            </a:pPr>
            <a:r>
              <a:rPr lang="en-AU" dirty="0" smtClean="0"/>
              <a:t>90</a:t>
            </a:r>
            <a:r>
              <a:rPr lang="en-AU" sz="1400" dirty="0" smtClean="0">
                <a:latin typeface="Arial" pitchFamily="34" charset="0"/>
                <a:cs typeface="Arial" pitchFamily="34" charset="0"/>
              </a:rPr>
              <a:t>% </a:t>
            </a:r>
            <a:r>
              <a:rPr lang="en-AU" sz="1400" dirty="0">
                <a:latin typeface="Arial" pitchFamily="34" charset="0"/>
                <a:cs typeface="Arial" pitchFamily="34" charset="0"/>
              </a:rPr>
              <a:t>of bathymetric areas </a:t>
            </a:r>
            <a:r>
              <a:rPr lang="en-AU" sz="1400" dirty="0" smtClean="0">
                <a:latin typeface="Arial" pitchFamily="34" charset="0"/>
                <a:cs typeface="Arial" pitchFamily="34" charset="0"/>
              </a:rPr>
              <a:t>&lt; 30m WD (~430 sqkm) – </a:t>
            </a:r>
            <a:r>
              <a:rPr lang="en-AU" sz="1400" u="sng" dirty="0" smtClean="0">
                <a:latin typeface="Arial" pitchFamily="34" charset="0"/>
                <a:cs typeface="Arial" pitchFamily="34" charset="0"/>
              </a:rPr>
              <a:t>IHO Order 1 b specification</a:t>
            </a:r>
          </a:p>
          <a:p>
            <a:pPr marL="285750" indent="-285750">
              <a:buFont typeface="Arial" panose="020B0604020202020204" pitchFamily="34" charset="0"/>
              <a:buChar char="•"/>
            </a:pPr>
            <a:endParaRPr lang="en-AU" u="sng" dirty="0"/>
          </a:p>
          <a:p>
            <a:r>
              <a:rPr lang="en-AU" b="1" dirty="0"/>
              <a:t>What we planned to satisfy the requirement:</a:t>
            </a:r>
          </a:p>
          <a:p>
            <a:r>
              <a:rPr lang="en-AU" dirty="0"/>
              <a:t>LADS sensor:  5m x 5m point </a:t>
            </a:r>
            <a:r>
              <a:rPr lang="en-AU" dirty="0" smtClean="0"/>
              <a:t>spacing</a:t>
            </a:r>
            <a:endParaRPr lang="en-AU" dirty="0"/>
          </a:p>
          <a:p>
            <a:r>
              <a:rPr lang="en-AU" dirty="0"/>
              <a:t>Riegl Bathy Sensor: 4 points per m (along coastline &amp; shallow water to 8m)</a:t>
            </a:r>
          </a:p>
          <a:p>
            <a:r>
              <a:rPr lang="en-AU" dirty="0"/>
              <a:t>Riegl </a:t>
            </a:r>
            <a:r>
              <a:rPr lang="en-AU" dirty="0" err="1"/>
              <a:t>Topo</a:t>
            </a:r>
            <a:r>
              <a:rPr lang="en-AU" dirty="0"/>
              <a:t> Sensor: 4 points per m (Ridge to waterline coverage)</a:t>
            </a:r>
          </a:p>
          <a:p>
            <a:r>
              <a:rPr lang="en-AU" dirty="0"/>
              <a:t>High Res Imagery: 15cm pixel (ridge to waterline coverage + overlap)</a:t>
            </a:r>
          </a:p>
          <a:p>
            <a:r>
              <a:rPr lang="en-AU" dirty="0"/>
              <a:t>Incidental Mid Res Imagery: ~40cm pixel (reef/coastal coverage)</a:t>
            </a:r>
          </a:p>
          <a:p>
            <a:endParaRPr lang="en-AU" dirty="0"/>
          </a:p>
          <a:p>
            <a:r>
              <a:rPr lang="en-AU" dirty="0"/>
              <a:t>	</a:t>
            </a:r>
          </a:p>
          <a:p>
            <a:endParaRPr lang="en-AU" dirty="0"/>
          </a:p>
          <a:p>
            <a:endParaRPr lang="en-AU" dirty="0"/>
          </a:p>
        </p:txBody>
      </p:sp>
      <p:sp>
        <p:nvSpPr>
          <p:cNvPr id="4" name="Text Placeholder 3"/>
          <p:cNvSpPr>
            <a:spLocks noGrp="1"/>
          </p:cNvSpPr>
          <p:nvPr>
            <p:ph type="body" sz="quarter" idx="13"/>
          </p:nvPr>
        </p:nvSpPr>
        <p:spPr/>
        <p:txBody>
          <a:bodyPr/>
          <a:lstStyle/>
          <a:p>
            <a:endParaRPr lang="en-AU"/>
          </a:p>
        </p:txBody>
      </p:sp>
    </p:spTree>
    <p:extLst>
      <p:ext uri="{BB962C8B-B14F-4D97-AF65-F5344CB8AC3E}">
        <p14:creationId xmlns:p14="http://schemas.microsoft.com/office/powerpoint/2010/main" val="25004817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idx="1"/>
          </p:nvPr>
        </p:nvSpPr>
        <p:spPr/>
        <p:txBody>
          <a:bodyPr>
            <a:noAutofit/>
          </a:bodyPr>
          <a:lstStyle/>
          <a:p>
            <a:pPr marL="342900" indent="-342900">
              <a:buAutoNum type="arabicPeriod"/>
            </a:pPr>
            <a:r>
              <a:rPr lang="en-GB" sz="1800" dirty="0" smtClean="0"/>
              <a:t>Background and overview of sensors</a:t>
            </a:r>
          </a:p>
          <a:p>
            <a:pPr marL="342900" indent="-342900">
              <a:buAutoNum type="arabicPeriod"/>
            </a:pPr>
            <a:r>
              <a:rPr lang="en-GB" sz="1800" dirty="0" smtClean="0"/>
              <a:t>Surveys undertaken in the region</a:t>
            </a:r>
          </a:p>
          <a:p>
            <a:pPr marL="800100" lvl="1" indent="-342900">
              <a:buFont typeface="+mj-lt"/>
              <a:buAutoNum type="alphaUcPeriod"/>
            </a:pPr>
            <a:r>
              <a:rPr lang="en-GB" u="sng" dirty="0">
                <a:solidFill>
                  <a:schemeClr val="tx1"/>
                </a:solidFill>
                <a:latin typeface="Arial" pitchFamily="34" charset="0"/>
                <a:cs typeface="Arial" pitchFamily="34" charset="0"/>
              </a:rPr>
              <a:t>French </a:t>
            </a:r>
            <a:r>
              <a:rPr lang="en-GB" u="sng" dirty="0" smtClean="0">
                <a:solidFill>
                  <a:schemeClr val="tx1"/>
                </a:solidFill>
                <a:latin typeface="Arial" pitchFamily="34" charset="0"/>
                <a:cs typeface="Arial" pitchFamily="34" charset="0"/>
              </a:rPr>
              <a:t>Polynesia</a:t>
            </a:r>
          </a:p>
          <a:p>
            <a:pPr lvl="1"/>
            <a:r>
              <a:rPr lang="en-GB" dirty="0">
                <a:solidFill>
                  <a:schemeClr val="tx1"/>
                </a:solidFill>
                <a:latin typeface="Arial" pitchFamily="34" charset="0"/>
                <a:cs typeface="Arial" pitchFamily="34" charset="0"/>
              </a:rPr>
              <a:t>	</a:t>
            </a:r>
            <a:r>
              <a:rPr lang="en-GB" dirty="0" smtClean="0">
                <a:solidFill>
                  <a:schemeClr val="tx1"/>
                </a:solidFill>
                <a:latin typeface="Arial" pitchFamily="34" charset="0"/>
                <a:cs typeface="Arial" pitchFamily="34" charset="0"/>
              </a:rPr>
              <a:t>French </a:t>
            </a:r>
            <a:r>
              <a:rPr lang="en-GB" dirty="0">
                <a:solidFill>
                  <a:schemeClr val="tx1"/>
                </a:solidFill>
                <a:latin typeface="Arial" pitchFamily="34" charset="0"/>
                <a:cs typeface="Arial" pitchFamily="34" charset="0"/>
              </a:rPr>
              <a:t>Polynesian </a:t>
            </a:r>
            <a:r>
              <a:rPr lang="en-GB" dirty="0" smtClean="0">
                <a:solidFill>
                  <a:schemeClr val="tx1"/>
                </a:solidFill>
                <a:latin typeface="Arial" pitchFamily="34" charset="0"/>
                <a:cs typeface="Arial" pitchFamily="34" charset="0"/>
              </a:rPr>
              <a:t>Government, 	Service </a:t>
            </a:r>
            <a:r>
              <a:rPr lang="en-GB" dirty="0">
                <a:solidFill>
                  <a:schemeClr val="tx1"/>
                </a:solidFill>
                <a:latin typeface="Arial" pitchFamily="34" charset="0"/>
                <a:cs typeface="Arial" pitchFamily="34" charset="0"/>
              </a:rPr>
              <a:t>de </a:t>
            </a:r>
            <a:r>
              <a:rPr lang="en-GB" dirty="0" err="1">
                <a:solidFill>
                  <a:schemeClr val="tx1"/>
                </a:solidFill>
                <a:latin typeface="Arial" pitchFamily="34" charset="0"/>
                <a:cs typeface="Arial" pitchFamily="34" charset="0"/>
              </a:rPr>
              <a:t>l’Urbanisme</a:t>
            </a:r>
            <a:r>
              <a:rPr lang="en-GB" dirty="0">
                <a:solidFill>
                  <a:schemeClr val="tx1"/>
                </a:solidFill>
                <a:latin typeface="Arial" pitchFamily="34" charset="0"/>
                <a:cs typeface="Arial" pitchFamily="34" charset="0"/>
              </a:rPr>
              <a:t> (SAU) </a:t>
            </a:r>
          </a:p>
          <a:p>
            <a:pPr marL="800100" lvl="1" indent="-342900">
              <a:buFont typeface="+mj-lt"/>
              <a:buAutoNum type="alphaUcPeriod" startAt="2"/>
            </a:pPr>
            <a:r>
              <a:rPr lang="en-GB" u="sng" dirty="0" smtClean="0">
                <a:solidFill>
                  <a:schemeClr val="tx1"/>
                </a:solidFill>
                <a:latin typeface="Arial" pitchFamily="34" charset="0"/>
                <a:cs typeface="Arial" pitchFamily="34" charset="0"/>
              </a:rPr>
              <a:t>Samoa</a:t>
            </a:r>
          </a:p>
          <a:p>
            <a:pPr lvl="1"/>
            <a:r>
              <a:rPr lang="en-GB" dirty="0">
                <a:solidFill>
                  <a:schemeClr val="tx1"/>
                </a:solidFill>
                <a:latin typeface="Arial" pitchFamily="34" charset="0"/>
                <a:cs typeface="Arial" pitchFamily="34" charset="0"/>
              </a:rPr>
              <a:t>	</a:t>
            </a:r>
            <a:r>
              <a:rPr lang="en-GB" dirty="0" smtClean="0">
                <a:solidFill>
                  <a:schemeClr val="tx1"/>
                </a:solidFill>
                <a:latin typeface="Arial" pitchFamily="34" charset="0"/>
                <a:cs typeface="Arial" pitchFamily="34" charset="0"/>
              </a:rPr>
              <a:t>Samoan Government, Ministry of 	Natural Resources </a:t>
            </a:r>
            <a:r>
              <a:rPr lang="en-GB" dirty="0">
                <a:solidFill>
                  <a:schemeClr val="tx1"/>
                </a:solidFill>
                <a:latin typeface="Arial" pitchFamily="34" charset="0"/>
                <a:cs typeface="Arial" pitchFamily="34" charset="0"/>
              </a:rPr>
              <a:t>and </a:t>
            </a:r>
            <a:r>
              <a:rPr lang="en-GB" dirty="0" smtClean="0">
                <a:solidFill>
                  <a:schemeClr val="tx1"/>
                </a:solidFill>
                <a:latin typeface="Arial" pitchFamily="34" charset="0"/>
                <a:cs typeface="Arial" pitchFamily="34" charset="0"/>
              </a:rPr>
              <a:t>	Environment </a:t>
            </a:r>
            <a:r>
              <a:rPr lang="en-GB" dirty="0">
                <a:solidFill>
                  <a:schemeClr val="tx1"/>
                </a:solidFill>
                <a:latin typeface="Arial" pitchFamily="34" charset="0"/>
                <a:cs typeface="Arial" pitchFamily="34" charset="0"/>
              </a:rPr>
              <a:t>(</a:t>
            </a:r>
            <a:r>
              <a:rPr lang="en-GB" dirty="0" smtClean="0">
                <a:solidFill>
                  <a:schemeClr val="tx1"/>
                </a:solidFill>
                <a:latin typeface="Arial" pitchFamily="34" charset="0"/>
                <a:cs typeface="Arial" pitchFamily="34" charset="0"/>
              </a:rPr>
              <a:t>MNRE)</a:t>
            </a:r>
            <a:endParaRPr lang="en-GB" dirty="0">
              <a:solidFill>
                <a:schemeClr val="tx1"/>
              </a:solidFill>
              <a:latin typeface="Arial" pitchFamily="34" charset="0"/>
              <a:cs typeface="Arial" pitchFamily="34" charset="0"/>
            </a:endParaRPr>
          </a:p>
        </p:txBody>
      </p:sp>
      <p:sp>
        <p:nvSpPr>
          <p:cNvPr id="5" name="Titel 4"/>
          <p:cNvSpPr>
            <a:spLocks noGrp="1"/>
          </p:cNvSpPr>
          <p:nvPr>
            <p:ph type="title"/>
          </p:nvPr>
        </p:nvSpPr>
        <p:spPr/>
        <p:txBody>
          <a:bodyPr>
            <a:noAutofit/>
          </a:bodyPr>
          <a:lstStyle/>
          <a:p>
            <a:r>
              <a:rPr lang="en-GB" dirty="0" smtClean="0"/>
              <a:t>Overview</a:t>
            </a:r>
            <a:endParaRPr lang="en-GB" dirty="0"/>
          </a:p>
        </p:txBody>
      </p:sp>
      <p:sp>
        <p:nvSpPr>
          <p:cNvPr id="8" name="Tijdelijke aanduiding voor inhoud 7"/>
          <p:cNvSpPr>
            <a:spLocks noGrp="1"/>
          </p:cNvSpPr>
          <p:nvPr>
            <p:ph sz="quarter" idx="11"/>
          </p:nvPr>
        </p:nvSpPr>
        <p:spPr/>
        <p:txBody>
          <a:bodyPr/>
          <a:lstStyle/>
          <a:p>
            <a:endParaRPr lang="en-GB" dirty="0"/>
          </a:p>
        </p:txBody>
      </p:sp>
      <p:pic>
        <p:nvPicPr>
          <p:cNvPr id="2" name="Picture Placeholder 1"/>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a:xfrm flipH="1">
            <a:off x="5148464" y="1268760"/>
            <a:ext cx="3600000" cy="5112568"/>
          </a:xfrm>
        </p:spPr>
      </p:pic>
    </p:spTree>
    <p:extLst>
      <p:ext uri="{BB962C8B-B14F-4D97-AF65-F5344CB8AC3E}">
        <p14:creationId xmlns:p14="http://schemas.microsoft.com/office/powerpoint/2010/main" val="30557531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Samoan Survey – Bathymetry (ALB) Areas</a:t>
            </a:r>
            <a:endParaRPr lang="en-AU" dirty="0"/>
          </a:p>
        </p:txBody>
      </p:sp>
      <p:sp>
        <p:nvSpPr>
          <p:cNvPr id="3" name="Text Placeholder 2"/>
          <p:cNvSpPr>
            <a:spLocks noGrp="1"/>
          </p:cNvSpPr>
          <p:nvPr>
            <p:ph type="body" sz="quarter" idx="12"/>
          </p:nvPr>
        </p:nvSpPr>
        <p:spPr/>
        <p:txBody>
          <a:bodyPr/>
          <a:lstStyle/>
          <a:p>
            <a:endParaRPr lang="en-AU" dirty="0"/>
          </a:p>
        </p:txBody>
      </p:sp>
      <p:sp>
        <p:nvSpPr>
          <p:cNvPr id="4" name="Text Placeholder 3"/>
          <p:cNvSpPr>
            <a:spLocks noGrp="1"/>
          </p:cNvSpPr>
          <p:nvPr>
            <p:ph type="body" sz="quarter" idx="13"/>
          </p:nvPr>
        </p:nvSpPr>
        <p:spPr/>
        <p:txBody>
          <a:bodyPr/>
          <a:lstStyle/>
          <a:p>
            <a:endParaRPr lang="en-AU"/>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9779" y="1232756"/>
            <a:ext cx="8804709"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3192523895"/>
              </p:ext>
            </p:extLst>
          </p:nvPr>
        </p:nvGraphicFramePr>
        <p:xfrm>
          <a:off x="2087724" y="937691"/>
          <a:ext cx="7056276" cy="2194560"/>
        </p:xfrm>
        <a:graphic>
          <a:graphicData uri="http://schemas.openxmlformats.org/drawingml/2006/table">
            <a:tbl>
              <a:tblPr firstRow="1" bandRow="1">
                <a:tableStyleId>{5C22544A-7EE6-4342-B048-85BDC9FD1C3A}</a:tableStyleId>
              </a:tblPr>
              <a:tblGrid>
                <a:gridCol w="4722790"/>
                <a:gridCol w="2333486"/>
              </a:tblGrid>
              <a:tr h="354509">
                <a:tc>
                  <a:txBody>
                    <a:bodyPr/>
                    <a:lstStyle/>
                    <a:p>
                      <a:r>
                        <a:rPr lang="en-AU" dirty="0" smtClean="0"/>
                        <a:t>ALB data collection plan.:</a:t>
                      </a:r>
                      <a:endParaRPr lang="en-AU" dirty="0"/>
                    </a:p>
                  </a:txBody>
                  <a:tcPr/>
                </a:tc>
                <a:tc>
                  <a:txBody>
                    <a:bodyPr/>
                    <a:lstStyle/>
                    <a:p>
                      <a:endParaRPr lang="en-AU" dirty="0"/>
                    </a:p>
                  </a:txBody>
                  <a:tcPr/>
                </a:tc>
              </a:tr>
              <a:tr h="354509">
                <a:tc>
                  <a:txBody>
                    <a:bodyPr/>
                    <a:lstStyle/>
                    <a:p>
                      <a:r>
                        <a:rPr lang="en-AU" dirty="0" smtClean="0"/>
                        <a:t>Number of flight Planned</a:t>
                      </a:r>
                      <a:endParaRPr lang="en-AU" dirty="0"/>
                    </a:p>
                  </a:txBody>
                  <a:tcPr/>
                </a:tc>
                <a:tc>
                  <a:txBody>
                    <a:bodyPr/>
                    <a:lstStyle/>
                    <a:p>
                      <a:r>
                        <a:rPr lang="en-AU" dirty="0" smtClean="0"/>
                        <a:t>15</a:t>
                      </a:r>
                      <a:endParaRPr lang="en-AU" dirty="0"/>
                    </a:p>
                  </a:txBody>
                  <a:tcPr/>
                </a:tc>
              </a:tr>
              <a:tr h="354509">
                <a:tc>
                  <a:txBody>
                    <a:bodyPr/>
                    <a:lstStyle/>
                    <a:p>
                      <a:r>
                        <a:rPr lang="en-AU" dirty="0" smtClean="0"/>
                        <a:t>Total</a:t>
                      </a:r>
                      <a:r>
                        <a:rPr lang="en-AU" baseline="0" dirty="0" smtClean="0"/>
                        <a:t> flight time</a:t>
                      </a:r>
                      <a:endParaRPr lang="en-AU" dirty="0"/>
                    </a:p>
                  </a:txBody>
                  <a:tcPr/>
                </a:tc>
                <a:tc>
                  <a:txBody>
                    <a:bodyPr/>
                    <a:lstStyle/>
                    <a:p>
                      <a:r>
                        <a:rPr lang="en-AU" dirty="0" smtClean="0"/>
                        <a:t>55 hrs</a:t>
                      </a:r>
                      <a:endParaRPr lang="en-AU" dirty="0"/>
                    </a:p>
                  </a:txBody>
                  <a:tcPr/>
                </a:tc>
              </a:tr>
              <a:tr h="354509">
                <a:tc>
                  <a:txBody>
                    <a:bodyPr/>
                    <a:lstStyle/>
                    <a:p>
                      <a:r>
                        <a:rPr lang="en-AU" dirty="0" smtClean="0"/>
                        <a:t>Data collection duration</a:t>
                      </a:r>
                      <a:endParaRPr lang="en-AU" dirty="0"/>
                    </a:p>
                  </a:txBody>
                  <a:tcPr/>
                </a:tc>
                <a:tc>
                  <a:txBody>
                    <a:bodyPr/>
                    <a:lstStyle/>
                    <a:p>
                      <a:r>
                        <a:rPr lang="en-AU" dirty="0" smtClean="0"/>
                        <a:t>12 days</a:t>
                      </a:r>
                      <a:endParaRPr lang="en-AU" dirty="0"/>
                    </a:p>
                  </a:txBody>
                  <a:tcPr/>
                </a:tc>
              </a:tr>
              <a:tr h="354509">
                <a:tc>
                  <a:txBody>
                    <a:bodyPr/>
                    <a:lstStyle/>
                    <a:p>
                      <a:r>
                        <a:rPr lang="en-AU" dirty="0" smtClean="0"/>
                        <a:t>Survey area &lt;</a:t>
                      </a:r>
                      <a:r>
                        <a:rPr lang="en-AU" baseline="0" dirty="0" smtClean="0"/>
                        <a:t> 30m</a:t>
                      </a:r>
                      <a:endParaRPr lang="en-AU" dirty="0"/>
                    </a:p>
                  </a:txBody>
                  <a:tcPr/>
                </a:tc>
                <a:tc>
                  <a:txBody>
                    <a:bodyPr/>
                    <a:lstStyle/>
                    <a:p>
                      <a:r>
                        <a:rPr lang="en-AU" dirty="0" smtClean="0"/>
                        <a:t>~430 sqkm</a:t>
                      </a:r>
                      <a:endParaRPr lang="en-AU" dirty="0"/>
                    </a:p>
                  </a:txBody>
                  <a:tcPr/>
                </a:tc>
              </a:tr>
              <a:tr h="354509">
                <a:tc>
                  <a:txBody>
                    <a:bodyPr/>
                    <a:lstStyle/>
                    <a:p>
                      <a:r>
                        <a:rPr lang="en-AU" dirty="0" smtClean="0"/>
                        <a:t>Total Survey area (line plan)</a:t>
                      </a:r>
                      <a:endParaRPr lang="en-AU" dirty="0"/>
                    </a:p>
                  </a:txBody>
                  <a:tcPr/>
                </a:tc>
                <a:tc>
                  <a:txBody>
                    <a:bodyPr/>
                    <a:lstStyle/>
                    <a:p>
                      <a:r>
                        <a:rPr lang="en-AU" dirty="0" smtClean="0"/>
                        <a:t>~1100 sqkm</a:t>
                      </a:r>
                      <a:endParaRPr lang="en-AU" dirty="0"/>
                    </a:p>
                  </a:txBody>
                  <a:tcPr/>
                </a:tc>
              </a:tr>
            </a:tbl>
          </a:graphicData>
        </a:graphic>
      </p:graphicFrame>
    </p:spTree>
    <p:extLst>
      <p:ext uri="{BB962C8B-B14F-4D97-AF65-F5344CB8AC3E}">
        <p14:creationId xmlns:p14="http://schemas.microsoft.com/office/powerpoint/2010/main" val="86154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Samoan </a:t>
            </a:r>
            <a:r>
              <a:rPr lang="en-AU" dirty="0"/>
              <a:t>Survey – </a:t>
            </a:r>
            <a:r>
              <a:rPr lang="en-AU" dirty="0" smtClean="0"/>
              <a:t>ALB Coverage</a:t>
            </a:r>
            <a:endParaRPr lang="en-AU" dirty="0"/>
          </a:p>
        </p:txBody>
      </p:sp>
      <p:sp>
        <p:nvSpPr>
          <p:cNvPr id="3" name="Text Placeholder 2"/>
          <p:cNvSpPr>
            <a:spLocks noGrp="1"/>
          </p:cNvSpPr>
          <p:nvPr>
            <p:ph type="body" sz="quarter" idx="12"/>
          </p:nvPr>
        </p:nvSpPr>
        <p:spPr/>
        <p:txBody>
          <a:bodyPr/>
          <a:lstStyle/>
          <a:p>
            <a:endParaRPr lang="en-AU" dirty="0"/>
          </a:p>
        </p:txBody>
      </p:sp>
      <p:sp>
        <p:nvSpPr>
          <p:cNvPr id="4" name="Text Placeholder 3"/>
          <p:cNvSpPr>
            <a:spLocks noGrp="1"/>
          </p:cNvSpPr>
          <p:nvPr>
            <p:ph type="body" sz="quarter" idx="13"/>
          </p:nvPr>
        </p:nvSpPr>
        <p:spPr/>
        <p:txBody>
          <a:bodyPr/>
          <a:lstStyle/>
          <a:p>
            <a:endParaRPr lang="en-AU"/>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2276872"/>
            <a:ext cx="8556070"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52420" y="2168860"/>
            <a:ext cx="525649" cy="4419175"/>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780143986"/>
              </p:ext>
            </p:extLst>
          </p:nvPr>
        </p:nvGraphicFramePr>
        <p:xfrm>
          <a:off x="36004" y="929749"/>
          <a:ext cx="9036496" cy="2891259"/>
        </p:xfrm>
        <a:graphic>
          <a:graphicData uri="http://schemas.openxmlformats.org/drawingml/2006/table">
            <a:tbl>
              <a:tblPr firstRow="1" bandRow="1">
                <a:tableStyleId>{5C22544A-7EE6-4342-B048-85BDC9FD1C3A}</a:tableStyleId>
              </a:tblPr>
              <a:tblGrid>
                <a:gridCol w="4939600"/>
                <a:gridCol w="4096896"/>
              </a:tblGrid>
              <a:tr h="413037">
                <a:tc>
                  <a:txBody>
                    <a:bodyPr/>
                    <a:lstStyle/>
                    <a:p>
                      <a:r>
                        <a:rPr lang="en-AU" dirty="0" smtClean="0"/>
                        <a:t>ALB coverage achieved:</a:t>
                      </a:r>
                      <a:endParaRPr lang="en-AU" dirty="0"/>
                    </a:p>
                  </a:txBody>
                  <a:tcPr/>
                </a:tc>
                <a:tc>
                  <a:txBody>
                    <a:bodyPr/>
                    <a:lstStyle/>
                    <a:p>
                      <a:endParaRPr lang="en-AU" dirty="0"/>
                    </a:p>
                  </a:txBody>
                  <a:tcPr/>
                </a:tc>
              </a:tr>
              <a:tr h="413037">
                <a:tc>
                  <a:txBody>
                    <a:bodyPr/>
                    <a:lstStyle/>
                    <a:p>
                      <a:r>
                        <a:rPr lang="en-AU" sz="1800" dirty="0" smtClean="0"/>
                        <a:t>Flights achieved</a:t>
                      </a:r>
                      <a:endParaRPr lang="en-AU"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dirty="0" smtClean="0"/>
                        <a:t>15 sorties completed in 25 days</a:t>
                      </a:r>
                    </a:p>
                  </a:txBody>
                  <a:tcPr/>
                </a:tc>
              </a:tr>
              <a:tr h="413037">
                <a:tc>
                  <a:txBody>
                    <a:bodyPr/>
                    <a:lstStyle/>
                    <a:p>
                      <a:r>
                        <a:rPr lang="en-AU" sz="1800" dirty="0" smtClean="0"/>
                        <a:t>Total 0 to 30m contour area</a:t>
                      </a:r>
                      <a:endParaRPr lang="en-AU" sz="1800" dirty="0"/>
                    </a:p>
                  </a:txBody>
                  <a:tcPr/>
                </a:tc>
                <a:tc>
                  <a:txBody>
                    <a:bodyPr/>
                    <a:lstStyle/>
                    <a:p>
                      <a:r>
                        <a:rPr lang="en-AU" sz="1800" dirty="0" smtClean="0"/>
                        <a:t>438.7</a:t>
                      </a:r>
                      <a:r>
                        <a:rPr lang="en-AU" sz="1800" baseline="0" dirty="0" smtClean="0"/>
                        <a:t> SqKm</a:t>
                      </a:r>
                      <a:endParaRPr lang="en-AU" sz="1800" dirty="0" smtClean="0"/>
                    </a:p>
                  </a:txBody>
                  <a:tcPr/>
                </a:tc>
              </a:tr>
              <a:tr h="413037">
                <a:tc>
                  <a:txBody>
                    <a:bodyPr/>
                    <a:lstStyle/>
                    <a:p>
                      <a:r>
                        <a:rPr lang="en-AU" sz="1800" dirty="0" smtClean="0"/>
                        <a:t>0 to 30m</a:t>
                      </a:r>
                      <a:r>
                        <a:rPr lang="en-AU" sz="1800" baseline="0" dirty="0" smtClean="0"/>
                        <a:t> contour covered</a:t>
                      </a:r>
                      <a:endParaRPr lang="en-AU" sz="1800" dirty="0"/>
                    </a:p>
                  </a:txBody>
                  <a:tcPr/>
                </a:tc>
                <a:tc>
                  <a:txBody>
                    <a:bodyPr/>
                    <a:lstStyle/>
                    <a:p>
                      <a:r>
                        <a:rPr lang="en-AU" sz="1800" dirty="0" smtClean="0"/>
                        <a:t>424.3 SqKm  (97%&gt;&gt;90%)</a:t>
                      </a:r>
                      <a:endParaRPr lang="en-AU" sz="1800" dirty="0"/>
                    </a:p>
                  </a:txBody>
                  <a:tcPr/>
                </a:tc>
              </a:tr>
              <a:tr h="413037">
                <a:tc>
                  <a:txBody>
                    <a:bodyPr/>
                    <a:lstStyle/>
                    <a:p>
                      <a:r>
                        <a:rPr lang="en-AU" sz="1800" dirty="0" smtClean="0"/>
                        <a:t>Area covered beyond 30m depth</a:t>
                      </a:r>
                      <a:endParaRPr lang="en-AU" sz="1800" dirty="0"/>
                    </a:p>
                  </a:txBody>
                  <a:tcPr/>
                </a:tc>
                <a:tc>
                  <a:txBody>
                    <a:bodyPr/>
                    <a:lstStyle/>
                    <a:p>
                      <a:r>
                        <a:rPr lang="en-AU" sz="1800" dirty="0" smtClean="0"/>
                        <a:t>231.7 SqKm</a:t>
                      </a:r>
                    </a:p>
                  </a:txBody>
                  <a:tcPr/>
                </a:tc>
              </a:tr>
              <a:tr h="413037">
                <a:tc>
                  <a:txBody>
                    <a:bodyPr/>
                    <a:lstStyle/>
                    <a:p>
                      <a:r>
                        <a:rPr lang="en-AU" sz="1800" dirty="0" smtClean="0"/>
                        <a:t>Total ALB coverage</a:t>
                      </a:r>
                      <a:endParaRPr lang="en-AU" sz="1800" dirty="0"/>
                    </a:p>
                  </a:txBody>
                  <a:tcPr/>
                </a:tc>
                <a:tc>
                  <a:txBody>
                    <a:bodyPr/>
                    <a:lstStyle/>
                    <a:p>
                      <a:r>
                        <a:rPr lang="en-AU" sz="1800" dirty="0" smtClean="0">
                          <a:solidFill>
                            <a:schemeClr val="tx1"/>
                          </a:solidFill>
                        </a:rPr>
                        <a:t>656.1 SqKm</a:t>
                      </a:r>
                    </a:p>
                  </a:txBody>
                  <a:tcPr/>
                </a:tc>
              </a:tr>
              <a:tr h="4130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dirty="0" smtClean="0"/>
                        <a:t>Deepest bathymetric</a:t>
                      </a:r>
                      <a:r>
                        <a:rPr lang="en-AU" sz="1800" baseline="0" dirty="0" smtClean="0"/>
                        <a:t> measurement</a:t>
                      </a:r>
                      <a:endParaRPr lang="en-AU" sz="1800" dirty="0" smtClean="0"/>
                    </a:p>
                  </a:txBody>
                  <a:tcPr/>
                </a:tc>
                <a:tc>
                  <a:txBody>
                    <a:bodyPr/>
                    <a:lstStyle/>
                    <a:p>
                      <a:r>
                        <a:rPr lang="en-AU" sz="1800" dirty="0" smtClean="0"/>
                        <a:t>75.2m</a:t>
                      </a:r>
                    </a:p>
                  </a:txBody>
                  <a:tcPr/>
                </a:tc>
              </a:tr>
            </a:tbl>
          </a:graphicData>
        </a:graphic>
      </p:graphicFrame>
    </p:spTree>
    <p:extLst>
      <p:ext uri="{BB962C8B-B14F-4D97-AF65-F5344CB8AC3E}">
        <p14:creationId xmlns:p14="http://schemas.microsoft.com/office/powerpoint/2010/main" val="415981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Samoan Survey – </a:t>
            </a:r>
            <a:r>
              <a:rPr lang="en-AU" dirty="0" smtClean="0"/>
              <a:t>Entire Coverage (bathy and </a:t>
            </a:r>
            <a:r>
              <a:rPr lang="en-AU" dirty="0" err="1" smtClean="0"/>
              <a:t>topo</a:t>
            </a:r>
            <a:r>
              <a:rPr lang="en-AU" dirty="0" smtClean="0"/>
              <a:t>)</a:t>
            </a:r>
            <a:endParaRPr lang="en-AU" dirty="0"/>
          </a:p>
        </p:txBody>
      </p:sp>
      <p:sp>
        <p:nvSpPr>
          <p:cNvPr id="3" name="Text Placeholder 2"/>
          <p:cNvSpPr>
            <a:spLocks noGrp="1"/>
          </p:cNvSpPr>
          <p:nvPr>
            <p:ph type="body" sz="quarter" idx="12"/>
          </p:nvPr>
        </p:nvSpPr>
        <p:spPr/>
        <p:txBody>
          <a:bodyPr/>
          <a:lstStyle/>
          <a:p>
            <a:endParaRPr lang="en-AU" dirty="0"/>
          </a:p>
        </p:txBody>
      </p:sp>
      <p:sp>
        <p:nvSpPr>
          <p:cNvPr id="4" name="Text Placeholder 3"/>
          <p:cNvSpPr>
            <a:spLocks noGrp="1"/>
          </p:cNvSpPr>
          <p:nvPr>
            <p:ph type="body" sz="quarter" idx="13"/>
          </p:nvPr>
        </p:nvSpPr>
        <p:spPr/>
        <p:txBody>
          <a:bodyPr/>
          <a:lstStyle/>
          <a:p>
            <a:endParaRPr lang="en-AU"/>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8" y="1559418"/>
            <a:ext cx="8657405" cy="438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68445" y="1559418"/>
            <a:ext cx="576064" cy="4843018"/>
          </a:xfrm>
          <a:prstGeom prst="rect">
            <a:avLst/>
          </a:prstGeom>
        </p:spPr>
      </p:pic>
    </p:spTree>
    <p:extLst>
      <p:ext uri="{BB962C8B-B14F-4D97-AF65-F5344CB8AC3E}">
        <p14:creationId xmlns:p14="http://schemas.microsoft.com/office/powerpoint/2010/main" val="41598129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Samoan Survey </a:t>
            </a:r>
            <a:r>
              <a:rPr lang="en-AU" dirty="0" smtClean="0"/>
              <a:t>– Coverage</a:t>
            </a:r>
            <a:endParaRPr lang="en-AU" dirty="0"/>
          </a:p>
        </p:txBody>
      </p:sp>
      <p:sp>
        <p:nvSpPr>
          <p:cNvPr id="4" name="Text Placeholder 3"/>
          <p:cNvSpPr>
            <a:spLocks noGrp="1"/>
          </p:cNvSpPr>
          <p:nvPr>
            <p:ph type="body" sz="quarter" idx="13"/>
          </p:nvPr>
        </p:nvSpPr>
        <p:spPr/>
        <p:txBody>
          <a:bodyPr/>
          <a:lstStyle/>
          <a:p>
            <a:endParaRPr lang="en-AU"/>
          </a:p>
        </p:txBody>
      </p:sp>
      <p:pic>
        <p:nvPicPr>
          <p:cNvPr id="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500" y="1266431"/>
            <a:ext cx="8280920" cy="4934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52420" y="1278077"/>
            <a:ext cx="585605" cy="4923231"/>
          </a:xfrm>
          <a:prstGeom prst="rect">
            <a:avLst/>
          </a:prstGeom>
        </p:spPr>
      </p:pic>
    </p:spTree>
    <p:extLst>
      <p:ext uri="{BB962C8B-B14F-4D97-AF65-F5344CB8AC3E}">
        <p14:creationId xmlns:p14="http://schemas.microsoft.com/office/powerpoint/2010/main" val="41598129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Samoan Survey – Coverage</a:t>
            </a:r>
          </a:p>
        </p:txBody>
      </p:sp>
      <p:sp>
        <p:nvSpPr>
          <p:cNvPr id="3" name="Content Placeholder 2"/>
          <p:cNvSpPr>
            <a:spLocks noGrp="1"/>
          </p:cNvSpPr>
          <p:nvPr>
            <p:ph sz="quarter" idx="11"/>
          </p:nvPr>
        </p:nvSpPr>
        <p:spPr/>
        <p:txBody>
          <a:bodyPr/>
          <a:lstStyle/>
          <a:p>
            <a:endParaRPr lang="en-AU"/>
          </a:p>
        </p:txBody>
      </p:sp>
      <p:sp>
        <p:nvSpPr>
          <p:cNvPr id="4" name="Text Placeholder 3"/>
          <p:cNvSpPr>
            <a:spLocks noGrp="1"/>
          </p:cNvSpPr>
          <p:nvPr>
            <p:ph type="body" sz="quarter" idx="13"/>
          </p:nvPr>
        </p:nvSpPr>
        <p:spPr/>
        <p:txBody>
          <a:bodyPr/>
          <a:lstStyle/>
          <a:p>
            <a:endParaRPr lang="en-AU"/>
          </a:p>
        </p:txBody>
      </p:sp>
      <p:pic>
        <p:nvPicPr>
          <p:cNvPr id="1945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36" y="1089257"/>
            <a:ext cx="9144736" cy="5758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1089256"/>
            <a:ext cx="2411760" cy="2031325"/>
          </a:xfrm>
          <a:prstGeom prst="rect">
            <a:avLst/>
          </a:prstGeom>
          <a:noFill/>
        </p:spPr>
        <p:txBody>
          <a:bodyPr wrap="square" rtlCol="0">
            <a:spAutoFit/>
          </a:bodyPr>
          <a:lstStyle/>
          <a:p>
            <a:r>
              <a:rPr lang="en-AU" dirty="0" smtClean="0"/>
              <a:t>Chart NZ 864  </a:t>
            </a:r>
          </a:p>
          <a:p>
            <a:r>
              <a:rPr lang="en-AU" dirty="0" smtClean="0"/>
              <a:t>(</a:t>
            </a:r>
            <a:r>
              <a:rPr lang="en-AU" dirty="0" err="1" smtClean="0"/>
              <a:t>Apolima</a:t>
            </a:r>
            <a:r>
              <a:rPr lang="en-AU" dirty="0" smtClean="0"/>
              <a:t> Strait)</a:t>
            </a:r>
          </a:p>
          <a:p>
            <a:endParaRPr lang="en-AU" dirty="0"/>
          </a:p>
          <a:p>
            <a:r>
              <a:rPr lang="en-AU" b="1" dirty="0" smtClean="0"/>
              <a:t>NOTE</a:t>
            </a:r>
            <a:r>
              <a:rPr lang="en-AU" dirty="0" smtClean="0"/>
              <a:t>: Unsurveyed area North of </a:t>
            </a:r>
            <a:r>
              <a:rPr lang="en-AU" dirty="0" err="1" smtClean="0"/>
              <a:t>Salelologa</a:t>
            </a:r>
            <a:r>
              <a:rPr lang="en-AU" dirty="0" smtClean="0"/>
              <a:t> Harbour, Savai’i Island</a:t>
            </a:r>
            <a:endParaRPr lang="en-AU" dirty="0"/>
          </a:p>
        </p:txBody>
      </p:sp>
    </p:spTree>
    <p:extLst>
      <p:ext uri="{BB962C8B-B14F-4D97-AF65-F5344CB8AC3E}">
        <p14:creationId xmlns:p14="http://schemas.microsoft.com/office/powerpoint/2010/main" val="32897889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Samoan Survey – Coverage</a:t>
            </a:r>
          </a:p>
        </p:txBody>
      </p:sp>
      <p:sp>
        <p:nvSpPr>
          <p:cNvPr id="3" name="Content Placeholder 2"/>
          <p:cNvSpPr>
            <a:spLocks noGrp="1"/>
          </p:cNvSpPr>
          <p:nvPr>
            <p:ph sz="quarter" idx="11"/>
          </p:nvPr>
        </p:nvSpPr>
        <p:spPr/>
        <p:txBody>
          <a:bodyPr/>
          <a:lstStyle/>
          <a:p>
            <a:endParaRPr lang="en-AU"/>
          </a:p>
        </p:txBody>
      </p:sp>
      <p:sp>
        <p:nvSpPr>
          <p:cNvPr id="4" name="Text Placeholder 3"/>
          <p:cNvSpPr>
            <a:spLocks noGrp="1"/>
          </p:cNvSpPr>
          <p:nvPr>
            <p:ph type="body" sz="quarter" idx="13"/>
          </p:nvPr>
        </p:nvSpPr>
        <p:spPr/>
        <p:txBody>
          <a:bodyPr/>
          <a:lstStyle/>
          <a:p>
            <a:endParaRPr lang="en-AU"/>
          </a:p>
        </p:txBody>
      </p:sp>
      <p:pic>
        <p:nvPicPr>
          <p:cNvPr id="1843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084072"/>
            <a:ext cx="9144000" cy="5773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1089256"/>
            <a:ext cx="2411760" cy="2031325"/>
          </a:xfrm>
          <a:prstGeom prst="rect">
            <a:avLst/>
          </a:prstGeom>
          <a:noFill/>
        </p:spPr>
        <p:txBody>
          <a:bodyPr wrap="square" rtlCol="0">
            <a:spAutoFit/>
          </a:bodyPr>
          <a:lstStyle/>
          <a:p>
            <a:r>
              <a:rPr lang="en-AU" dirty="0" smtClean="0"/>
              <a:t>Chart NZ 864  </a:t>
            </a:r>
          </a:p>
          <a:p>
            <a:r>
              <a:rPr lang="en-AU" dirty="0" smtClean="0"/>
              <a:t>(</a:t>
            </a:r>
            <a:r>
              <a:rPr lang="en-AU" dirty="0" err="1" smtClean="0"/>
              <a:t>Apolima</a:t>
            </a:r>
            <a:r>
              <a:rPr lang="en-AU" dirty="0" smtClean="0"/>
              <a:t> Strait)</a:t>
            </a:r>
          </a:p>
          <a:p>
            <a:endParaRPr lang="en-AU" dirty="0"/>
          </a:p>
          <a:p>
            <a:r>
              <a:rPr lang="en-AU" b="1" dirty="0" smtClean="0"/>
              <a:t>NOTE</a:t>
            </a:r>
            <a:r>
              <a:rPr lang="en-AU" dirty="0" smtClean="0"/>
              <a:t>: Unsurveyed area North of </a:t>
            </a:r>
            <a:r>
              <a:rPr lang="en-AU" dirty="0" err="1" smtClean="0"/>
              <a:t>Salelologa</a:t>
            </a:r>
            <a:r>
              <a:rPr lang="en-AU" dirty="0" smtClean="0"/>
              <a:t> Harbour, Savai’i Island</a:t>
            </a:r>
            <a:endParaRPr lang="en-AU" dirty="0"/>
          </a:p>
        </p:txBody>
      </p:sp>
    </p:spTree>
    <p:extLst>
      <p:ext uri="{BB962C8B-B14F-4D97-AF65-F5344CB8AC3E}">
        <p14:creationId xmlns:p14="http://schemas.microsoft.com/office/powerpoint/2010/main" val="16544351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Samoan Survey – Coverage</a:t>
            </a:r>
          </a:p>
        </p:txBody>
      </p:sp>
      <p:sp>
        <p:nvSpPr>
          <p:cNvPr id="3" name="Content Placeholder 2"/>
          <p:cNvSpPr>
            <a:spLocks noGrp="1"/>
          </p:cNvSpPr>
          <p:nvPr>
            <p:ph sz="quarter" idx="11"/>
          </p:nvPr>
        </p:nvSpPr>
        <p:spPr/>
        <p:txBody>
          <a:bodyPr/>
          <a:lstStyle/>
          <a:p>
            <a:endParaRPr lang="en-AU"/>
          </a:p>
        </p:txBody>
      </p:sp>
      <p:sp>
        <p:nvSpPr>
          <p:cNvPr id="4" name="Text Placeholder 3"/>
          <p:cNvSpPr>
            <a:spLocks noGrp="1"/>
          </p:cNvSpPr>
          <p:nvPr>
            <p:ph type="body" sz="quarter" idx="13"/>
          </p:nvPr>
        </p:nvSpPr>
        <p:spPr>
          <a:xfrm>
            <a:off x="-508" y="1124744"/>
            <a:ext cx="2016980" cy="4800600"/>
          </a:xfrm>
        </p:spPr>
        <p:txBody>
          <a:bodyPr/>
          <a:lstStyle/>
          <a:p>
            <a:r>
              <a:rPr lang="en-AU" dirty="0" smtClean="0"/>
              <a:t>Chart NZ 86 (Samoa)</a:t>
            </a:r>
          </a:p>
          <a:p>
            <a:endParaRPr lang="en-AU" dirty="0"/>
          </a:p>
          <a:p>
            <a:r>
              <a:rPr lang="en-AU" dirty="0" smtClean="0"/>
              <a:t>Only chart for most of island</a:t>
            </a:r>
          </a:p>
          <a:p>
            <a:endParaRPr lang="en-AU" dirty="0"/>
          </a:p>
          <a:p>
            <a:r>
              <a:rPr lang="en-AU" b="1" dirty="0" smtClean="0"/>
              <a:t>NOTE</a:t>
            </a:r>
            <a:r>
              <a:rPr lang="en-AU" dirty="0" smtClean="0"/>
              <a:t>: </a:t>
            </a:r>
            <a:r>
              <a:rPr lang="en-AU" dirty="0" err="1" smtClean="0"/>
              <a:t>Utuimo</a:t>
            </a:r>
            <a:r>
              <a:rPr lang="en-AU" dirty="0" smtClean="0"/>
              <a:t> Point</a:t>
            </a:r>
          </a:p>
          <a:p>
            <a:endParaRPr lang="en-AU" dirty="0"/>
          </a:p>
          <a:p>
            <a:endParaRPr lang="en-AU" dirty="0" smtClean="0"/>
          </a:p>
          <a:p>
            <a:endParaRPr lang="en-AU" dirty="0" smtClean="0"/>
          </a:p>
          <a:p>
            <a:endParaRPr lang="en-AU" dirty="0"/>
          </a:p>
        </p:txBody>
      </p:sp>
      <p:pic>
        <p:nvPicPr>
          <p:cNvPr id="2048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15716" y="1131923"/>
            <a:ext cx="7128284" cy="5273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03466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Samoan Survey – Coverage</a:t>
            </a:r>
          </a:p>
        </p:txBody>
      </p:sp>
      <p:sp>
        <p:nvSpPr>
          <p:cNvPr id="3" name="Content Placeholder 2"/>
          <p:cNvSpPr>
            <a:spLocks noGrp="1"/>
          </p:cNvSpPr>
          <p:nvPr>
            <p:ph sz="quarter" idx="11"/>
          </p:nvPr>
        </p:nvSpPr>
        <p:spPr/>
        <p:txBody>
          <a:bodyPr/>
          <a:lstStyle/>
          <a:p>
            <a:endParaRPr lang="en-AU"/>
          </a:p>
        </p:txBody>
      </p:sp>
      <p:pic>
        <p:nvPicPr>
          <p:cNvPr id="2150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907704" y="1101365"/>
            <a:ext cx="7236296" cy="5303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3"/>
          <p:cNvSpPr txBox="1">
            <a:spLocks/>
          </p:cNvSpPr>
          <p:nvPr/>
        </p:nvSpPr>
        <p:spPr>
          <a:xfrm>
            <a:off x="-508" y="1124744"/>
            <a:ext cx="2016980" cy="4800600"/>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sz="1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mtClean="0"/>
              <a:t>Chart NZ 86 (Samoa)</a:t>
            </a:r>
          </a:p>
          <a:p>
            <a:endParaRPr lang="en-AU" smtClean="0"/>
          </a:p>
          <a:p>
            <a:r>
              <a:rPr lang="en-AU" smtClean="0"/>
              <a:t>Only chart for most of island</a:t>
            </a:r>
          </a:p>
          <a:p>
            <a:endParaRPr lang="en-AU" smtClean="0"/>
          </a:p>
          <a:p>
            <a:r>
              <a:rPr lang="en-AU" b="1" smtClean="0"/>
              <a:t>NOTE</a:t>
            </a:r>
            <a:r>
              <a:rPr lang="en-AU" smtClean="0"/>
              <a:t>: Utuimo Point</a:t>
            </a:r>
          </a:p>
          <a:p>
            <a:endParaRPr lang="en-AU" smtClean="0"/>
          </a:p>
          <a:p>
            <a:endParaRPr lang="en-AU" smtClean="0"/>
          </a:p>
          <a:p>
            <a:endParaRPr lang="en-AU" smtClean="0"/>
          </a:p>
          <a:p>
            <a:endParaRPr lang="en-AU" dirty="0"/>
          </a:p>
        </p:txBody>
      </p:sp>
    </p:spTree>
    <p:extLst>
      <p:ext uri="{BB962C8B-B14F-4D97-AF65-F5344CB8AC3E}">
        <p14:creationId xmlns:p14="http://schemas.microsoft.com/office/powerpoint/2010/main" val="40210321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Samoan Survey – Coverage</a:t>
            </a:r>
          </a:p>
        </p:txBody>
      </p:sp>
      <p:sp>
        <p:nvSpPr>
          <p:cNvPr id="3" name="Content Placeholder 2"/>
          <p:cNvSpPr>
            <a:spLocks noGrp="1"/>
          </p:cNvSpPr>
          <p:nvPr>
            <p:ph sz="quarter" idx="11"/>
          </p:nvPr>
        </p:nvSpPr>
        <p:spPr/>
        <p:txBody>
          <a:bodyPr/>
          <a:lstStyle/>
          <a:p>
            <a:endParaRPr lang="en-AU"/>
          </a:p>
        </p:txBody>
      </p:sp>
      <p:pic>
        <p:nvPicPr>
          <p:cNvPr id="2457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4133" b="2025"/>
          <a:stretch/>
        </p:blipFill>
        <p:spPr bwMode="auto">
          <a:xfrm>
            <a:off x="0" y="1101607"/>
            <a:ext cx="9144000" cy="5303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3"/>
          <p:cNvSpPr txBox="1">
            <a:spLocks/>
          </p:cNvSpPr>
          <p:nvPr/>
        </p:nvSpPr>
        <p:spPr>
          <a:xfrm>
            <a:off x="7815232" y="2506419"/>
            <a:ext cx="1331640" cy="3885935"/>
          </a:xfrm>
          <a:prstGeom prst="rect">
            <a:avLst/>
          </a:prstGeom>
          <a:solidFill>
            <a:schemeClr val="bg2"/>
          </a:solidFill>
        </p:spPr>
        <p:txBody>
          <a:bodyPr vert="horz" lIns="91440" tIns="45720" rIns="91440" bIns="45720" rtlCol="0">
            <a:normAutofit/>
          </a:bodyPr>
          <a:lstStyle>
            <a:lvl1pPr marL="0" indent="0" algn="l" defTabSz="914400" rtl="0" eaLnBrk="1" latinLnBrk="0" hangingPunct="1">
              <a:spcBef>
                <a:spcPct val="20000"/>
              </a:spcBef>
              <a:buFontTx/>
              <a:buNone/>
              <a:defRPr sz="1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b="1" dirty="0" smtClean="0"/>
              <a:t>Chart NZ 86 (Samoa)</a:t>
            </a:r>
          </a:p>
          <a:p>
            <a:endParaRPr lang="en-AU" b="1" dirty="0" smtClean="0"/>
          </a:p>
          <a:p>
            <a:r>
              <a:rPr lang="en-AU" b="1" dirty="0" smtClean="0"/>
              <a:t>Only chart for most of island</a:t>
            </a:r>
          </a:p>
          <a:p>
            <a:endParaRPr lang="en-AU" b="1" dirty="0" smtClean="0"/>
          </a:p>
          <a:p>
            <a:r>
              <a:rPr lang="en-AU" b="1" dirty="0" smtClean="0"/>
              <a:t>NOTE: </a:t>
            </a:r>
            <a:r>
              <a:rPr lang="en-AU" b="1" dirty="0" err="1" smtClean="0"/>
              <a:t>Asau</a:t>
            </a:r>
            <a:r>
              <a:rPr lang="en-AU" b="1" dirty="0" smtClean="0"/>
              <a:t> Harbour</a:t>
            </a:r>
          </a:p>
          <a:p>
            <a:endParaRPr lang="en-AU" dirty="0" smtClean="0"/>
          </a:p>
          <a:p>
            <a:endParaRPr lang="en-AU" dirty="0" smtClean="0"/>
          </a:p>
          <a:p>
            <a:endParaRPr lang="en-AU" dirty="0" smtClean="0"/>
          </a:p>
          <a:p>
            <a:endParaRPr lang="en-AU" dirty="0"/>
          </a:p>
        </p:txBody>
      </p:sp>
    </p:spTree>
    <p:extLst>
      <p:ext uri="{BB962C8B-B14F-4D97-AF65-F5344CB8AC3E}">
        <p14:creationId xmlns:p14="http://schemas.microsoft.com/office/powerpoint/2010/main" val="27240586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Samoan Survey – Coverage</a:t>
            </a:r>
          </a:p>
        </p:txBody>
      </p:sp>
      <p:sp>
        <p:nvSpPr>
          <p:cNvPr id="3" name="Content Placeholder 2"/>
          <p:cNvSpPr>
            <a:spLocks noGrp="1"/>
          </p:cNvSpPr>
          <p:nvPr>
            <p:ph sz="quarter" idx="11"/>
          </p:nvPr>
        </p:nvSpPr>
        <p:spPr/>
        <p:txBody>
          <a:bodyPr/>
          <a:lstStyle/>
          <a:p>
            <a:endParaRPr lang="en-AU"/>
          </a:p>
        </p:txBody>
      </p:sp>
      <p:pic>
        <p:nvPicPr>
          <p:cNvPr id="2355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110287"/>
            <a:ext cx="9036496" cy="5295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563888" y="2816932"/>
            <a:ext cx="2016224" cy="163218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3"/>
          <p:cNvSpPr txBox="1">
            <a:spLocks/>
          </p:cNvSpPr>
          <p:nvPr/>
        </p:nvSpPr>
        <p:spPr>
          <a:xfrm>
            <a:off x="7815232" y="2506419"/>
            <a:ext cx="1331640" cy="3885935"/>
          </a:xfrm>
          <a:prstGeom prst="rect">
            <a:avLst/>
          </a:prstGeom>
          <a:solidFill>
            <a:schemeClr val="bg2"/>
          </a:solidFill>
        </p:spPr>
        <p:txBody>
          <a:bodyPr vert="horz" lIns="91440" tIns="45720" rIns="91440" bIns="45720" rtlCol="0">
            <a:normAutofit/>
          </a:bodyPr>
          <a:lstStyle>
            <a:lvl1pPr marL="0" indent="0" algn="l" defTabSz="914400" rtl="0" eaLnBrk="1" latinLnBrk="0" hangingPunct="1">
              <a:spcBef>
                <a:spcPct val="20000"/>
              </a:spcBef>
              <a:buFontTx/>
              <a:buNone/>
              <a:defRPr sz="1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b="1" dirty="0" smtClean="0"/>
              <a:t>Chart NZ 86 (Samoa)</a:t>
            </a:r>
          </a:p>
          <a:p>
            <a:endParaRPr lang="en-AU" b="1" dirty="0" smtClean="0"/>
          </a:p>
          <a:p>
            <a:r>
              <a:rPr lang="en-AU" b="1" dirty="0" smtClean="0"/>
              <a:t>Only chart for most of island</a:t>
            </a:r>
          </a:p>
          <a:p>
            <a:endParaRPr lang="en-AU" b="1" dirty="0" smtClean="0"/>
          </a:p>
          <a:p>
            <a:r>
              <a:rPr lang="en-AU" b="1" dirty="0" smtClean="0"/>
              <a:t>NOTE: </a:t>
            </a:r>
            <a:r>
              <a:rPr lang="en-AU" b="1" dirty="0" err="1" smtClean="0"/>
              <a:t>Asau</a:t>
            </a:r>
            <a:r>
              <a:rPr lang="en-AU" b="1" dirty="0" smtClean="0"/>
              <a:t> Harbour</a:t>
            </a:r>
          </a:p>
          <a:p>
            <a:endParaRPr lang="en-AU" dirty="0" smtClean="0"/>
          </a:p>
          <a:p>
            <a:endParaRPr lang="en-AU" dirty="0" smtClean="0"/>
          </a:p>
          <a:p>
            <a:endParaRPr lang="en-AU" dirty="0" smtClean="0"/>
          </a:p>
          <a:p>
            <a:endParaRPr lang="en-AU" dirty="0"/>
          </a:p>
        </p:txBody>
      </p:sp>
    </p:spTree>
    <p:extLst>
      <p:ext uri="{BB962C8B-B14F-4D97-AF65-F5344CB8AC3E}">
        <p14:creationId xmlns:p14="http://schemas.microsoft.com/office/powerpoint/2010/main" val="112060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8" presetClass="emph" presetSubtype="0" fill="hold" grpId="1" nodeType="withEffect">
                                  <p:stCondLst>
                                    <p:cond delay="0"/>
                                  </p:stCondLst>
                                  <p:childTnLst>
                                    <p:animRot by="21600000">
                                      <p:cBhvr>
                                        <p:cTn id="11"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jdelijke aanduiding voor tekst 13"/>
          <p:cNvSpPr>
            <a:spLocks noGrp="1"/>
          </p:cNvSpPr>
          <p:nvPr>
            <p:ph type="body" idx="1"/>
          </p:nvPr>
        </p:nvSpPr>
        <p:spPr/>
        <p:txBody>
          <a:bodyPr>
            <a:noAutofit/>
          </a:bodyPr>
          <a:lstStyle/>
          <a:p>
            <a:r>
              <a:rPr lang="en-GB" dirty="0" smtClean="0"/>
              <a:t>There are now 2 types of ALB systems in production/operation:</a:t>
            </a:r>
          </a:p>
          <a:p>
            <a:endParaRPr lang="en-GB" dirty="0" smtClean="0"/>
          </a:p>
          <a:p>
            <a:pPr marL="342900" indent="-342900">
              <a:buFont typeface="+mj-lt"/>
              <a:buAutoNum type="arabicPeriod"/>
            </a:pPr>
            <a:r>
              <a:rPr lang="en-GB" b="1" u="sng" dirty="0" smtClean="0"/>
              <a:t>Traditional Bathymetric LiDAR Sensors with High Power / Lower PRF </a:t>
            </a:r>
          </a:p>
          <a:p>
            <a:endParaRPr lang="en-GB" dirty="0" smtClean="0"/>
          </a:p>
          <a:p>
            <a:r>
              <a:rPr lang="en-GB" u="sng" dirty="0"/>
              <a:t>Examples</a:t>
            </a:r>
            <a:r>
              <a:rPr lang="en-GB" dirty="0"/>
              <a:t>: </a:t>
            </a:r>
            <a:r>
              <a:rPr lang="en-GB" dirty="0" smtClean="0"/>
              <a:t>	Fugro </a:t>
            </a:r>
            <a:r>
              <a:rPr lang="en-GB" dirty="0"/>
              <a:t>LADS </a:t>
            </a:r>
            <a:r>
              <a:rPr lang="en-GB" dirty="0" smtClean="0"/>
              <a:t>HD (Mk 3 / Mk 2 / Mk 1) </a:t>
            </a:r>
          </a:p>
          <a:p>
            <a:r>
              <a:rPr lang="en-GB" dirty="0"/>
              <a:t>	</a:t>
            </a:r>
            <a:r>
              <a:rPr lang="en-GB" dirty="0" smtClean="0"/>
              <a:t>Teledyne </a:t>
            </a:r>
            <a:r>
              <a:rPr lang="en-GB" dirty="0"/>
              <a:t>Optech </a:t>
            </a:r>
            <a:r>
              <a:rPr lang="en-GB" dirty="0" smtClean="0"/>
              <a:t>CZMIL</a:t>
            </a:r>
            <a:r>
              <a:rPr lang="en-GB" dirty="0"/>
              <a:t> </a:t>
            </a:r>
            <a:r>
              <a:rPr lang="en-GB" dirty="0" smtClean="0"/>
              <a:t> Nova (deep 	channel), SHOALS</a:t>
            </a:r>
          </a:p>
          <a:p>
            <a:r>
              <a:rPr lang="en-GB" dirty="0"/>
              <a:t>	</a:t>
            </a:r>
            <a:r>
              <a:rPr lang="en-GB" dirty="0" smtClean="0"/>
              <a:t>Leica </a:t>
            </a:r>
            <a:r>
              <a:rPr lang="en-GB" dirty="0"/>
              <a:t>Hawkeye </a:t>
            </a:r>
            <a:r>
              <a:rPr lang="en-GB" dirty="0" smtClean="0"/>
              <a:t>III (HE II / HE I)</a:t>
            </a:r>
          </a:p>
          <a:p>
            <a:endParaRPr lang="en-GB" dirty="0" smtClean="0"/>
          </a:p>
          <a:p>
            <a:pPr marL="342900" indent="-342900">
              <a:buFont typeface="+mj-lt"/>
              <a:buAutoNum type="arabicPeriod" startAt="2"/>
            </a:pPr>
            <a:r>
              <a:rPr lang="en-GB" b="1" u="sng" dirty="0" err="1" smtClean="0"/>
              <a:t>Topo</a:t>
            </a:r>
            <a:r>
              <a:rPr lang="en-GB" b="1" u="sng" dirty="0" smtClean="0"/>
              <a:t> </a:t>
            </a:r>
            <a:r>
              <a:rPr lang="en-GB" b="1" u="sng" dirty="0"/>
              <a:t>/ Bathy </a:t>
            </a:r>
            <a:r>
              <a:rPr lang="en-GB" b="1" u="sng" dirty="0" smtClean="0"/>
              <a:t>Sensors (for shallow </a:t>
            </a:r>
            <a:r>
              <a:rPr lang="en-GB" b="1" u="sng" dirty="0"/>
              <a:t>Water) </a:t>
            </a:r>
            <a:r>
              <a:rPr lang="en-GB" b="1" u="sng" dirty="0" smtClean="0"/>
              <a:t>with </a:t>
            </a:r>
            <a:r>
              <a:rPr lang="en-GB" b="1" u="sng" dirty="0"/>
              <a:t>Low Power / </a:t>
            </a:r>
            <a:r>
              <a:rPr lang="en-GB" b="1" u="sng" dirty="0" smtClean="0"/>
              <a:t>Higher PRF</a:t>
            </a:r>
            <a:endParaRPr lang="en-GB" b="1" u="sng" dirty="0"/>
          </a:p>
          <a:p>
            <a:endParaRPr lang="en-GB" dirty="0" smtClean="0"/>
          </a:p>
          <a:p>
            <a:r>
              <a:rPr lang="en-GB" u="sng" dirty="0"/>
              <a:t>Examples</a:t>
            </a:r>
            <a:r>
              <a:rPr lang="en-GB" dirty="0"/>
              <a:t>: 	</a:t>
            </a:r>
            <a:r>
              <a:rPr lang="en-AU" dirty="0"/>
              <a:t>Leica Chiroptera </a:t>
            </a:r>
            <a:r>
              <a:rPr lang="en-AU" dirty="0" smtClean="0"/>
              <a:t>II</a:t>
            </a:r>
          </a:p>
          <a:p>
            <a:r>
              <a:rPr lang="en-AU" dirty="0"/>
              <a:t>	</a:t>
            </a:r>
            <a:r>
              <a:rPr lang="en-AU" dirty="0" smtClean="0"/>
              <a:t>Riegl VQ-820-G</a:t>
            </a:r>
          </a:p>
          <a:p>
            <a:r>
              <a:rPr lang="en-AU" dirty="0"/>
              <a:t>	</a:t>
            </a:r>
            <a:r>
              <a:rPr lang="en-AU" dirty="0" smtClean="0"/>
              <a:t>Riegl VQ-880-G</a:t>
            </a:r>
          </a:p>
          <a:p>
            <a:r>
              <a:rPr lang="en-GB" dirty="0"/>
              <a:t>	Teledyne </a:t>
            </a:r>
            <a:r>
              <a:rPr lang="en-GB" dirty="0" smtClean="0"/>
              <a:t>CZMIL  Nova (shallow channel)</a:t>
            </a:r>
            <a:endParaRPr lang="en-GB" dirty="0"/>
          </a:p>
          <a:p>
            <a:r>
              <a:rPr lang="en-GB" dirty="0" smtClean="0"/>
              <a:t>	USGS EAARL-B</a:t>
            </a:r>
          </a:p>
          <a:p>
            <a:endParaRPr lang="en-GB" dirty="0" smtClean="0"/>
          </a:p>
          <a:p>
            <a:r>
              <a:rPr lang="en-GB" sz="1100" i="1" dirty="0" smtClean="0"/>
              <a:t>Reference: Quadros, N., 2013</a:t>
            </a:r>
            <a:r>
              <a:rPr lang="en-GB" sz="1100" i="1" dirty="0"/>
              <a:t>, LiDAR Magazine • Vol. 3 No. </a:t>
            </a:r>
            <a:r>
              <a:rPr lang="en-GB" sz="1100" i="1" dirty="0" smtClean="0"/>
              <a:t>6, “</a:t>
            </a:r>
            <a:r>
              <a:rPr lang="en-AU" sz="1100" i="1" dirty="0"/>
              <a:t>Unlocking </a:t>
            </a:r>
            <a:r>
              <a:rPr lang="en-AU" sz="1100" i="1" dirty="0" smtClean="0"/>
              <a:t>the Characteristics of Bathymetric LiDAR Sensors”</a:t>
            </a:r>
            <a:endParaRPr lang="en-GB" sz="1100" i="1" dirty="0"/>
          </a:p>
        </p:txBody>
      </p:sp>
      <p:sp>
        <p:nvSpPr>
          <p:cNvPr id="15" name="Tijdelijke aanduiding voor tekst 14"/>
          <p:cNvSpPr>
            <a:spLocks noGrp="1"/>
          </p:cNvSpPr>
          <p:nvPr>
            <p:ph type="body" idx="10"/>
          </p:nvPr>
        </p:nvSpPr>
        <p:spPr/>
        <p:txBody>
          <a:bodyPr>
            <a:noAutofit/>
          </a:bodyPr>
          <a:lstStyle/>
          <a:p>
            <a:r>
              <a:rPr lang="en-GB" dirty="0" smtClean="0">
                <a:latin typeface="Arial" pitchFamily="34" charset="0"/>
                <a:cs typeface="Arial" pitchFamily="34" charset="0"/>
              </a:rPr>
              <a:t>Fugro’s “LADS HD” High Powered ALB system</a:t>
            </a:r>
            <a:endParaRPr lang="en-GB" dirty="0">
              <a:latin typeface="Arial" pitchFamily="34" charset="0"/>
              <a:cs typeface="Arial" pitchFamily="34" charset="0"/>
            </a:endParaRPr>
          </a:p>
        </p:txBody>
      </p:sp>
      <p:sp>
        <p:nvSpPr>
          <p:cNvPr id="16" name="Tijdelijke aanduiding voor tekst 15"/>
          <p:cNvSpPr>
            <a:spLocks noGrp="1"/>
          </p:cNvSpPr>
          <p:nvPr>
            <p:ph type="body" idx="11"/>
          </p:nvPr>
        </p:nvSpPr>
        <p:spPr/>
        <p:txBody>
          <a:bodyPr>
            <a:noAutofit/>
          </a:bodyPr>
          <a:lstStyle/>
          <a:p>
            <a:r>
              <a:rPr lang="en-GB" dirty="0" smtClean="0"/>
              <a:t>Riegl “VQ-880-G” Low Powered ALB System</a:t>
            </a:r>
            <a:endParaRPr lang="en-GB" dirty="0"/>
          </a:p>
        </p:txBody>
      </p:sp>
      <p:sp>
        <p:nvSpPr>
          <p:cNvPr id="13" name="Titel 12"/>
          <p:cNvSpPr>
            <a:spLocks noGrp="1"/>
          </p:cNvSpPr>
          <p:nvPr>
            <p:ph type="title"/>
          </p:nvPr>
        </p:nvSpPr>
        <p:spPr/>
        <p:txBody>
          <a:bodyPr/>
          <a:lstStyle/>
          <a:p>
            <a:r>
              <a:rPr lang="en-GB" dirty="0" smtClean="0"/>
              <a:t>Background and overview of sensors</a:t>
            </a:r>
            <a:endParaRPr lang="en-GB" dirty="0"/>
          </a:p>
        </p:txBody>
      </p:sp>
      <p:sp>
        <p:nvSpPr>
          <p:cNvPr id="17" name="Tijdelijke aanduiding voor inhoud 16"/>
          <p:cNvSpPr>
            <a:spLocks noGrp="1"/>
          </p:cNvSpPr>
          <p:nvPr>
            <p:ph sz="quarter" idx="12"/>
          </p:nvPr>
        </p:nvSpPr>
        <p:spPr/>
        <p:txBody>
          <a:bodyPr/>
          <a:lstStyle/>
          <a:p>
            <a:endParaRPr lang="en-GB" dirty="0"/>
          </a:p>
        </p:txBody>
      </p:sp>
      <p:pic>
        <p:nvPicPr>
          <p:cNvPr id="4" name="Picture Placeholder 3"/>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p:pic>
      <p:pic>
        <p:nvPicPr>
          <p:cNvPr id="9" name="Picture Placeholder 8"/>
          <p:cNvPicPr>
            <a:picLocks noGrp="1" noChangeAspect="1"/>
          </p:cNvPicPr>
          <p:nvPr>
            <p:ph type="pic" sz="quarter" idx="14"/>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002337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Samoan Survey – Coverage</a:t>
            </a:r>
          </a:p>
        </p:txBody>
      </p:sp>
      <p:sp>
        <p:nvSpPr>
          <p:cNvPr id="3" name="Content Placeholder 2"/>
          <p:cNvSpPr>
            <a:spLocks noGrp="1"/>
          </p:cNvSpPr>
          <p:nvPr>
            <p:ph sz="quarter" idx="11"/>
          </p:nvPr>
        </p:nvSpPr>
        <p:spPr/>
        <p:txBody>
          <a:bodyPr/>
          <a:lstStyle/>
          <a:p>
            <a:endParaRPr lang="en-AU"/>
          </a:p>
        </p:txBody>
      </p:sp>
      <p:sp>
        <p:nvSpPr>
          <p:cNvPr id="4" name="Text Placeholder 3"/>
          <p:cNvSpPr>
            <a:spLocks noGrp="1"/>
          </p:cNvSpPr>
          <p:nvPr>
            <p:ph type="body" sz="quarter" idx="13"/>
          </p:nvPr>
        </p:nvSpPr>
        <p:spPr/>
        <p:txBody>
          <a:bodyPr/>
          <a:lstStyle/>
          <a:p>
            <a:endParaRPr lang="en-AU"/>
          </a:p>
        </p:txBody>
      </p:sp>
      <p:pic>
        <p:nvPicPr>
          <p:cNvPr id="2560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061667"/>
            <a:ext cx="9144000" cy="6207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3"/>
          <p:cNvSpPr txBox="1">
            <a:spLocks/>
          </p:cNvSpPr>
          <p:nvPr/>
        </p:nvSpPr>
        <p:spPr>
          <a:xfrm>
            <a:off x="7815232" y="3395493"/>
            <a:ext cx="1331640" cy="3885935"/>
          </a:xfrm>
          <a:prstGeom prst="rect">
            <a:avLst/>
          </a:prstGeom>
          <a:solidFill>
            <a:schemeClr val="bg2"/>
          </a:solidFill>
        </p:spPr>
        <p:txBody>
          <a:bodyPr vert="horz" lIns="91440" tIns="45720" rIns="91440" bIns="45720" rtlCol="0">
            <a:normAutofit/>
          </a:bodyPr>
          <a:lstStyle>
            <a:lvl1pPr marL="0" indent="0" algn="l" defTabSz="914400" rtl="0" eaLnBrk="1" latinLnBrk="0" hangingPunct="1">
              <a:spcBef>
                <a:spcPct val="20000"/>
              </a:spcBef>
              <a:buFontTx/>
              <a:buNone/>
              <a:defRPr sz="1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b="1" dirty="0" smtClean="0"/>
              <a:t>Chart NZ 86 (Samoa)</a:t>
            </a:r>
          </a:p>
          <a:p>
            <a:endParaRPr lang="en-AU" b="1" dirty="0" smtClean="0"/>
          </a:p>
          <a:p>
            <a:r>
              <a:rPr lang="en-AU" b="1" dirty="0" smtClean="0"/>
              <a:t>Only chart for most of island</a:t>
            </a:r>
          </a:p>
          <a:p>
            <a:endParaRPr lang="en-AU" b="1" dirty="0" smtClean="0"/>
          </a:p>
          <a:p>
            <a:r>
              <a:rPr lang="en-AU" b="1" dirty="0" smtClean="0"/>
              <a:t>NOTE: </a:t>
            </a:r>
            <a:r>
              <a:rPr lang="en-AU" b="1" dirty="0" err="1" smtClean="0"/>
              <a:t>Asau</a:t>
            </a:r>
            <a:r>
              <a:rPr lang="en-AU" b="1" dirty="0" smtClean="0"/>
              <a:t> Harbour</a:t>
            </a:r>
          </a:p>
          <a:p>
            <a:endParaRPr lang="en-AU" dirty="0" smtClean="0"/>
          </a:p>
          <a:p>
            <a:endParaRPr lang="en-AU" dirty="0" smtClean="0"/>
          </a:p>
          <a:p>
            <a:endParaRPr lang="en-AU" dirty="0" smtClean="0"/>
          </a:p>
          <a:p>
            <a:endParaRPr lang="en-AU" dirty="0"/>
          </a:p>
        </p:txBody>
      </p:sp>
    </p:spTree>
    <p:extLst>
      <p:ext uri="{BB962C8B-B14F-4D97-AF65-F5344CB8AC3E}">
        <p14:creationId xmlns:p14="http://schemas.microsoft.com/office/powerpoint/2010/main" val="1482071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Samoan Survey – Coverage</a:t>
            </a:r>
          </a:p>
        </p:txBody>
      </p:sp>
      <p:sp>
        <p:nvSpPr>
          <p:cNvPr id="3" name="Content Placeholder 2"/>
          <p:cNvSpPr>
            <a:spLocks noGrp="1"/>
          </p:cNvSpPr>
          <p:nvPr>
            <p:ph sz="quarter" idx="11"/>
          </p:nvPr>
        </p:nvSpPr>
        <p:spPr/>
        <p:txBody>
          <a:bodyPr/>
          <a:lstStyle/>
          <a:p>
            <a:endParaRPr lang="en-AU"/>
          </a:p>
        </p:txBody>
      </p:sp>
      <p:sp>
        <p:nvSpPr>
          <p:cNvPr id="4" name="Text Placeholder 3"/>
          <p:cNvSpPr>
            <a:spLocks noGrp="1"/>
          </p:cNvSpPr>
          <p:nvPr>
            <p:ph type="body" sz="quarter" idx="13"/>
          </p:nvPr>
        </p:nvSpPr>
        <p:spPr/>
        <p:txBody>
          <a:bodyPr/>
          <a:lstStyle/>
          <a:p>
            <a:endParaRPr lang="en-AU"/>
          </a:p>
        </p:txBody>
      </p:sp>
      <p:pic>
        <p:nvPicPr>
          <p:cNvPr id="266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028733"/>
            <a:ext cx="9144000" cy="621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3"/>
          <p:cNvSpPr txBox="1">
            <a:spLocks/>
          </p:cNvSpPr>
          <p:nvPr/>
        </p:nvSpPr>
        <p:spPr>
          <a:xfrm>
            <a:off x="7815232" y="3359489"/>
            <a:ext cx="1331640" cy="3885935"/>
          </a:xfrm>
          <a:prstGeom prst="rect">
            <a:avLst/>
          </a:prstGeom>
          <a:solidFill>
            <a:schemeClr val="bg2"/>
          </a:solidFill>
        </p:spPr>
        <p:txBody>
          <a:bodyPr vert="horz" lIns="91440" tIns="45720" rIns="91440" bIns="45720" rtlCol="0">
            <a:normAutofit/>
          </a:bodyPr>
          <a:lstStyle>
            <a:lvl1pPr marL="0" indent="0" algn="l" defTabSz="914400" rtl="0" eaLnBrk="1" latinLnBrk="0" hangingPunct="1">
              <a:spcBef>
                <a:spcPct val="20000"/>
              </a:spcBef>
              <a:buFontTx/>
              <a:buNone/>
              <a:defRPr sz="1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b="1" dirty="0" smtClean="0"/>
              <a:t>Chart NZ 86 (Samoa)</a:t>
            </a:r>
          </a:p>
          <a:p>
            <a:endParaRPr lang="en-AU" b="1" dirty="0" smtClean="0"/>
          </a:p>
          <a:p>
            <a:r>
              <a:rPr lang="en-AU" b="1" dirty="0" smtClean="0"/>
              <a:t>Only chart for most of island</a:t>
            </a:r>
          </a:p>
          <a:p>
            <a:endParaRPr lang="en-AU" b="1" dirty="0" smtClean="0"/>
          </a:p>
          <a:p>
            <a:r>
              <a:rPr lang="en-AU" b="1" dirty="0" smtClean="0"/>
              <a:t>NOTE: </a:t>
            </a:r>
            <a:r>
              <a:rPr lang="en-AU" b="1" dirty="0" err="1" smtClean="0"/>
              <a:t>Asau</a:t>
            </a:r>
            <a:r>
              <a:rPr lang="en-AU" b="1" dirty="0" smtClean="0"/>
              <a:t> Harbour</a:t>
            </a:r>
          </a:p>
          <a:p>
            <a:endParaRPr lang="en-AU" dirty="0" smtClean="0"/>
          </a:p>
          <a:p>
            <a:endParaRPr lang="en-AU" dirty="0" smtClean="0"/>
          </a:p>
          <a:p>
            <a:endParaRPr lang="en-AU" dirty="0" smtClean="0"/>
          </a:p>
          <a:p>
            <a:endParaRPr lang="en-AU" dirty="0"/>
          </a:p>
        </p:txBody>
      </p:sp>
    </p:spTree>
    <p:extLst>
      <p:ext uri="{BB962C8B-B14F-4D97-AF65-F5344CB8AC3E}">
        <p14:creationId xmlns:p14="http://schemas.microsoft.com/office/powerpoint/2010/main" val="17731956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Samoan Survey – Coverage</a:t>
            </a:r>
          </a:p>
        </p:txBody>
      </p:sp>
      <p:sp>
        <p:nvSpPr>
          <p:cNvPr id="3" name="Content Placeholder 2"/>
          <p:cNvSpPr>
            <a:spLocks noGrp="1"/>
          </p:cNvSpPr>
          <p:nvPr>
            <p:ph sz="quarter" idx="11"/>
          </p:nvPr>
        </p:nvSpPr>
        <p:spPr/>
        <p:txBody>
          <a:bodyPr/>
          <a:lstStyle/>
          <a:p>
            <a:endParaRPr lang="en-AU"/>
          </a:p>
        </p:txBody>
      </p:sp>
      <p:sp>
        <p:nvSpPr>
          <p:cNvPr id="4" name="Text Placeholder 3"/>
          <p:cNvSpPr>
            <a:spLocks noGrp="1"/>
          </p:cNvSpPr>
          <p:nvPr>
            <p:ph type="body" sz="quarter" idx="13"/>
          </p:nvPr>
        </p:nvSpPr>
        <p:spPr/>
        <p:txBody>
          <a:bodyPr/>
          <a:lstStyle/>
          <a:p>
            <a:endParaRPr lang="en-AU"/>
          </a:p>
        </p:txBody>
      </p:sp>
      <p:pic>
        <p:nvPicPr>
          <p:cNvPr id="286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028734"/>
            <a:ext cx="9144000" cy="5851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660232" y="1044986"/>
            <a:ext cx="2483768" cy="4524315"/>
          </a:xfrm>
          <a:prstGeom prst="rect">
            <a:avLst/>
          </a:prstGeom>
          <a:solidFill>
            <a:schemeClr val="bg1"/>
          </a:solidFill>
        </p:spPr>
        <p:txBody>
          <a:bodyPr wrap="square" rtlCol="0">
            <a:spAutoFit/>
          </a:bodyPr>
          <a:lstStyle/>
          <a:p>
            <a:endParaRPr lang="en-AU" b="1" dirty="0" smtClean="0"/>
          </a:p>
          <a:p>
            <a:endParaRPr lang="en-AU" b="1" dirty="0"/>
          </a:p>
          <a:p>
            <a:endParaRPr lang="en-AU" b="1" dirty="0" smtClean="0"/>
          </a:p>
          <a:p>
            <a:endParaRPr lang="en-AU" b="1" dirty="0"/>
          </a:p>
          <a:p>
            <a:endParaRPr lang="en-AU" b="1" dirty="0" smtClean="0"/>
          </a:p>
          <a:p>
            <a:endParaRPr lang="en-AU" b="1" dirty="0"/>
          </a:p>
          <a:p>
            <a:endParaRPr lang="en-AU" b="1" dirty="0" smtClean="0"/>
          </a:p>
          <a:p>
            <a:endParaRPr lang="en-AU" b="1" dirty="0"/>
          </a:p>
          <a:p>
            <a:endParaRPr lang="en-AU" b="1" dirty="0" smtClean="0"/>
          </a:p>
          <a:p>
            <a:r>
              <a:rPr lang="en-AU" b="1" dirty="0" smtClean="0"/>
              <a:t>South East  Upolu Island, Samoa.</a:t>
            </a:r>
          </a:p>
          <a:p>
            <a:endParaRPr lang="en-AU" dirty="0" smtClean="0"/>
          </a:p>
          <a:p>
            <a:endParaRPr lang="en-AU" dirty="0"/>
          </a:p>
          <a:p>
            <a:endParaRPr lang="en-AU" dirty="0" smtClean="0"/>
          </a:p>
          <a:p>
            <a:endParaRPr lang="en-AU" dirty="0"/>
          </a:p>
          <a:p>
            <a:endParaRPr lang="en-AU" dirty="0"/>
          </a:p>
        </p:txBody>
      </p:sp>
    </p:spTree>
    <p:extLst>
      <p:ext uri="{BB962C8B-B14F-4D97-AF65-F5344CB8AC3E}">
        <p14:creationId xmlns:p14="http://schemas.microsoft.com/office/powerpoint/2010/main" val="2336775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Samoan Survey – Coverage</a:t>
            </a:r>
          </a:p>
        </p:txBody>
      </p:sp>
      <p:sp>
        <p:nvSpPr>
          <p:cNvPr id="3" name="Content Placeholder 2"/>
          <p:cNvSpPr>
            <a:spLocks noGrp="1"/>
          </p:cNvSpPr>
          <p:nvPr>
            <p:ph sz="quarter" idx="11"/>
          </p:nvPr>
        </p:nvSpPr>
        <p:spPr/>
        <p:txBody>
          <a:bodyPr/>
          <a:lstStyle/>
          <a:p>
            <a:endParaRPr lang="en-AU"/>
          </a:p>
        </p:txBody>
      </p:sp>
      <p:sp>
        <p:nvSpPr>
          <p:cNvPr id="4" name="Text Placeholder 3"/>
          <p:cNvSpPr>
            <a:spLocks noGrp="1"/>
          </p:cNvSpPr>
          <p:nvPr>
            <p:ph type="body" sz="quarter" idx="13"/>
          </p:nvPr>
        </p:nvSpPr>
        <p:spPr/>
        <p:txBody>
          <a:bodyPr/>
          <a:lstStyle/>
          <a:p>
            <a:endParaRPr lang="en-AU"/>
          </a:p>
        </p:txBody>
      </p:sp>
      <p:pic>
        <p:nvPicPr>
          <p:cNvPr id="276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028733"/>
            <a:ext cx="9144000" cy="5829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660232" y="4914057"/>
            <a:ext cx="2483768" cy="1938992"/>
          </a:xfrm>
          <a:prstGeom prst="rect">
            <a:avLst/>
          </a:prstGeom>
          <a:solidFill>
            <a:schemeClr val="bg1"/>
          </a:solidFill>
        </p:spPr>
        <p:txBody>
          <a:bodyPr wrap="square" rtlCol="0">
            <a:spAutoFit/>
          </a:bodyPr>
          <a:lstStyle/>
          <a:p>
            <a:pPr algn="r"/>
            <a:r>
              <a:rPr lang="en-AU" sz="2400" b="1" dirty="0" smtClean="0"/>
              <a:t>South East  Upolu Island, Samoa.</a:t>
            </a:r>
          </a:p>
          <a:p>
            <a:pPr algn="r"/>
            <a:endParaRPr lang="en-AU" sz="2400" b="1" dirty="0"/>
          </a:p>
          <a:p>
            <a:pPr algn="r"/>
            <a:r>
              <a:rPr lang="en-AU" sz="2400" b="1" dirty="0"/>
              <a:t>Chart </a:t>
            </a:r>
            <a:r>
              <a:rPr lang="en-AU" sz="2400" b="1" dirty="0" smtClean="0"/>
              <a:t>NZ86</a:t>
            </a:r>
            <a:endParaRPr lang="en-AU" dirty="0"/>
          </a:p>
        </p:txBody>
      </p:sp>
    </p:spTree>
    <p:extLst>
      <p:ext uri="{BB962C8B-B14F-4D97-AF65-F5344CB8AC3E}">
        <p14:creationId xmlns:p14="http://schemas.microsoft.com/office/powerpoint/2010/main" val="17287894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Samoan Survey – Coverage</a:t>
            </a:r>
          </a:p>
        </p:txBody>
      </p:sp>
      <p:sp>
        <p:nvSpPr>
          <p:cNvPr id="3" name="Content Placeholder 2"/>
          <p:cNvSpPr>
            <a:spLocks noGrp="1"/>
          </p:cNvSpPr>
          <p:nvPr>
            <p:ph sz="quarter" idx="11"/>
          </p:nvPr>
        </p:nvSpPr>
        <p:spPr/>
        <p:txBody>
          <a:bodyPr/>
          <a:lstStyle/>
          <a:p>
            <a:endParaRPr lang="en-AU"/>
          </a:p>
        </p:txBody>
      </p:sp>
      <p:pic>
        <p:nvPicPr>
          <p:cNvPr id="296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070035"/>
            <a:ext cx="9144000" cy="5787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4355976" y="2948947"/>
            <a:ext cx="1584176" cy="153617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solidFill>
                  <a:srgbClr val="FFFF00"/>
                </a:solidFill>
              </a:ln>
            </a:endParaRPr>
          </a:p>
        </p:txBody>
      </p:sp>
      <p:sp>
        <p:nvSpPr>
          <p:cNvPr id="8" name="Oval 7"/>
          <p:cNvSpPr/>
          <p:nvPr/>
        </p:nvSpPr>
        <p:spPr>
          <a:xfrm>
            <a:off x="4067944" y="4773149"/>
            <a:ext cx="1512168" cy="153617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solidFill>
                  <a:srgbClr val="FFFF00"/>
                </a:solidFill>
              </a:ln>
            </a:endParaRPr>
          </a:p>
        </p:txBody>
      </p:sp>
      <p:sp>
        <p:nvSpPr>
          <p:cNvPr id="9" name="TextBox 8"/>
          <p:cNvSpPr txBox="1"/>
          <p:nvPr/>
        </p:nvSpPr>
        <p:spPr>
          <a:xfrm>
            <a:off x="6660232" y="4914057"/>
            <a:ext cx="2483768" cy="1938992"/>
          </a:xfrm>
          <a:prstGeom prst="rect">
            <a:avLst/>
          </a:prstGeom>
          <a:solidFill>
            <a:schemeClr val="bg1"/>
          </a:solidFill>
        </p:spPr>
        <p:txBody>
          <a:bodyPr wrap="square" rtlCol="0">
            <a:spAutoFit/>
          </a:bodyPr>
          <a:lstStyle/>
          <a:p>
            <a:pPr algn="r"/>
            <a:r>
              <a:rPr lang="en-AU" sz="2400" b="1" dirty="0" smtClean="0"/>
              <a:t>South East  Upolu Island, Samoa.</a:t>
            </a:r>
          </a:p>
          <a:p>
            <a:pPr algn="r"/>
            <a:endParaRPr lang="en-AU" sz="2400" b="1" dirty="0"/>
          </a:p>
          <a:p>
            <a:pPr algn="r"/>
            <a:r>
              <a:rPr lang="en-AU" sz="2400" b="1" dirty="0"/>
              <a:t>Chart </a:t>
            </a:r>
            <a:r>
              <a:rPr lang="en-AU" sz="2400" b="1" dirty="0" smtClean="0"/>
              <a:t>NZ86</a:t>
            </a:r>
            <a:endParaRPr lang="en-AU" dirty="0"/>
          </a:p>
        </p:txBody>
      </p:sp>
    </p:spTree>
    <p:extLst>
      <p:ext uri="{BB962C8B-B14F-4D97-AF65-F5344CB8AC3E}">
        <p14:creationId xmlns:p14="http://schemas.microsoft.com/office/powerpoint/2010/main" val="179874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8" presetClass="emph" presetSubtype="0" fill="hold" grpId="1" nodeType="withEffect">
                                  <p:stCondLst>
                                    <p:cond delay="0"/>
                                  </p:stCondLst>
                                  <p:childTnLst>
                                    <p:animRot by="21600000">
                                      <p:cBhvr>
                                        <p:cTn id="12" dur="2000" fill="hold"/>
                                        <p:tgtEl>
                                          <p:spTgt spid="5"/>
                                        </p:tgtEl>
                                        <p:attrNameLst>
                                          <p:attrName>r</p:attrName>
                                        </p:attrNameLst>
                                      </p:cBhvr>
                                    </p:animRot>
                                  </p:childTnLst>
                                </p:cTn>
                              </p:par>
                              <p:par>
                                <p:cTn id="13" presetID="8" presetClass="emph" presetSubtype="0" fill="hold" grpId="1" nodeType="withEffect">
                                  <p:stCondLst>
                                    <p:cond delay="0"/>
                                  </p:stCondLst>
                                  <p:childTnLst>
                                    <p:animRot by="21600000">
                                      <p:cBhvr>
                                        <p:cTn id="14"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Samoan Survey – Coverage</a:t>
            </a:r>
          </a:p>
        </p:txBody>
      </p:sp>
      <p:sp>
        <p:nvSpPr>
          <p:cNvPr id="3" name="Content Placeholder 2"/>
          <p:cNvSpPr>
            <a:spLocks noGrp="1"/>
          </p:cNvSpPr>
          <p:nvPr>
            <p:ph sz="quarter" idx="11"/>
          </p:nvPr>
        </p:nvSpPr>
        <p:spPr/>
        <p:txBody>
          <a:bodyPr/>
          <a:lstStyle/>
          <a:p>
            <a:endParaRPr lang="en-AU"/>
          </a:p>
        </p:txBody>
      </p:sp>
      <p:pic>
        <p:nvPicPr>
          <p:cNvPr id="307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028733"/>
            <a:ext cx="9144000" cy="5383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660232" y="4914057"/>
            <a:ext cx="2483768" cy="1938992"/>
          </a:xfrm>
          <a:prstGeom prst="rect">
            <a:avLst/>
          </a:prstGeom>
          <a:solidFill>
            <a:schemeClr val="bg1"/>
          </a:solidFill>
        </p:spPr>
        <p:txBody>
          <a:bodyPr wrap="square" rtlCol="0">
            <a:spAutoFit/>
          </a:bodyPr>
          <a:lstStyle/>
          <a:p>
            <a:pPr algn="r"/>
            <a:r>
              <a:rPr lang="en-AU" sz="2400" b="1" dirty="0" smtClean="0"/>
              <a:t>South East  Upolu Island, Samoa.</a:t>
            </a:r>
          </a:p>
          <a:p>
            <a:pPr algn="r"/>
            <a:endParaRPr lang="en-AU" sz="2400" b="1" dirty="0"/>
          </a:p>
          <a:p>
            <a:pPr algn="r"/>
            <a:r>
              <a:rPr lang="en-AU" sz="2400" b="1" dirty="0"/>
              <a:t>Chart </a:t>
            </a:r>
            <a:r>
              <a:rPr lang="en-AU" sz="2400" b="1" dirty="0" smtClean="0"/>
              <a:t>NZ86</a:t>
            </a:r>
            <a:endParaRPr lang="en-AU" dirty="0"/>
          </a:p>
        </p:txBody>
      </p:sp>
    </p:spTree>
    <p:extLst>
      <p:ext uri="{BB962C8B-B14F-4D97-AF65-F5344CB8AC3E}">
        <p14:creationId xmlns:p14="http://schemas.microsoft.com/office/powerpoint/2010/main" val="17042352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Samoan Survey – Coverage</a:t>
            </a:r>
          </a:p>
        </p:txBody>
      </p:sp>
      <p:sp>
        <p:nvSpPr>
          <p:cNvPr id="3" name="Content Placeholder 2"/>
          <p:cNvSpPr>
            <a:spLocks noGrp="1"/>
          </p:cNvSpPr>
          <p:nvPr>
            <p:ph sz="quarter" idx="11"/>
          </p:nvPr>
        </p:nvSpPr>
        <p:spPr/>
        <p:txBody>
          <a:bodyPr/>
          <a:lstStyle/>
          <a:p>
            <a:endParaRPr lang="en-AU"/>
          </a:p>
        </p:txBody>
      </p:sp>
      <p:pic>
        <p:nvPicPr>
          <p:cNvPr id="3174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028734"/>
            <a:ext cx="9143999" cy="5352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660232" y="4914057"/>
            <a:ext cx="2483768" cy="1938992"/>
          </a:xfrm>
          <a:prstGeom prst="rect">
            <a:avLst/>
          </a:prstGeom>
          <a:solidFill>
            <a:schemeClr val="bg1"/>
          </a:solidFill>
        </p:spPr>
        <p:txBody>
          <a:bodyPr wrap="square" rtlCol="0">
            <a:spAutoFit/>
          </a:bodyPr>
          <a:lstStyle/>
          <a:p>
            <a:pPr algn="r"/>
            <a:r>
              <a:rPr lang="en-AU" sz="2400" b="1" dirty="0" smtClean="0"/>
              <a:t>South East  Upolu Island, Samoa.</a:t>
            </a:r>
          </a:p>
          <a:p>
            <a:pPr algn="r"/>
            <a:endParaRPr lang="en-AU" sz="2400" b="1" dirty="0"/>
          </a:p>
          <a:p>
            <a:pPr algn="r"/>
            <a:r>
              <a:rPr lang="en-AU" sz="2400" b="1" dirty="0"/>
              <a:t>Chart </a:t>
            </a:r>
            <a:r>
              <a:rPr lang="en-AU" sz="2400" b="1" dirty="0" smtClean="0"/>
              <a:t>NZ86</a:t>
            </a:r>
            <a:endParaRPr lang="en-AU" dirty="0"/>
          </a:p>
        </p:txBody>
      </p:sp>
    </p:spTree>
    <p:extLst>
      <p:ext uri="{BB962C8B-B14F-4D97-AF65-F5344CB8AC3E}">
        <p14:creationId xmlns:p14="http://schemas.microsoft.com/office/powerpoint/2010/main" val="24335159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1. Samoa</a:t>
            </a:r>
          </a:p>
        </p:txBody>
      </p:sp>
      <p:sp>
        <p:nvSpPr>
          <p:cNvPr id="3" name="Content Placeholder 2"/>
          <p:cNvSpPr>
            <a:spLocks noGrp="1"/>
          </p:cNvSpPr>
          <p:nvPr>
            <p:ph sz="quarter" idx="11"/>
          </p:nvPr>
        </p:nvSpPr>
        <p:spPr/>
        <p:txBody>
          <a:bodyPr/>
          <a:lstStyle/>
          <a:p>
            <a:endParaRPr lang="en-AU"/>
          </a:p>
        </p:txBody>
      </p:sp>
      <p:pic>
        <p:nvPicPr>
          <p:cNvPr id="32771"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064" y="1028734"/>
            <a:ext cx="9134936" cy="5377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660232" y="4914057"/>
            <a:ext cx="2483768" cy="1938992"/>
          </a:xfrm>
          <a:prstGeom prst="rect">
            <a:avLst/>
          </a:prstGeom>
          <a:solidFill>
            <a:schemeClr val="bg1"/>
          </a:solidFill>
        </p:spPr>
        <p:txBody>
          <a:bodyPr wrap="square" rtlCol="0">
            <a:spAutoFit/>
          </a:bodyPr>
          <a:lstStyle/>
          <a:p>
            <a:pPr algn="r"/>
            <a:r>
              <a:rPr lang="en-AU" sz="2400" b="1" dirty="0" smtClean="0"/>
              <a:t>South East  Upolu Island, Samoa.</a:t>
            </a:r>
          </a:p>
          <a:p>
            <a:pPr algn="r"/>
            <a:endParaRPr lang="en-AU" sz="2400" b="1" dirty="0"/>
          </a:p>
          <a:p>
            <a:pPr algn="r"/>
            <a:r>
              <a:rPr lang="en-AU" sz="2400" b="1" dirty="0"/>
              <a:t>Chart </a:t>
            </a:r>
            <a:r>
              <a:rPr lang="en-AU" sz="2400" b="1" dirty="0" smtClean="0"/>
              <a:t>NZ86</a:t>
            </a:r>
            <a:endParaRPr lang="en-AU" dirty="0"/>
          </a:p>
        </p:txBody>
      </p:sp>
    </p:spTree>
    <p:extLst>
      <p:ext uri="{BB962C8B-B14F-4D97-AF65-F5344CB8AC3E}">
        <p14:creationId xmlns:p14="http://schemas.microsoft.com/office/powerpoint/2010/main" val="13336399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Samoan Survey – Coverage</a:t>
            </a:r>
          </a:p>
        </p:txBody>
      </p:sp>
      <p:sp>
        <p:nvSpPr>
          <p:cNvPr id="3" name="Content Placeholder 2"/>
          <p:cNvSpPr>
            <a:spLocks noGrp="1"/>
          </p:cNvSpPr>
          <p:nvPr>
            <p:ph sz="quarter" idx="11"/>
          </p:nvPr>
        </p:nvSpPr>
        <p:spPr/>
        <p:txBody>
          <a:bodyPr/>
          <a:lstStyle/>
          <a:p>
            <a:endParaRPr lang="en-AU"/>
          </a:p>
        </p:txBody>
      </p:sp>
      <p:pic>
        <p:nvPicPr>
          <p:cNvPr id="3379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056641"/>
            <a:ext cx="9144000" cy="5343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660232" y="4914057"/>
            <a:ext cx="2483768" cy="1938992"/>
          </a:xfrm>
          <a:prstGeom prst="rect">
            <a:avLst/>
          </a:prstGeom>
          <a:solidFill>
            <a:schemeClr val="bg1"/>
          </a:solidFill>
        </p:spPr>
        <p:txBody>
          <a:bodyPr wrap="square" rtlCol="0">
            <a:spAutoFit/>
          </a:bodyPr>
          <a:lstStyle/>
          <a:p>
            <a:pPr algn="r"/>
            <a:r>
              <a:rPr lang="en-AU" sz="2400" b="1" dirty="0" smtClean="0"/>
              <a:t>South East  Upolu Island, Samoa.</a:t>
            </a:r>
          </a:p>
          <a:p>
            <a:pPr algn="r"/>
            <a:endParaRPr lang="en-AU" sz="2400" b="1" dirty="0"/>
          </a:p>
          <a:p>
            <a:pPr algn="r"/>
            <a:r>
              <a:rPr lang="en-AU" sz="2400" b="1" dirty="0"/>
              <a:t>Chart </a:t>
            </a:r>
            <a:r>
              <a:rPr lang="en-AU" sz="2400" b="1" dirty="0" smtClean="0"/>
              <a:t>NZ86</a:t>
            </a:r>
            <a:endParaRPr lang="en-AU" dirty="0"/>
          </a:p>
        </p:txBody>
      </p:sp>
    </p:spTree>
    <p:extLst>
      <p:ext uri="{BB962C8B-B14F-4D97-AF65-F5344CB8AC3E}">
        <p14:creationId xmlns:p14="http://schemas.microsoft.com/office/powerpoint/2010/main" val="5276594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Samoan Survey – Coverage</a:t>
            </a:r>
          </a:p>
        </p:txBody>
      </p:sp>
      <p:sp>
        <p:nvSpPr>
          <p:cNvPr id="3" name="Content Placeholder 2"/>
          <p:cNvSpPr>
            <a:spLocks noGrp="1"/>
          </p:cNvSpPr>
          <p:nvPr>
            <p:ph sz="quarter" idx="11"/>
          </p:nvPr>
        </p:nvSpPr>
        <p:spPr/>
        <p:txBody>
          <a:bodyPr/>
          <a:lstStyle/>
          <a:p>
            <a:endParaRPr lang="en-AU"/>
          </a:p>
        </p:txBody>
      </p:sp>
      <p:pic>
        <p:nvPicPr>
          <p:cNvPr id="3481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028734"/>
            <a:ext cx="9144000" cy="5376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660232" y="4914057"/>
            <a:ext cx="2483768" cy="1938992"/>
          </a:xfrm>
          <a:prstGeom prst="rect">
            <a:avLst/>
          </a:prstGeom>
          <a:solidFill>
            <a:schemeClr val="bg1"/>
          </a:solidFill>
        </p:spPr>
        <p:txBody>
          <a:bodyPr wrap="square" rtlCol="0">
            <a:spAutoFit/>
          </a:bodyPr>
          <a:lstStyle/>
          <a:p>
            <a:pPr algn="r"/>
            <a:r>
              <a:rPr lang="en-AU" sz="2400" b="1" dirty="0" smtClean="0"/>
              <a:t>South East  Upolu Island, Samoa.</a:t>
            </a:r>
          </a:p>
          <a:p>
            <a:pPr algn="r"/>
            <a:endParaRPr lang="en-AU" sz="2400" b="1" dirty="0"/>
          </a:p>
          <a:p>
            <a:pPr algn="r"/>
            <a:r>
              <a:rPr lang="en-AU" sz="2400" b="1" dirty="0"/>
              <a:t>Chart </a:t>
            </a:r>
            <a:r>
              <a:rPr lang="en-AU" sz="2400" b="1" dirty="0" smtClean="0"/>
              <a:t>NZ86</a:t>
            </a:r>
            <a:endParaRPr lang="en-AU" dirty="0"/>
          </a:p>
        </p:txBody>
      </p:sp>
    </p:spTree>
    <p:extLst>
      <p:ext uri="{BB962C8B-B14F-4D97-AF65-F5344CB8AC3E}">
        <p14:creationId xmlns:p14="http://schemas.microsoft.com/office/powerpoint/2010/main" val="11262748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Background and overview of sensors</a:t>
            </a:r>
          </a:p>
        </p:txBody>
      </p:sp>
      <p:sp>
        <p:nvSpPr>
          <p:cNvPr id="3" name="Tijdelijke aanduiding voor tekst 2"/>
          <p:cNvSpPr>
            <a:spLocks noGrp="1"/>
          </p:cNvSpPr>
          <p:nvPr>
            <p:ph type="body" sz="quarter" idx="12"/>
          </p:nvPr>
        </p:nvSpPr>
        <p:spPr>
          <a:xfrm>
            <a:off x="179513" y="4653136"/>
            <a:ext cx="8568952" cy="1728192"/>
          </a:xfrm>
        </p:spPr>
        <p:txBody>
          <a:bodyPr>
            <a:normAutofit/>
          </a:bodyPr>
          <a:lstStyle/>
          <a:p>
            <a:r>
              <a:rPr lang="en-GB" sz="1600" dirty="0" err="1" smtClean="0"/>
              <a:t>Topo</a:t>
            </a:r>
            <a:r>
              <a:rPr lang="en-GB" sz="1600" dirty="0" smtClean="0"/>
              <a:t>/Bathy (Shallow Water) ALB Sensors</a:t>
            </a:r>
          </a:p>
          <a:p>
            <a:pPr marL="342900" indent="-342900">
              <a:buFont typeface="+mj-lt"/>
              <a:buAutoNum type="arabicPeriod"/>
            </a:pPr>
            <a:r>
              <a:rPr lang="en-GB" sz="1600" u="sng" dirty="0" smtClean="0"/>
              <a:t>Pros</a:t>
            </a:r>
            <a:r>
              <a:rPr lang="en-GB" sz="1600" dirty="0" smtClean="0"/>
              <a:t>: </a:t>
            </a:r>
          </a:p>
          <a:p>
            <a:pPr lvl="1"/>
            <a:r>
              <a:rPr lang="en-GB" dirty="0" smtClean="0"/>
              <a:t>High Frequency/High resolution/small footprint, smaller units for installation</a:t>
            </a:r>
          </a:p>
          <a:p>
            <a:pPr marL="342900" indent="-342900">
              <a:buFont typeface="+mj-lt"/>
              <a:buAutoNum type="arabicPeriod"/>
            </a:pPr>
            <a:r>
              <a:rPr lang="en-GB" sz="1600" u="sng" dirty="0" smtClean="0"/>
              <a:t>Cons</a:t>
            </a:r>
            <a:r>
              <a:rPr lang="en-GB" sz="1600" dirty="0" smtClean="0"/>
              <a:t>:</a:t>
            </a:r>
          </a:p>
          <a:p>
            <a:pPr lvl="1"/>
            <a:r>
              <a:rPr lang="en-GB" dirty="0" smtClean="0"/>
              <a:t>Lower power, Limited depth performance, 1 – 1.5 x Secchi Depth</a:t>
            </a:r>
          </a:p>
          <a:p>
            <a:pPr lvl="1"/>
            <a:endParaRPr lang="en-GB" sz="1800" dirty="0"/>
          </a:p>
        </p:txBody>
      </p:sp>
      <p:sp>
        <p:nvSpPr>
          <p:cNvPr id="4" name="Tijdelijke aanduiding voor tekst 3"/>
          <p:cNvSpPr>
            <a:spLocks noGrp="1"/>
          </p:cNvSpPr>
          <p:nvPr>
            <p:ph type="body" sz="quarter" idx="13"/>
          </p:nvPr>
        </p:nvSpPr>
        <p:spPr/>
        <p:txBody>
          <a:bodyPr/>
          <a:lstStyle/>
          <a:p>
            <a:endParaRPr lang="en-GB" dirty="0"/>
          </a:p>
        </p:txBody>
      </p:sp>
      <p:pic>
        <p:nvPicPr>
          <p:cNvPr id="5" name="Picture 4" descr="Apia_Cathedral_Profile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87574"/>
            <a:ext cx="9144000" cy="3513513"/>
          </a:xfrm>
          <a:prstGeom prst="rect">
            <a:avLst/>
          </a:prstGeom>
        </p:spPr>
      </p:pic>
    </p:spTree>
    <p:extLst>
      <p:ext uri="{BB962C8B-B14F-4D97-AF65-F5344CB8AC3E}">
        <p14:creationId xmlns:p14="http://schemas.microsoft.com/office/powerpoint/2010/main" val="24176795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67544" y="2564904"/>
            <a:ext cx="4752528" cy="3600400"/>
          </a:xfrm>
        </p:spPr>
        <p:txBody>
          <a:bodyPr>
            <a:noAutofit/>
          </a:bodyPr>
          <a:lstStyle/>
          <a:p>
            <a:r>
              <a:rPr lang="en-GB" sz="2800" dirty="0" smtClean="0"/>
              <a:t>Thankyou</a:t>
            </a:r>
          </a:p>
          <a:p>
            <a:endParaRPr lang="en-GB" sz="2800" dirty="0" smtClean="0"/>
          </a:p>
          <a:p>
            <a:r>
              <a:rPr lang="en-GB" sz="2800" dirty="0" smtClean="0"/>
              <a:t>Questions?</a:t>
            </a:r>
          </a:p>
          <a:p>
            <a:endParaRPr lang="en-GB" dirty="0"/>
          </a:p>
          <a:p>
            <a:endParaRPr lang="en-GB" dirty="0" smtClean="0"/>
          </a:p>
          <a:p>
            <a:endParaRPr lang="en-GB" dirty="0"/>
          </a:p>
          <a:p>
            <a:r>
              <a:rPr lang="en-GB" dirty="0" smtClean="0"/>
              <a:t>Hugh Parker</a:t>
            </a:r>
          </a:p>
          <a:p>
            <a:r>
              <a:rPr lang="en-GB" dirty="0" smtClean="0"/>
              <a:t>Hydrographic Business Development Manager</a:t>
            </a:r>
          </a:p>
          <a:p>
            <a:r>
              <a:rPr lang="en-GB" dirty="0" smtClean="0"/>
              <a:t>Fugro LADS Corporation Pty. Ltd.</a:t>
            </a:r>
          </a:p>
          <a:p>
            <a:r>
              <a:rPr lang="en-GB" dirty="0" smtClean="0"/>
              <a:t>Email: </a:t>
            </a:r>
            <a:r>
              <a:rPr lang="en-GB" u="sng" dirty="0" smtClean="0"/>
              <a:t>h.parker@fugro.com</a:t>
            </a:r>
            <a:r>
              <a:rPr lang="en-GB" dirty="0" smtClean="0"/>
              <a:t> </a:t>
            </a:r>
            <a:endParaRPr lang="en-GB" dirty="0"/>
          </a:p>
          <a:p>
            <a:endParaRPr lang="en-GB" dirty="0"/>
          </a:p>
        </p:txBody>
      </p:sp>
    </p:spTree>
    <p:extLst>
      <p:ext uri="{BB962C8B-B14F-4D97-AF65-F5344CB8AC3E}">
        <p14:creationId xmlns:p14="http://schemas.microsoft.com/office/powerpoint/2010/main" val="16327797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Background and overview of sensors</a:t>
            </a:r>
          </a:p>
        </p:txBody>
      </p:sp>
      <p:sp>
        <p:nvSpPr>
          <p:cNvPr id="3" name="Tijdelijke aanduiding voor tekst 2"/>
          <p:cNvSpPr>
            <a:spLocks noGrp="1"/>
          </p:cNvSpPr>
          <p:nvPr>
            <p:ph type="body" sz="quarter" idx="12"/>
          </p:nvPr>
        </p:nvSpPr>
        <p:spPr>
          <a:xfrm>
            <a:off x="179513" y="4653136"/>
            <a:ext cx="8568952" cy="1728192"/>
          </a:xfrm>
        </p:spPr>
        <p:txBody>
          <a:bodyPr>
            <a:normAutofit/>
          </a:bodyPr>
          <a:lstStyle/>
          <a:p>
            <a:r>
              <a:rPr lang="en-GB" sz="1600" dirty="0" smtClean="0"/>
              <a:t>Traditional Bathymetric LiDAR Sensors</a:t>
            </a:r>
          </a:p>
          <a:p>
            <a:pPr marL="342900" indent="-342900">
              <a:buFont typeface="+mj-lt"/>
              <a:buAutoNum type="arabicPeriod"/>
            </a:pPr>
            <a:r>
              <a:rPr lang="en-GB" sz="1600" u="sng" dirty="0" smtClean="0"/>
              <a:t>Pros</a:t>
            </a:r>
            <a:r>
              <a:rPr lang="en-GB" sz="1600" dirty="0" smtClean="0"/>
              <a:t>: </a:t>
            </a:r>
          </a:p>
          <a:p>
            <a:pPr lvl="1"/>
            <a:r>
              <a:rPr lang="en-GB" dirty="0" smtClean="0"/>
              <a:t>High power</a:t>
            </a:r>
            <a:r>
              <a:rPr lang="en-GB" dirty="0"/>
              <a:t>, </a:t>
            </a:r>
            <a:r>
              <a:rPr lang="en-GB" dirty="0" smtClean="0"/>
              <a:t>Greater depth </a:t>
            </a:r>
            <a:r>
              <a:rPr lang="en-GB" dirty="0"/>
              <a:t>performance, </a:t>
            </a:r>
            <a:r>
              <a:rPr lang="en-GB" dirty="0" smtClean="0"/>
              <a:t>2 </a:t>
            </a:r>
            <a:r>
              <a:rPr lang="en-GB" dirty="0"/>
              <a:t>– </a:t>
            </a:r>
            <a:r>
              <a:rPr lang="en-GB" dirty="0" smtClean="0"/>
              <a:t>3 </a:t>
            </a:r>
            <a:r>
              <a:rPr lang="en-GB" dirty="0"/>
              <a:t>x Secchi </a:t>
            </a:r>
            <a:r>
              <a:rPr lang="en-GB" dirty="0" smtClean="0"/>
              <a:t>Depth</a:t>
            </a:r>
          </a:p>
          <a:p>
            <a:pPr marL="342900" indent="-342900">
              <a:buFont typeface="+mj-lt"/>
              <a:buAutoNum type="arabicPeriod"/>
            </a:pPr>
            <a:r>
              <a:rPr lang="en-GB" sz="1600" u="sng" dirty="0" smtClean="0"/>
              <a:t>Cons</a:t>
            </a:r>
            <a:r>
              <a:rPr lang="en-GB" sz="1600" dirty="0" smtClean="0"/>
              <a:t>:</a:t>
            </a:r>
          </a:p>
          <a:p>
            <a:pPr lvl="1"/>
            <a:r>
              <a:rPr lang="en-GB" dirty="0" smtClean="0"/>
              <a:t>Low Frequency/lower resolution/larger footprint</a:t>
            </a:r>
            <a:r>
              <a:rPr lang="en-GB" dirty="0"/>
              <a:t>, </a:t>
            </a:r>
            <a:r>
              <a:rPr lang="en-GB" dirty="0" smtClean="0"/>
              <a:t>Larger units </a:t>
            </a:r>
            <a:r>
              <a:rPr lang="en-GB" dirty="0"/>
              <a:t>for installation</a:t>
            </a:r>
            <a:endParaRPr lang="en-GB" dirty="0" smtClean="0"/>
          </a:p>
          <a:p>
            <a:pPr lvl="1"/>
            <a:endParaRPr lang="en-GB" sz="1800" dirty="0"/>
          </a:p>
        </p:txBody>
      </p:sp>
      <p:sp>
        <p:nvSpPr>
          <p:cNvPr id="4" name="Tijdelijke aanduiding voor tekst 3"/>
          <p:cNvSpPr>
            <a:spLocks noGrp="1"/>
          </p:cNvSpPr>
          <p:nvPr>
            <p:ph type="body" sz="quarter" idx="13"/>
          </p:nvPr>
        </p:nvSpPr>
        <p:spPr/>
        <p:txBody>
          <a:bodyPr/>
          <a:lstStyle/>
          <a:p>
            <a:endParaRPr lang="en-GB" dirty="0"/>
          </a:p>
        </p:txBody>
      </p:sp>
      <p:pic>
        <p:nvPicPr>
          <p:cNvPr id="6"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986524"/>
            <a:ext cx="9144000" cy="3522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80122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idx="1"/>
          </p:nvPr>
        </p:nvSpPr>
        <p:spPr/>
        <p:txBody>
          <a:bodyPr>
            <a:noAutofit/>
          </a:bodyPr>
          <a:lstStyle/>
          <a:p>
            <a:r>
              <a:rPr lang="en-GB" dirty="0" smtClean="0"/>
              <a:t>Common practice is to nowadays undertake ALB surveys using both type of sensors, </a:t>
            </a:r>
            <a:r>
              <a:rPr lang="en-GB" dirty="0"/>
              <a:t>f</a:t>
            </a:r>
            <a:r>
              <a:rPr lang="en-GB" dirty="0" smtClean="0"/>
              <a:t>or example:</a:t>
            </a:r>
          </a:p>
          <a:p>
            <a:endParaRPr lang="en-GB" dirty="0"/>
          </a:p>
          <a:p>
            <a:pPr marL="342900" indent="-342900">
              <a:buFont typeface="+mj-lt"/>
              <a:buAutoNum type="arabicPeriod"/>
            </a:pPr>
            <a:r>
              <a:rPr lang="en-GB" b="1" dirty="0" smtClean="0"/>
              <a:t>LADS HD</a:t>
            </a:r>
          </a:p>
          <a:p>
            <a:pPr marL="742950" lvl="1" indent="-285750">
              <a:buFont typeface="Arial" panose="020B0604020202020204" pitchFamily="34" charset="0"/>
              <a:buChar char="•"/>
            </a:pPr>
            <a:r>
              <a:rPr lang="en-GB" sz="1400" dirty="0">
                <a:solidFill>
                  <a:schemeClr val="tx1"/>
                </a:solidFill>
              </a:rPr>
              <a:t>7mj Laser </a:t>
            </a:r>
            <a:r>
              <a:rPr lang="en-GB" sz="1400" dirty="0" smtClean="0">
                <a:solidFill>
                  <a:schemeClr val="tx1"/>
                </a:solidFill>
              </a:rPr>
              <a:t>Power </a:t>
            </a:r>
          </a:p>
          <a:p>
            <a:pPr marL="1200150" lvl="2" indent="-285750">
              <a:buFont typeface="Arial" panose="020B0604020202020204" pitchFamily="34" charset="0"/>
              <a:buChar char="•"/>
            </a:pPr>
            <a:r>
              <a:rPr lang="en-GB" sz="1200" dirty="0" smtClean="0">
                <a:solidFill>
                  <a:schemeClr val="tx1"/>
                </a:solidFill>
              </a:rPr>
              <a:t>Depth performance to 80m in best conditions (3 x Secchi disk) </a:t>
            </a:r>
          </a:p>
          <a:p>
            <a:pPr marL="742950" lvl="1" indent="-285750">
              <a:buFont typeface="Arial" panose="020B0604020202020204" pitchFamily="34" charset="0"/>
              <a:buChar char="•"/>
            </a:pPr>
            <a:r>
              <a:rPr lang="en-AU" sz="1400" dirty="0">
                <a:solidFill>
                  <a:schemeClr val="tx1"/>
                </a:solidFill>
              </a:rPr>
              <a:t>High Data Quality</a:t>
            </a:r>
          </a:p>
          <a:p>
            <a:pPr marL="1200150" lvl="2" indent="-285750">
              <a:buFont typeface="Arial" panose="020B0604020202020204" pitchFamily="34" charset="0"/>
              <a:buChar char="•"/>
            </a:pPr>
            <a:r>
              <a:rPr lang="en-AU" sz="1200" dirty="0">
                <a:solidFill>
                  <a:schemeClr val="tx1"/>
                </a:solidFill>
              </a:rPr>
              <a:t>Wide Aperture Receiver</a:t>
            </a:r>
          </a:p>
          <a:p>
            <a:pPr marL="1200150" lvl="2" indent="-285750">
              <a:buFont typeface="Arial" panose="020B0604020202020204" pitchFamily="34" charset="0"/>
              <a:buChar char="•"/>
            </a:pPr>
            <a:r>
              <a:rPr lang="en-AU" sz="1200" dirty="0">
                <a:solidFill>
                  <a:schemeClr val="tx1"/>
                </a:solidFill>
              </a:rPr>
              <a:t>Automatic Gain Control  - for optimised signal return</a:t>
            </a:r>
          </a:p>
          <a:p>
            <a:pPr marL="742950" lvl="1" indent="-285750">
              <a:buFont typeface="Arial" panose="020B0604020202020204" pitchFamily="34" charset="0"/>
              <a:buChar char="•"/>
            </a:pPr>
            <a:r>
              <a:rPr lang="en-AU" sz="1400" dirty="0">
                <a:solidFill>
                  <a:schemeClr val="tx1"/>
                </a:solidFill>
              </a:rPr>
              <a:t>Efficient data collection </a:t>
            </a:r>
          </a:p>
          <a:p>
            <a:pPr marL="1200150" lvl="2" indent="-285750">
              <a:buFont typeface="Arial" panose="020B0604020202020204" pitchFamily="34" charset="0"/>
              <a:buChar char="•"/>
            </a:pPr>
            <a:r>
              <a:rPr lang="en-AU" sz="1200" dirty="0">
                <a:solidFill>
                  <a:schemeClr val="tx1"/>
                </a:solidFill>
              </a:rPr>
              <a:t>Operating heights from 1200 – 3000 feet</a:t>
            </a:r>
          </a:p>
          <a:p>
            <a:pPr marL="1200150" lvl="2" indent="-285750">
              <a:buFont typeface="Arial" panose="020B0604020202020204" pitchFamily="34" charset="0"/>
              <a:buChar char="•"/>
            </a:pPr>
            <a:r>
              <a:rPr lang="en-AU" sz="1200" dirty="0">
                <a:solidFill>
                  <a:schemeClr val="tx1"/>
                </a:solidFill>
              </a:rPr>
              <a:t>2x2 to 3.5x3.5 m spot spacing; </a:t>
            </a:r>
          </a:p>
          <a:p>
            <a:pPr marL="1200150" lvl="2" indent="-285750">
              <a:buFont typeface="Arial" panose="020B0604020202020204" pitchFamily="34" charset="0"/>
              <a:buChar char="•"/>
            </a:pPr>
            <a:r>
              <a:rPr lang="en-AU" sz="1200" dirty="0">
                <a:solidFill>
                  <a:schemeClr val="tx1"/>
                </a:solidFill>
              </a:rPr>
              <a:t>Roll and off-track </a:t>
            </a:r>
            <a:r>
              <a:rPr lang="en-AU" sz="1200" dirty="0" smtClean="0">
                <a:solidFill>
                  <a:schemeClr val="tx1"/>
                </a:solidFill>
              </a:rPr>
              <a:t>compensation</a:t>
            </a:r>
            <a:endParaRPr lang="en-GB" sz="1200" dirty="0" smtClean="0">
              <a:solidFill>
                <a:schemeClr val="tx1"/>
              </a:solidFill>
            </a:endParaRPr>
          </a:p>
          <a:p>
            <a:pPr marL="342900" indent="-342900">
              <a:buFont typeface="+mj-lt"/>
              <a:buAutoNum type="arabicPeriod"/>
            </a:pPr>
            <a:endParaRPr lang="en-GB" dirty="0"/>
          </a:p>
          <a:p>
            <a:pPr marL="342900" indent="-342900">
              <a:buFont typeface="+mj-lt"/>
              <a:buAutoNum type="arabicPeriod"/>
            </a:pPr>
            <a:r>
              <a:rPr lang="en-GB" b="1" dirty="0" smtClean="0"/>
              <a:t>RIEGL VQ-820-G</a:t>
            </a:r>
          </a:p>
          <a:p>
            <a:pPr marL="800100" lvl="1" indent="-342900">
              <a:buFont typeface="Arial" panose="020B0604020202020204" pitchFamily="34" charset="0"/>
              <a:buChar char="•"/>
            </a:pPr>
            <a:r>
              <a:rPr lang="en-AU" sz="1400" dirty="0">
                <a:solidFill>
                  <a:schemeClr val="tx1"/>
                </a:solidFill>
              </a:rPr>
              <a:t>High spatial resolution </a:t>
            </a:r>
          </a:p>
          <a:p>
            <a:pPr marL="1257300" lvl="2" indent="-342900">
              <a:buFont typeface="Arial" panose="020B0604020202020204" pitchFamily="34" charset="0"/>
              <a:buChar char="•"/>
            </a:pPr>
            <a:r>
              <a:rPr lang="en-AU" sz="1200" dirty="0" smtClean="0">
                <a:solidFill>
                  <a:schemeClr val="tx1"/>
                </a:solidFill>
              </a:rPr>
              <a:t>Up to ~8 points / m</a:t>
            </a:r>
            <a:r>
              <a:rPr lang="en-AU" sz="1200" baseline="30000" dirty="0" smtClean="0">
                <a:solidFill>
                  <a:schemeClr val="tx1"/>
                </a:solidFill>
              </a:rPr>
              <a:t>2</a:t>
            </a:r>
            <a:r>
              <a:rPr lang="en-AU" sz="1200" dirty="0" smtClean="0">
                <a:solidFill>
                  <a:schemeClr val="tx1"/>
                </a:solidFill>
              </a:rPr>
              <a:t> </a:t>
            </a:r>
          </a:p>
          <a:p>
            <a:pPr marL="800100" lvl="1" indent="-342900">
              <a:buFont typeface="Arial" panose="020B0604020202020204" pitchFamily="34" charset="0"/>
              <a:buChar char="•"/>
            </a:pPr>
            <a:r>
              <a:rPr lang="en-AU" sz="1400" dirty="0" smtClean="0">
                <a:solidFill>
                  <a:schemeClr val="tx1"/>
                </a:solidFill>
              </a:rPr>
              <a:t>Depth performance to 10-15m in best conditions (1 x Secchi disk)</a:t>
            </a:r>
          </a:p>
          <a:p>
            <a:pPr marL="1257300" lvl="2" indent="-342900">
              <a:buFont typeface="Arial" panose="020B0604020202020204" pitchFamily="34" charset="0"/>
              <a:buChar char="•"/>
            </a:pPr>
            <a:endParaRPr lang="en-AU" sz="1200" dirty="0">
              <a:solidFill>
                <a:schemeClr val="tx1"/>
              </a:solidFill>
            </a:endParaRPr>
          </a:p>
          <a:p>
            <a:pPr marL="800100" lvl="1" indent="-342900">
              <a:buFont typeface="+mj-lt"/>
              <a:buAutoNum type="arabicPeriod"/>
            </a:pPr>
            <a:endParaRPr lang="en-GB" b="1" dirty="0" smtClean="0"/>
          </a:p>
        </p:txBody>
      </p:sp>
      <p:sp>
        <p:nvSpPr>
          <p:cNvPr id="5" name="Titel 4"/>
          <p:cNvSpPr>
            <a:spLocks noGrp="1"/>
          </p:cNvSpPr>
          <p:nvPr>
            <p:ph type="title"/>
          </p:nvPr>
        </p:nvSpPr>
        <p:spPr/>
        <p:txBody>
          <a:bodyPr>
            <a:noAutofit/>
          </a:bodyPr>
          <a:lstStyle/>
          <a:p>
            <a:r>
              <a:rPr lang="en-GB" dirty="0" smtClean="0"/>
              <a:t>Multi-sensor operations</a:t>
            </a:r>
            <a:endParaRPr lang="en-GB" dirty="0"/>
          </a:p>
        </p:txBody>
      </p:sp>
      <p:sp>
        <p:nvSpPr>
          <p:cNvPr id="8" name="Tijdelijke aanduiding voor inhoud 7"/>
          <p:cNvSpPr>
            <a:spLocks noGrp="1"/>
          </p:cNvSpPr>
          <p:nvPr>
            <p:ph sz="quarter" idx="11"/>
          </p:nvPr>
        </p:nvSpPr>
        <p:spPr/>
        <p:txBody>
          <a:bodyPr/>
          <a:lstStyle/>
          <a:p>
            <a:endParaRPr lang="en-GB" dirty="0"/>
          </a:p>
        </p:txBody>
      </p:sp>
      <p:pic>
        <p:nvPicPr>
          <p:cNvPr id="2" name="Picture Placeholder 1"/>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a:xfrm flipH="1">
            <a:off x="5148464" y="1268760"/>
            <a:ext cx="3600000" cy="5112568"/>
          </a:xfrm>
        </p:spPr>
      </p:pic>
      <p:sp>
        <p:nvSpPr>
          <p:cNvPr id="7" name="TextBox 6"/>
          <p:cNvSpPr txBox="1"/>
          <p:nvPr/>
        </p:nvSpPr>
        <p:spPr>
          <a:xfrm>
            <a:off x="7133805" y="5453482"/>
            <a:ext cx="1254619" cy="369332"/>
          </a:xfrm>
          <a:prstGeom prst="rect">
            <a:avLst/>
          </a:prstGeom>
          <a:noFill/>
        </p:spPr>
        <p:txBody>
          <a:bodyPr wrap="square" rtlCol="0">
            <a:spAutoFit/>
          </a:bodyPr>
          <a:lstStyle/>
          <a:p>
            <a:r>
              <a:rPr lang="en-AU" b="1" dirty="0" smtClean="0"/>
              <a:t>RIEGL</a:t>
            </a:r>
            <a:endParaRPr lang="en-AU" b="1" dirty="0"/>
          </a:p>
        </p:txBody>
      </p:sp>
      <p:sp>
        <p:nvSpPr>
          <p:cNvPr id="9" name="TextBox 8"/>
          <p:cNvSpPr txBox="1"/>
          <p:nvPr/>
        </p:nvSpPr>
        <p:spPr>
          <a:xfrm>
            <a:off x="5220072" y="5445224"/>
            <a:ext cx="1224136" cy="369332"/>
          </a:xfrm>
          <a:prstGeom prst="rect">
            <a:avLst/>
          </a:prstGeom>
          <a:noFill/>
        </p:spPr>
        <p:txBody>
          <a:bodyPr wrap="square" rtlCol="0">
            <a:spAutoFit/>
          </a:bodyPr>
          <a:lstStyle/>
          <a:p>
            <a:r>
              <a:rPr lang="en-AU" b="1" dirty="0" smtClean="0"/>
              <a:t>LADS HD</a:t>
            </a:r>
            <a:endParaRPr lang="en-AU" b="1" dirty="0"/>
          </a:p>
        </p:txBody>
      </p:sp>
      <p:pic>
        <p:nvPicPr>
          <p:cNvPr id="10" name="Picture 12" descr="LADS Mk 3 in BLOM Aircraft 009"/>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148064" y="1255372"/>
            <a:ext cx="3680750" cy="512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78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AU" dirty="0"/>
              <a:t>Example of LADS + Riegl data</a:t>
            </a:r>
            <a:endParaRPr lang="en-GB" dirty="0"/>
          </a:p>
        </p:txBody>
      </p:sp>
      <p:sp>
        <p:nvSpPr>
          <p:cNvPr id="4" name="Tijdelijke aanduiding voor tekst 3"/>
          <p:cNvSpPr>
            <a:spLocks noGrp="1"/>
          </p:cNvSpPr>
          <p:nvPr>
            <p:ph type="body" sz="quarter" idx="13"/>
          </p:nvPr>
        </p:nvSpPr>
        <p:spPr/>
        <p:txBody>
          <a:bodyPr/>
          <a:lstStyle/>
          <a:p>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0" y="1052736"/>
            <a:ext cx="8496944" cy="5101960"/>
          </a:xfrm>
          <a:prstGeom prst="rect">
            <a:avLst/>
          </a:prstGeom>
        </p:spPr>
      </p:pic>
    </p:spTree>
    <p:extLst>
      <p:ext uri="{BB962C8B-B14F-4D97-AF65-F5344CB8AC3E}">
        <p14:creationId xmlns:p14="http://schemas.microsoft.com/office/powerpoint/2010/main" val="306661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AU" dirty="0"/>
              <a:t>Example of LADS + Riegl data</a:t>
            </a:r>
            <a:endParaRPr lang="en-GB" dirty="0"/>
          </a:p>
        </p:txBody>
      </p:sp>
      <p:sp>
        <p:nvSpPr>
          <p:cNvPr id="4" name="Tijdelijke aanduiding voor tekst 3"/>
          <p:cNvSpPr>
            <a:spLocks noGrp="1"/>
          </p:cNvSpPr>
          <p:nvPr>
            <p:ph type="body" sz="quarter" idx="13"/>
          </p:nvPr>
        </p:nvSpPr>
        <p:spPr/>
        <p:txBody>
          <a:bodyPr/>
          <a:lstStyle/>
          <a:p>
            <a:endParaRPr lang="en-GB"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906" y="1052736"/>
            <a:ext cx="8505557" cy="510824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1520" y="1052735"/>
            <a:ext cx="3204356" cy="1924045"/>
          </a:xfrm>
          <a:prstGeom prst="rect">
            <a:avLst/>
          </a:prstGeom>
        </p:spPr>
      </p:pic>
    </p:spTree>
    <p:extLst>
      <p:ext uri="{BB962C8B-B14F-4D97-AF65-F5344CB8AC3E}">
        <p14:creationId xmlns:p14="http://schemas.microsoft.com/office/powerpoint/2010/main" val="5077340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Example of LADS + Riegl data</a:t>
            </a:r>
          </a:p>
        </p:txBody>
      </p:sp>
      <p:pic>
        <p:nvPicPr>
          <p:cNvPr id="126978" name="Picture 2" descr="C:\Users\hughp\Documents\Marketing\0000 - SWP Data Collection Campaign\Material for presentation\LADS+RIEGL DATA\Port images\Jetty North (white).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5695" y="980728"/>
            <a:ext cx="8940801" cy="43356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491880" y="5229200"/>
            <a:ext cx="5472608" cy="129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2" descr="C:\Users\hughp\Documents\Marketing\0000 - SWP Data Collection Campaign\Material for presentation\LADS+RIEGL DATA\Port images\Jetty.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504" y="2492896"/>
            <a:ext cx="4032448"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2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 reqver=&quot;21047&quot;&gt;&lt;version val=&quot;23038&quot;/&gt;&lt;CPresentation id=&quot;1&quot;&gt;&lt;m_precDefaultNumber&gt;&lt;m_bNumberIsYear val=&quot;0&quot;/&gt;&lt;m_chMinusSymbol&gt;-&lt;/m_chMinusSymbol&gt;&lt;m_chDecimalSymbol17909&gt;.&lt;/m_chDecimalSymbol17909&gt;&lt;m_nGroupingDigits17909 val=&quot;3&quot;/&gt;&lt;m_chGroupingSymbol17909&gt;,&lt;/m_chGroupingSymbol17909&gt;&lt;/m_precDefaultNumber&gt;&lt;m_precDefaultPercent&gt;&lt;m_bNumberIsYear val=&quot;0&quot;/&gt;&lt;m_chMinusSymbol&gt;-&lt;/m_chMinusSymbol&gt;&lt;m_chDecimalSymbol17909&gt;.&lt;/m_chDecimalSymbol17909&gt;&lt;m_nGroupingDigits17909 val=&quot;3&quot;/&gt;&lt;m_chGroupingSymbol17909&gt;,&lt;/m_chGroupingSymbol17909&gt;&lt;m_strSuffix17909&gt;%&lt;/m_strSuffix17909&gt;&lt;/m_precDefaultPercent&gt;&lt;m_precDefaultDate&gt;&lt;m_bNumberIsYear val=&quot;0&quot;/&gt;&lt;/m_precDefaultDate&gt;&lt;m_precDefaultYear&gt;&lt;m_bNumberIsYear val=&quot;0&quot;/&gt;&lt;/m_precDefaultYear&gt;&lt;m_precDefaultQuarter&gt;&lt;m_bNumberIsYear val=&quot;0&quot;/&gt;&lt;/m_precDefaultQuarter&gt;&lt;m_precDefaultMonth&gt;&lt;m_bNumberIsYear val=&quot;0&quot;/&gt;&lt;/m_precDefaultMonth&gt;&lt;m_precDefaultWeek&gt;&lt;m_bNumberIsYear val=&quot;0&quot;/&gt;&lt;/m_precDefaultWeek&gt;&lt;m_precDefaultDay&gt;&lt;m_bNumberIsYear val=&quot;0&quot;/&gt;&lt;/m_precDefaultDay&gt;&lt;m_mruColor&gt;&lt;m_vecMRU length=&quot;4&quot;&gt;&lt;elem m_fUsage=&quot;3.43900000000000010000E+000&quot;&gt;&lt;m_msothmcolidx val=&quot;0&quot;/&gt;&lt;m_rgb r=&quot;43&quot; g=&quot;7c&quot; b=&quot;92&quot;/&gt;&lt;m_ppcolschidx tagver0=&quot;23004&quot; tagname0=&quot;m_ppcolschidxUNRECOGNIZED&quot; val=&quot;0&quot;/&gt;&lt;m_nBrightness val=&quot;0&quot;/&gt;&lt;/elem&gt;&lt;elem m_fUsage=&quot;1.77803100000000010000E+000&quot;&gt;&lt;m_msothmcolidx val=&quot;0&quot;/&gt;&lt;m_rgb r=&quot;da&quot; g=&quot;be&quot; b=&quot;86&quot;/&gt;&lt;m_ppcolschidx tagver0=&quot;23004&quot; tagname0=&quot;m_ppcolschidxUNRECOGNIZED&quot; val=&quot;0&quot;/&gt;&lt;m_nBrightness val=&quot;0&quot;/&gt;&lt;/elem&gt;&lt;elem m_fUsage=&quot;1.29618459900000030000E+000&quot;&gt;&lt;m_msothmcolidx val=&quot;0&quot;/&gt;&lt;m_rgb r=&quot;dd&quot; g=&quot;e2&quot; b=&quot;e7&quot;/&gt;&lt;m_ppcolschidx tagver0=&quot;23004&quot; tagname0=&quot;m_ppcolschidxUNRECOGNIZED&quot; val=&quot;0&quot;/&gt;&lt;m_nBrightness val=&quot;0&quot;/&gt;&lt;/elem&gt;&lt;elem m_fUsage=&quot;6.62489036190000100000E-001&quot;&gt;&lt;m_msothmcolidx val=&quot;0&quot;/&gt;&lt;m_rgb r=&quot;ce&quot; g=&quot;0&quot; b=&quot;0&quot;/&gt;&lt;m_ppcolschidx tagver0=&quot;23004&quot; tagname0=&quot;m_ppcolschidxUNRECOGNIZED&quot; val=&quot;0&quot;/&gt;&lt;m_nBrightness val=&quot;0&quot;/&gt;&lt;/elem&gt;&lt;/m_vecMRU&gt;&lt;/m_mruColor&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ank">
  <a:themeElements>
    <a:clrScheme name="FUGRO DEF">
      <a:dk1>
        <a:sysClr val="windowText" lastClr="000000"/>
      </a:dk1>
      <a:lt1>
        <a:sysClr val="window" lastClr="FFFFFF"/>
      </a:lt1>
      <a:dk2>
        <a:srgbClr val="3C6C82"/>
      </a:dk2>
      <a:lt2>
        <a:srgbClr val="FFFFFF"/>
      </a:lt2>
      <a:accent1>
        <a:srgbClr val="3FA0D4"/>
      </a:accent1>
      <a:accent2>
        <a:srgbClr val="47994B"/>
      </a:accent2>
      <a:accent3>
        <a:srgbClr val="88BA14"/>
      </a:accent3>
      <a:accent4>
        <a:srgbClr val="437C92"/>
      </a:accent4>
      <a:accent5>
        <a:srgbClr val="0AABA4"/>
      </a:accent5>
      <a:accent6>
        <a:srgbClr val="DABE86"/>
      </a:accent6>
      <a:hlink>
        <a:srgbClr val="3FA0D4"/>
      </a:hlink>
      <a:folHlink>
        <a:srgbClr val="437C92"/>
      </a:folHlink>
    </a:clrScheme>
    <a:fontScheme name="Default">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6837</TotalTime>
  <Words>1987</Words>
  <Application>Microsoft Office PowerPoint</Application>
  <PresentationFormat>On-screen Show (4:3)</PresentationFormat>
  <Paragraphs>347</Paragraphs>
  <Slides>40</Slides>
  <Notes>13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5" baseType="lpstr">
      <vt:lpstr>Arial</vt:lpstr>
      <vt:lpstr>Calibri</vt:lpstr>
      <vt:lpstr>Times New Roman</vt:lpstr>
      <vt:lpstr>Blank</vt:lpstr>
      <vt:lpstr>think-cell Slide</vt:lpstr>
      <vt:lpstr>Recent Surveys in Samoa and French Polynesia</vt:lpstr>
      <vt:lpstr>Overview</vt:lpstr>
      <vt:lpstr>Background and overview of sensors</vt:lpstr>
      <vt:lpstr>Background and overview of sensors</vt:lpstr>
      <vt:lpstr>Background and overview of sensors</vt:lpstr>
      <vt:lpstr>Multi-sensor operations</vt:lpstr>
      <vt:lpstr>Example of LADS + Riegl data</vt:lpstr>
      <vt:lpstr>Example of LADS + Riegl data</vt:lpstr>
      <vt:lpstr>Example of LADS + Riegl data</vt:lpstr>
      <vt:lpstr>South West Pacific LiDAR Surveys</vt:lpstr>
      <vt:lpstr>French Polynesia Survey - Requirement</vt:lpstr>
      <vt:lpstr>French Polynesia Survey - Areas</vt:lpstr>
      <vt:lpstr>French Polynesia Survey - Areas</vt:lpstr>
      <vt:lpstr>French Polynesia Survey - Operations</vt:lpstr>
      <vt:lpstr>French Polynesia Survey – Activities during the survey</vt:lpstr>
      <vt:lpstr>French Polynesia Survey – Results and Coverage</vt:lpstr>
      <vt:lpstr>French Polynesia Survey – Results and Coverage (76.1m)</vt:lpstr>
      <vt:lpstr>French Polynesia Survey – Results and Coverage</vt:lpstr>
      <vt:lpstr>Samoan Survey - Requirement</vt:lpstr>
      <vt:lpstr>Samoan Survey – Bathymetry (ALB) Areas</vt:lpstr>
      <vt:lpstr>Samoan Survey – ALB Coverage</vt:lpstr>
      <vt:lpstr>Samoan Survey – Entire Coverage (bathy and topo)</vt:lpstr>
      <vt:lpstr>Samoan Survey – Coverage</vt:lpstr>
      <vt:lpstr>Samoan Survey – Coverage</vt:lpstr>
      <vt:lpstr>Samoan Survey – Coverage</vt:lpstr>
      <vt:lpstr>Samoan Survey – Coverage</vt:lpstr>
      <vt:lpstr>Samoan Survey – Coverage</vt:lpstr>
      <vt:lpstr>Samoan Survey – Coverage</vt:lpstr>
      <vt:lpstr>Samoan Survey – Coverage</vt:lpstr>
      <vt:lpstr>Samoan Survey – Coverage</vt:lpstr>
      <vt:lpstr>Samoan Survey – Coverage</vt:lpstr>
      <vt:lpstr>Samoan Survey – Coverage</vt:lpstr>
      <vt:lpstr>Samoan Survey – Coverage</vt:lpstr>
      <vt:lpstr>Samoan Survey – Coverage</vt:lpstr>
      <vt:lpstr>Samoan Survey – Coverage</vt:lpstr>
      <vt:lpstr>Samoan Survey – Coverage</vt:lpstr>
      <vt:lpstr>1. Samoa</vt:lpstr>
      <vt:lpstr>Samoan Survey – Coverage</vt:lpstr>
      <vt:lpstr>Samoan Survey – Coverage</vt:lpstr>
      <vt:lpstr>PowerPoint Presentation</vt:lpstr>
    </vt:vector>
  </TitlesOfParts>
  <Company>Fugro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Eynde, Angela van den</dc:creator>
  <cp:lastModifiedBy>Alberto Costa Neves</cp:lastModifiedBy>
  <cp:revision>389</cp:revision>
  <cp:lastPrinted>2014-07-03T06:58:13Z</cp:lastPrinted>
  <dcterms:created xsi:type="dcterms:W3CDTF">2014-02-26T10:12:52Z</dcterms:created>
  <dcterms:modified xsi:type="dcterms:W3CDTF">2017-04-06T10:37:48Z</dcterms:modified>
</cp:coreProperties>
</file>