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</a:t>
            </a:r>
            <a:r>
              <a:rPr lang="de-DE" baseline="0" dirty="0" smtClean="0">
                <a:solidFill>
                  <a:schemeClr val="tx1"/>
                </a:solidFill>
              </a:rPr>
              <a:t> West Pacific </a:t>
            </a:r>
            <a:r>
              <a:rPr lang="de-DE" dirty="0" smtClean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 smtClean="0"/>
              <a:t>South West Pacific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 smtClean="0"/>
              <a:t>Palau (Observer</a:t>
            </a:r>
            <a:r>
              <a:rPr lang="en-AU" dirty="0"/>
              <a:t>)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215876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Establishment of the Bureau of Communication which will be in responsible for establishing the GMDSS Sea Areas.</a:t>
            </a:r>
          </a:p>
          <a:p>
            <a:r>
              <a:rPr lang="en-US" dirty="0" smtClean="0"/>
              <a:t>Effort to establish a new Bureau of Marine Transportation which will serve as the MSI Coordinator and Competent Authority for Aids to Navigation as well as be responsible for coordination of Hydrography and </a:t>
            </a:r>
            <a:r>
              <a:rPr lang="en-US" dirty="0"/>
              <a:t>d</a:t>
            </a:r>
            <a:r>
              <a:rPr lang="en-US" dirty="0" smtClean="0"/>
              <a:t>issemination </a:t>
            </a:r>
            <a:r>
              <a:rPr lang="en-US" dirty="0"/>
              <a:t>of information under Palau’s maritime warning service </a:t>
            </a:r>
            <a:r>
              <a:rPr lang="en-US" dirty="0" smtClean="0"/>
              <a:t>obligations.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Subject Matter Expertise in the area of hydrography to ensure that necessary work are planned for and undertaken in collaboration with the appropriate United States’ government agency.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surveys, charting and 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35558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Surveys</a:t>
            </a:r>
            <a:r>
              <a:rPr lang="en-US" dirty="0" smtClean="0"/>
              <a:t>: Last survey was done by </a:t>
            </a:r>
            <a:r>
              <a:rPr lang="en-US" dirty="0" err="1" smtClean="0"/>
              <a:t>Geometra</a:t>
            </a:r>
            <a:r>
              <a:rPr lang="en-US" dirty="0" smtClean="0"/>
              <a:t>, a Singaporean company, of the Malakal Harbor in mid-2013. Prior to the 2013 survey, a survey of the SE part of Malakal Harbor was done by Shell Company.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Charting</a:t>
            </a:r>
            <a:r>
              <a:rPr lang="en-US" dirty="0" smtClean="0"/>
              <a:t>: ENC for Palau area is under development.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MSI</a:t>
            </a:r>
            <a:r>
              <a:rPr lang="en-US" dirty="0" smtClean="0"/>
              <a:t>: </a:t>
            </a:r>
            <a:r>
              <a:rPr lang="en-GB" dirty="0"/>
              <a:t>MSI being transmitted on the hour via VHF </a:t>
            </a:r>
            <a:r>
              <a:rPr lang="en-GB" dirty="0" smtClean="0"/>
              <a:t>156.8MHz. Small Craft Warning is administered by the National Emergency Management Office.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 to the IHO DCDB and GEBCO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to report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MSDI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Nothing to report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Plans that affect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plans to report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 report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stories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to report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338</TotalTime>
  <Words>238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IHO_Presentations_template-Blank</vt:lpstr>
      <vt:lpstr>16th Meeting of the  South West Pacific Hydrographic Commission  National Report by</vt:lpstr>
      <vt:lpstr>Main achievements during the year</vt:lpstr>
      <vt:lpstr>Main challenges and/or obstructions</vt:lpstr>
      <vt:lpstr>Progress on surveys, charting and MSI</vt:lpstr>
      <vt:lpstr>Contributions to the IHO DCDB and GEBCO</vt:lpstr>
      <vt:lpstr>Progress on MSDI</vt:lpstr>
      <vt:lpstr>Plans that affect the region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DOC MPIIC</cp:lastModifiedBy>
  <cp:revision>42</cp:revision>
  <cp:lastPrinted>2018-11-23T02:36:29Z</cp:lastPrinted>
  <dcterms:created xsi:type="dcterms:W3CDTF">2017-10-26T13:07:26Z</dcterms:created>
  <dcterms:modified xsi:type="dcterms:W3CDTF">2019-02-11T03:03:52Z</dcterms:modified>
</cp:coreProperties>
</file>