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</a:t>
            </a:r>
            <a:r>
              <a:rPr lang="de-DE" baseline="0" dirty="0" smtClean="0">
                <a:solidFill>
                  <a:schemeClr val="tx1"/>
                </a:solidFill>
              </a:rPr>
              <a:t> West Pacific </a:t>
            </a:r>
            <a:r>
              <a:rPr lang="de-DE" dirty="0" smtClean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Meeting of the </a:t>
            </a:r>
            <a:br>
              <a:rPr lang="en-US" dirty="0"/>
            </a:br>
            <a:r>
              <a:rPr lang="en-US" dirty="0" smtClean="0"/>
              <a:t>South West Pacific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 smtClean="0"/>
              <a:t>[SAMOA/Associate </a:t>
            </a:r>
            <a:r>
              <a:rPr lang="en-AU" dirty="0"/>
              <a:t>Member </a:t>
            </a:r>
            <a:r>
              <a:rPr lang="en-AU" dirty="0" smtClean="0"/>
              <a:t>State]</a:t>
            </a:r>
            <a:endParaRPr lang="en-AU" dirty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77051" cy="3955743"/>
          </a:xfrm>
        </p:spPr>
        <p:txBody>
          <a:bodyPr>
            <a:normAutofit/>
          </a:bodyPr>
          <a:lstStyle/>
          <a:p>
            <a:r>
              <a:rPr lang="en-US" sz="4300" dirty="0" smtClean="0"/>
              <a:t>MOU between MWTI of Samoa and LINZ has been endorsed in May 2018</a:t>
            </a:r>
          </a:p>
          <a:p>
            <a:r>
              <a:rPr lang="en-US" sz="4300" dirty="0" smtClean="0"/>
              <a:t>First ever </a:t>
            </a:r>
            <a:r>
              <a:rPr lang="en-US" sz="4300" dirty="0" err="1" smtClean="0"/>
              <a:t>H.Notes</a:t>
            </a:r>
            <a:r>
              <a:rPr lang="en-US" sz="4300" dirty="0" smtClean="0"/>
              <a:t> on newly established buoys at Apia wharf have been prepared and sent to LINZ for promulgation to Notices </a:t>
            </a:r>
            <a:r>
              <a:rPr lang="en-US" sz="4300" smtClean="0"/>
              <a:t>to Mariners in May 2018 </a:t>
            </a:r>
            <a:endParaRPr lang="en-US" sz="43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91799" cy="43392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Absence of the exact expertise and required resources </a:t>
            </a:r>
          </a:p>
          <a:p>
            <a:r>
              <a:rPr lang="en-US" sz="4000" dirty="0" smtClean="0"/>
              <a:t>Staff turnover</a:t>
            </a:r>
          </a:p>
          <a:p>
            <a:r>
              <a:rPr lang="en-US" sz="4000" dirty="0" smtClean="0"/>
              <a:t>Very limited interested people in Maritime career</a:t>
            </a:r>
          </a:p>
          <a:p>
            <a:r>
              <a:rPr lang="en-US" sz="4000" dirty="0" smtClean="0"/>
              <a:t>Lack of financial resources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surveys, charting and MSI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147472"/>
          </a:xfrm>
        </p:spPr>
        <p:txBody>
          <a:bodyPr>
            <a:noAutofit/>
          </a:bodyPr>
          <a:lstStyle/>
          <a:p>
            <a:r>
              <a:rPr lang="en-US" sz="4000" dirty="0" smtClean="0"/>
              <a:t>Surveys: LINZ has confirmed a hydrographic survey for Samoa to be carried out in 2020</a:t>
            </a:r>
            <a:endParaRPr lang="en-US" sz="800" dirty="0" smtClean="0"/>
          </a:p>
          <a:p>
            <a:r>
              <a:rPr lang="en-US" sz="4000" dirty="0" smtClean="0"/>
              <a:t>Charting:  Provided by LINZ through Bilateral arrangement</a:t>
            </a:r>
            <a:endParaRPr lang="en-US" sz="800" dirty="0" smtClean="0"/>
          </a:p>
          <a:p>
            <a:r>
              <a:rPr lang="en-US" sz="4000" dirty="0" smtClean="0"/>
              <a:t>MSI:  One Samoa participant attended MSI training in 2018.  Continues to provide MSI information to LINZ and RCCNZ  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Progress on MSDI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1326761" cy="215876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Agreement for release of data has been made between Samoa and SPC since 2016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7811"/>
            <a:ext cx="12192000" cy="400722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Start acting now no matter what resources are available</a:t>
            </a:r>
          </a:p>
          <a:p>
            <a:r>
              <a:rPr lang="en-US" sz="4000" dirty="0" smtClean="0"/>
              <a:t>Increase public awareness and promote </a:t>
            </a:r>
            <a:r>
              <a:rPr lang="en-US" sz="4000" dirty="0"/>
              <a:t>hydrography </a:t>
            </a:r>
            <a:r>
              <a:rPr lang="en-US" sz="4000" dirty="0" smtClean="0"/>
              <a:t>at school open days and other government maritime programs.</a:t>
            </a:r>
          </a:p>
          <a:p>
            <a:r>
              <a:rPr lang="en-US" sz="4000" dirty="0" smtClean="0"/>
              <a:t>There are available technical assistances that member states can seek help from rather than waiting to be invited  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 stories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12192000" cy="2532104"/>
          </a:xfrm>
        </p:spPr>
        <p:txBody>
          <a:bodyPr>
            <a:noAutofit/>
          </a:bodyPr>
          <a:lstStyle/>
          <a:p>
            <a:r>
              <a:rPr lang="en-AU" sz="4000" dirty="0" smtClean="0"/>
              <a:t>MOU between MWTI (Samoa) and LINZ (NZ) has been endorsed in May 2018</a:t>
            </a:r>
          </a:p>
          <a:p>
            <a:r>
              <a:rPr lang="en-AU" sz="4000" dirty="0" smtClean="0"/>
              <a:t>Samoa’s PCA (LINZ) received the first ever </a:t>
            </a:r>
            <a:r>
              <a:rPr lang="en-AU" sz="4000" dirty="0" err="1" smtClean="0"/>
              <a:t>H.Notes</a:t>
            </a:r>
            <a:r>
              <a:rPr lang="en-AU" sz="4000" dirty="0" smtClean="0"/>
              <a:t> for promulgation to Notices to Mariners in May/June 2018.</a:t>
            </a:r>
          </a:p>
          <a:p>
            <a:r>
              <a:rPr lang="en-AU" sz="4000" dirty="0" smtClean="0"/>
              <a:t>Samoa will be able to receive the next level of hydrographic capacity building if successfully become </a:t>
            </a:r>
            <a:r>
              <a:rPr lang="en-AU" sz="4000" dirty="0" smtClean="0"/>
              <a:t>IHO </a:t>
            </a:r>
            <a:r>
              <a:rPr lang="en-AU" sz="4000" dirty="0" smtClean="0"/>
              <a:t>member in the near future 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681</TotalTime>
  <Words>262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IHO_Presentations_template-Blank</vt:lpstr>
      <vt:lpstr>16th Meeting of the  South West Pacific Hydrographic Commission  National Report by</vt:lpstr>
      <vt:lpstr>Main achievements during the year</vt:lpstr>
      <vt:lpstr>Main challenges and/or obstructions</vt:lpstr>
      <vt:lpstr>Progress on surveys, charting and MSI</vt:lpstr>
      <vt:lpstr>Progress on MSDI</vt:lpstr>
      <vt:lpstr>Lessons learned to share</vt:lpstr>
      <vt:lpstr>Success stories to share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HP</cp:lastModifiedBy>
  <cp:revision>57</cp:revision>
  <cp:lastPrinted>2018-11-23T02:36:29Z</cp:lastPrinted>
  <dcterms:created xsi:type="dcterms:W3CDTF">2017-10-26T13:07:26Z</dcterms:created>
  <dcterms:modified xsi:type="dcterms:W3CDTF">2019-02-13T01:45:47Z</dcterms:modified>
</cp:coreProperties>
</file>