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gif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gif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</a:t>
            </a:r>
            <a:r>
              <a:rPr lang="en-US" sz="4400"/>
              <a:t>Report by TOKELAU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526"/>
            <a:ext cx="8350250" cy="4961950"/>
          </a:xfrm>
        </p:spPr>
        <p:txBody>
          <a:bodyPr/>
          <a:lstStyle/>
          <a:p>
            <a:r>
              <a:rPr lang="en-US"/>
              <a:t>Tokelau Hydrographic Risk Assessment</a:t>
            </a:r>
          </a:p>
          <a:p>
            <a:pPr lvl="1"/>
            <a:r>
              <a:rPr lang="en-US"/>
              <a:t>PRNI &amp; LINZ – October 2017</a:t>
            </a:r>
          </a:p>
          <a:p>
            <a:pPr lvl="1"/>
            <a:r>
              <a:rPr lang="en-US"/>
              <a:t>Paper charts &amp; ENCs – LINZ</a:t>
            </a:r>
          </a:p>
          <a:p>
            <a:pPr lvl="1"/>
            <a:r>
              <a:rPr lang="en-US"/>
              <a:t>NZ885 Tokelau</a:t>
            </a:r>
          </a:p>
          <a:p>
            <a:r>
              <a:rPr lang="en-US"/>
              <a:t>Upgraded channels - MSI</a:t>
            </a:r>
          </a:p>
          <a:p>
            <a:pPr lvl="1"/>
            <a:r>
              <a:rPr lang="en-US"/>
              <a:t>Atafu upgrading works completed</a:t>
            </a:r>
          </a:p>
          <a:p>
            <a:pPr lvl="1"/>
            <a:r>
              <a:rPr lang="en-US"/>
              <a:t>Nukunonu upgrading works in progress</a:t>
            </a:r>
          </a:p>
          <a:p>
            <a:pPr lvl="1"/>
            <a:r>
              <a:rPr lang="en-US"/>
              <a:t>Fakaofo upgrading works to start mid year</a:t>
            </a:r>
          </a:p>
          <a:p>
            <a:r>
              <a:rPr lang="en-US"/>
              <a:t>Participate in a SAR operation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921114"/>
            <a:ext cx="7724182" cy="2158761"/>
          </a:xfrm>
        </p:spPr>
        <p:txBody>
          <a:bodyPr/>
          <a:lstStyle/>
          <a:p>
            <a:r>
              <a:rPr lang="en-US"/>
              <a:t>Availability of resources/materials/technology</a:t>
            </a:r>
          </a:p>
          <a:p>
            <a:r>
              <a:rPr lang="en-US"/>
              <a:t>Transportation</a:t>
            </a:r>
          </a:p>
          <a:p>
            <a:r>
              <a:rPr lang="en-US"/>
              <a:t>Lack of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3555844"/>
          </a:xfrm>
        </p:spPr>
        <p:txBody>
          <a:bodyPr/>
          <a:lstStyle/>
          <a:p>
            <a:r>
              <a:rPr lang="en-US"/>
              <a:t>Surveys: LINZ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/>
              <a:t>Charting: LINZ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/>
              <a:t>MSI: No current qualified staff handling these safety information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MSDI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Working together with SPC on the Pacific Safety of Navigation Project -AtoN</a:t>
            </a:r>
          </a:p>
          <a:p>
            <a:r>
              <a:rPr lang="en-US"/>
              <a:t>LINZ – MSI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Importance of Hydrographic data</a:t>
            </a:r>
          </a:p>
          <a:p>
            <a:r>
              <a:rPr lang="en-US"/>
              <a:t>Availability of accurate data</a:t>
            </a:r>
          </a:p>
          <a:p>
            <a:r>
              <a:rPr lang="en-US"/>
              <a:t>Sharing of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294</TotalTime>
  <Words>69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IHO_Presentations_template-Blank</vt:lpstr>
      <vt:lpstr>16th Meeting of the  South West Pacific Hydrographic Commission  National Report by TOKELAU</vt:lpstr>
      <vt:lpstr>Main achievements during the year</vt:lpstr>
      <vt:lpstr>Main challenges and/or obstructions</vt:lpstr>
      <vt:lpstr>Progress on surveys, charting and MSI</vt:lpstr>
      <vt:lpstr>Progress on MSDI</vt:lpstr>
      <vt:lpstr>Plans that affect the region</vt:lpstr>
      <vt:lpstr>Lessons learned to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samuel.phineas@tokelau.org.nz</cp:lastModifiedBy>
  <cp:revision>40</cp:revision>
  <dcterms:created xsi:type="dcterms:W3CDTF">2017-10-26T13:07:26Z</dcterms:created>
  <dcterms:modified xsi:type="dcterms:W3CDTF">2019-02-14T03:32:38Z</dcterms:modified>
</cp:coreProperties>
</file>