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[SWPHC Member </a:t>
            </a:r>
            <a:r>
              <a:rPr lang="en-AU" dirty="0" smtClean="0"/>
              <a:t>or </a:t>
            </a:r>
            <a:r>
              <a:rPr lang="en-AU" dirty="0"/>
              <a:t>Associate Member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3555844"/>
          </a:xfrm>
        </p:spPr>
        <p:txBody>
          <a:bodyPr/>
          <a:lstStyle/>
          <a:p>
            <a:r>
              <a:rPr lang="en-US" dirty="0"/>
              <a:t>Surveys: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Charting: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MSI: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Contributions to the IHO DCDB and GEBCO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MSDI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stories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324</TotalTime>
  <Words>69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IHO_Presentations_template-Blank</vt:lpstr>
      <vt:lpstr>17th Meeting of the  South West Pacific Hydrographic Commission  National Report by</vt:lpstr>
      <vt:lpstr>Main achievements during the year</vt:lpstr>
      <vt:lpstr>Main challenges and/or obstructions</vt:lpstr>
      <vt:lpstr>Progress on surveys, charting and MSI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Jasbir Randhawa</cp:lastModifiedBy>
  <cp:revision>42</cp:revision>
  <dcterms:created xsi:type="dcterms:W3CDTF">2017-10-26T13:07:26Z</dcterms:created>
  <dcterms:modified xsi:type="dcterms:W3CDTF">2019-10-11T02:01:11Z</dcterms:modified>
</cp:coreProperties>
</file>