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47" y="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820714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98" y="6069012"/>
            <a:ext cx="793714" cy="808277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</a:t>
            </a:r>
            <a:r>
              <a:rPr lang="de-DE" baseline="0" dirty="0" smtClean="0">
                <a:solidFill>
                  <a:schemeClr val="tx1"/>
                </a:solidFill>
              </a:rPr>
              <a:t> West Pacific </a:t>
            </a:r>
            <a:r>
              <a:rPr lang="de-DE" dirty="0" smtClean="0">
                <a:solidFill>
                  <a:schemeClr val="tx1"/>
                </a:solidFill>
              </a:rPr>
              <a:t>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7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11/29/2018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Meeting of the </a:t>
            </a:r>
            <a:br>
              <a:rPr lang="en-US" dirty="0"/>
            </a:br>
            <a:r>
              <a:rPr lang="en-US" dirty="0" smtClean="0"/>
              <a:t>South West Pacific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 smtClean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r>
              <a:rPr lang="en-AU" dirty="0" smtClean="0"/>
              <a:t>[Name of Member/Associate </a:t>
            </a:r>
            <a:r>
              <a:rPr lang="en-AU" dirty="0"/>
              <a:t>Member </a:t>
            </a:r>
            <a:r>
              <a:rPr lang="en-AU" dirty="0" smtClean="0"/>
              <a:t>State/Observer]</a:t>
            </a:r>
            <a:endParaRPr lang="en-AU" dirty="0"/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challenges and/or obstructions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on surveys, charting and MSI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3555844"/>
          </a:xfrm>
        </p:spPr>
        <p:txBody>
          <a:bodyPr/>
          <a:lstStyle/>
          <a:p>
            <a:r>
              <a:rPr lang="en-US" dirty="0" smtClean="0"/>
              <a:t>Surveys: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Charting: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MSI: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2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Contributions to the IHO DCDB and GEBCO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on MSDI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</a:p>
          <a:p>
            <a:r>
              <a:rPr lang="en-US" dirty="0" smtClean="0"/>
              <a:t>Standards</a:t>
            </a:r>
          </a:p>
          <a:p>
            <a:r>
              <a:rPr lang="en-US" dirty="0" smtClean="0"/>
              <a:t>Technology</a:t>
            </a:r>
          </a:p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5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Plans that affect the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learned to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Success stories to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297</TotalTime>
  <Words>68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IHO_Presentations_template-Blank</vt:lpstr>
      <vt:lpstr>16th Meeting of the  South West Pacific Hydrographic Commission  National Report by</vt:lpstr>
      <vt:lpstr>Main achievements during the year</vt:lpstr>
      <vt:lpstr>Main challenges and/or obstructions</vt:lpstr>
      <vt:lpstr>Progress on surveys, charting and MSI</vt:lpstr>
      <vt:lpstr>Contributions to the IHO DCDB and GEBCO</vt:lpstr>
      <vt:lpstr>Progress on MSDI</vt:lpstr>
      <vt:lpstr>Plans that affect the region</vt:lpstr>
      <vt:lpstr>Lessons learned to share</vt:lpstr>
      <vt:lpstr>Success stories to share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Alberto Costa Neves</cp:lastModifiedBy>
  <cp:revision>38</cp:revision>
  <cp:lastPrinted>2018-11-23T02:36:29Z</cp:lastPrinted>
  <dcterms:created xsi:type="dcterms:W3CDTF">2017-10-26T13:07:26Z</dcterms:created>
  <dcterms:modified xsi:type="dcterms:W3CDTF">2018-11-29T17:33:25Z</dcterms:modified>
</cp:coreProperties>
</file>