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B867-0AE9-4C44-A4A4-1D921C5454E6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2219-51AA-4ADB-9F59-A84C0D09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59" y="0"/>
            <a:ext cx="1067514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9381" y="1"/>
            <a:ext cx="173261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USCHC40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Galveston, Texas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Not pictured:</a:t>
            </a:r>
          </a:p>
          <a:p>
            <a:r>
              <a:rPr lang="en-US" sz="1600" dirty="0" smtClean="0"/>
              <a:t>John </a:t>
            </a:r>
            <a:r>
              <a:rPr lang="en-US" sz="1600" dirty="0" smtClean="0"/>
              <a:t>Lowell Jr., Rodney “Wade” Ladner,</a:t>
            </a:r>
          </a:p>
          <a:p>
            <a:r>
              <a:rPr lang="en-US" sz="1600" dirty="0" smtClean="0"/>
              <a:t>Vanessa Self Miller, Rear Admiral Tim Gallaudet, Chris Thorne, Dave Price, Chris Hemmingway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Photo credit: </a:t>
            </a:r>
          </a:p>
          <a:p>
            <a:r>
              <a:rPr lang="en-US" sz="1600" dirty="0" smtClean="0"/>
              <a:t>John Lowell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40285" y="6054488"/>
            <a:ext cx="814601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Top row (l-r): </a:t>
            </a:r>
            <a:r>
              <a:rPr lang="en-US" sz="1400" dirty="0" err="1" smtClean="0">
                <a:solidFill>
                  <a:srgbClr val="FFFF00"/>
                </a:solidFill>
              </a:rPr>
              <a:t>Capt</a:t>
            </a:r>
            <a:r>
              <a:rPr lang="en-US" sz="1400" dirty="0" smtClean="0">
                <a:solidFill>
                  <a:srgbClr val="FFFF00"/>
                </a:solidFill>
              </a:rPr>
              <a:t> Richard Brennan, Dave Prince, Doug Brunt, </a:t>
            </a:r>
            <a:r>
              <a:rPr lang="en-US" sz="1400" dirty="0" err="1" smtClean="0">
                <a:solidFill>
                  <a:srgbClr val="FFFF00"/>
                </a:solidFill>
              </a:rPr>
              <a:t>Capt</a:t>
            </a:r>
            <a:r>
              <a:rPr lang="en-US" sz="1400" dirty="0" smtClean="0">
                <a:solidFill>
                  <a:srgbClr val="FFFF00"/>
                </a:solidFill>
              </a:rPr>
              <a:t> Brian </a:t>
            </a:r>
            <a:r>
              <a:rPr lang="en-US" sz="1400" dirty="0" err="1" smtClean="0">
                <a:solidFill>
                  <a:srgbClr val="FFFF00"/>
                </a:solidFill>
              </a:rPr>
              <a:t>Connon</a:t>
            </a:r>
            <a:r>
              <a:rPr lang="en-US" sz="1400" dirty="0" smtClean="0">
                <a:solidFill>
                  <a:srgbClr val="FFFF00"/>
                </a:solidFill>
              </a:rPr>
              <a:t>, Rear Admiral Shepard Smith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5758" y="6362265"/>
            <a:ext cx="1067514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Bottom row (l-r): Gretchen </a:t>
            </a:r>
            <a:r>
              <a:rPr lang="en-US" sz="1400" dirty="0" err="1" smtClean="0">
                <a:solidFill>
                  <a:srgbClr val="FFFF00"/>
                </a:solidFill>
              </a:rPr>
              <a:t>Imahori</a:t>
            </a:r>
            <a:r>
              <a:rPr lang="en-US" sz="1400" dirty="0" smtClean="0">
                <a:solidFill>
                  <a:srgbClr val="FFFF00"/>
                </a:solidFill>
              </a:rPr>
              <a:t>, Jonathan Justi, Marc LeBlanc , Bruno </a:t>
            </a:r>
            <a:r>
              <a:rPr lang="en-US" sz="1400" dirty="0" err="1" smtClean="0">
                <a:solidFill>
                  <a:srgbClr val="FFFF00"/>
                </a:solidFill>
              </a:rPr>
              <a:t>Frachon</a:t>
            </a:r>
            <a:r>
              <a:rPr lang="en-US" sz="1400" dirty="0" smtClean="0">
                <a:solidFill>
                  <a:srgbClr val="FFFF00"/>
                </a:solidFill>
              </a:rPr>
              <a:t>, Charles Baptist, Serge Gosselin, Christie </a:t>
            </a:r>
            <a:r>
              <a:rPr lang="en-US" sz="1400" dirty="0" err="1" smtClean="0">
                <a:solidFill>
                  <a:srgbClr val="FFFF00"/>
                </a:solidFill>
              </a:rPr>
              <a:t>Ence</a:t>
            </a:r>
            <a:r>
              <a:rPr lang="en-US" sz="1400" dirty="0" smtClean="0">
                <a:solidFill>
                  <a:srgbClr val="FFFF00"/>
                </a:solidFill>
              </a:rPr>
              <a:t>, Denis </a:t>
            </a:r>
            <a:r>
              <a:rPr lang="en-US" sz="1400" dirty="0" err="1" smtClean="0">
                <a:solidFill>
                  <a:srgbClr val="FFFF00"/>
                </a:solidFill>
              </a:rPr>
              <a:t>Hains</a:t>
            </a:r>
            <a:r>
              <a:rPr lang="en-US" sz="1400" dirty="0" smtClean="0">
                <a:solidFill>
                  <a:srgbClr val="FFFF00"/>
                </a:solidFill>
              </a:rPr>
              <a:t>, Capt. Edward J. Van De </a:t>
            </a:r>
            <a:r>
              <a:rPr lang="en-US" sz="1400" dirty="0" err="1" smtClean="0">
                <a:solidFill>
                  <a:srgbClr val="FFFF00"/>
                </a:solidFill>
              </a:rPr>
              <a:t>Ameele</a:t>
            </a:r>
            <a:r>
              <a:rPr lang="en-US" sz="1400" dirty="0" smtClean="0">
                <a:solidFill>
                  <a:srgbClr val="FFFF00"/>
                </a:solidFill>
              </a:rPr>
              <a:t>, Louis </a:t>
            </a:r>
            <a:r>
              <a:rPr lang="en-US" sz="1400" dirty="0" err="1" smtClean="0">
                <a:solidFill>
                  <a:srgbClr val="FFFF00"/>
                </a:solidFill>
              </a:rPr>
              <a:t>Maltais</a:t>
            </a:r>
            <a:r>
              <a:rPr lang="en-US" sz="1400" dirty="0" smtClean="0">
                <a:solidFill>
                  <a:srgbClr val="FFFF00"/>
                </a:solidFill>
              </a:rPr>
              <a:t>, Stan Harvey,  Michael </a:t>
            </a:r>
            <a:r>
              <a:rPr lang="en-US" sz="1400" dirty="0" err="1" smtClean="0">
                <a:solidFill>
                  <a:srgbClr val="FFFF00"/>
                </a:solidFill>
              </a:rPr>
              <a:t>Swedberg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Justi</dc:creator>
  <cp:lastModifiedBy>Jonathan Justi</cp:lastModifiedBy>
  <cp:revision>11</cp:revision>
  <dcterms:created xsi:type="dcterms:W3CDTF">2017-05-25T13:36:54Z</dcterms:created>
  <dcterms:modified xsi:type="dcterms:W3CDTF">2017-05-26T16:11:03Z</dcterms:modified>
</cp:coreProperties>
</file>