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</p:sldMasterIdLst>
  <p:notesMasterIdLst>
    <p:notesMasterId r:id="rId9"/>
  </p:notesMasterIdLst>
  <p:handoutMasterIdLst>
    <p:handoutMasterId r:id="rId10"/>
  </p:handoutMasterIdLst>
  <p:sldIdLst>
    <p:sldId id="535" r:id="rId2"/>
    <p:sldId id="536" r:id="rId3"/>
    <p:sldId id="621" r:id="rId4"/>
    <p:sldId id="586" r:id="rId5"/>
    <p:sldId id="603" r:id="rId6"/>
    <p:sldId id="622" r:id="rId7"/>
    <p:sldId id="585" r:id="rId8"/>
  </p:sldIdLst>
  <p:sldSz cx="9144000" cy="6858000" type="screen4x3"/>
  <p:notesSz cx="6858000" cy="9144000"/>
  <p:defaultTextStyle>
    <a:defPPr>
      <a:defRPr lang="en-A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  <a:srgbClr val="66CCFF"/>
    <a:srgbClr val="F89400"/>
    <a:srgbClr val="B29EFA"/>
    <a:srgbClr val="BCADEB"/>
    <a:srgbClr val="C19DFB"/>
    <a:srgbClr val="908BF9"/>
    <a:srgbClr val="66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1118" autoAdjust="0"/>
    <p:restoredTop sz="86444" autoAdjust="0"/>
  </p:normalViewPr>
  <p:slideViewPr>
    <p:cSldViewPr>
      <p:cViewPr>
        <p:scale>
          <a:sx n="80" d="100"/>
          <a:sy n="80" d="100"/>
        </p:scale>
        <p:origin x="444" y="-13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3072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3072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3313C19D-616B-4825-9EB6-56DA06C3057A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51308295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1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AU" noProof="0" smtClean="0"/>
              <a:t>Click to edit Master text styles</a:t>
            </a:r>
          </a:p>
          <a:p>
            <a:pPr lvl="1"/>
            <a:r>
              <a:rPr lang="en-AU" noProof="0" smtClean="0"/>
              <a:t>Second level</a:t>
            </a:r>
          </a:p>
          <a:p>
            <a:pPr lvl="2"/>
            <a:r>
              <a:rPr lang="en-AU" noProof="0" smtClean="0"/>
              <a:t>Third level</a:t>
            </a:r>
          </a:p>
          <a:p>
            <a:pPr lvl="3"/>
            <a:r>
              <a:rPr lang="en-AU" noProof="0" smtClean="0"/>
              <a:t>Fourth level</a:t>
            </a:r>
          </a:p>
          <a:p>
            <a:pPr lvl="4"/>
            <a:r>
              <a:rPr lang="en-AU" noProof="0" smtClean="0"/>
              <a:t>Fifth level</a:t>
            </a: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84EA165E-E13C-4250-8114-216904C5A381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66724212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4EA165E-E13C-4250-8114-216904C5A381}" type="slidenum">
              <a:rPr lang="en-AU" smtClean="0"/>
              <a:pPr>
                <a:defRPr/>
              </a:pPr>
              <a:t>2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68847835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4EA165E-E13C-4250-8114-216904C5A381}" type="slidenum">
              <a:rPr lang="en-AU" smtClean="0"/>
              <a:pPr>
                <a:defRPr/>
              </a:pPr>
              <a:t>3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62398833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1987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r-FR" dirty="0" smtClean="0"/>
          </a:p>
        </p:txBody>
      </p:sp>
      <p:sp>
        <p:nvSpPr>
          <p:cNvPr id="41988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fld id="{CD4C0940-0ACB-4B3B-8617-AE751EBE3EED}" type="slidenum">
              <a:rPr lang="en-AU" smtClean="0">
                <a:solidFill>
                  <a:srgbClr val="000000"/>
                </a:solidFill>
                <a:latin typeface="Times New Roman" pitchFamily="18" charset="0"/>
              </a:rPr>
              <a:pPr eaLnBrk="1" hangingPunct="1"/>
              <a:t>4</a:t>
            </a:fld>
            <a:endParaRPr lang="en-AU" smtClean="0">
              <a:solidFill>
                <a:srgbClr val="000000"/>
              </a:solidFill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28690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20782"/>
            <a:ext cx="9148763" cy="6851650"/>
            <a:chOff x="1" y="0"/>
            <a:chExt cx="5763" cy="4316"/>
          </a:xfrm>
        </p:grpSpPr>
        <p:sp>
          <p:nvSpPr>
            <p:cNvPr id="5" name="Freeform 3"/>
            <p:cNvSpPr>
              <a:spLocks/>
            </p:cNvSpPr>
            <p:nvPr/>
          </p:nvSpPr>
          <p:spPr bwMode="hidden">
            <a:xfrm>
              <a:off x="5045" y="2626"/>
              <a:ext cx="719" cy="1690"/>
            </a:xfrm>
            <a:custGeom>
              <a:avLst/>
              <a:gdLst/>
              <a:ahLst/>
              <a:cxnLst>
                <a:cxn ang="0">
                  <a:pos x="717" y="72"/>
                </a:cxn>
                <a:cxn ang="0">
                  <a:pos x="717" y="0"/>
                </a:cxn>
                <a:cxn ang="0">
                  <a:pos x="699" y="101"/>
                </a:cxn>
                <a:cxn ang="0">
                  <a:pos x="675" y="209"/>
                </a:cxn>
                <a:cxn ang="0">
                  <a:pos x="627" y="389"/>
                </a:cxn>
                <a:cxn ang="0">
                  <a:pos x="574" y="569"/>
                </a:cxn>
                <a:cxn ang="0">
                  <a:pos x="502" y="749"/>
                </a:cxn>
                <a:cxn ang="0">
                  <a:pos x="424" y="935"/>
                </a:cxn>
                <a:cxn ang="0">
                  <a:pos x="334" y="1121"/>
                </a:cxn>
                <a:cxn ang="0">
                  <a:pos x="233" y="1312"/>
                </a:cxn>
                <a:cxn ang="0">
                  <a:pos x="125" y="1498"/>
                </a:cxn>
                <a:cxn ang="0">
                  <a:pos x="0" y="1690"/>
                </a:cxn>
                <a:cxn ang="0">
                  <a:pos x="11" y="1690"/>
                </a:cxn>
                <a:cxn ang="0">
                  <a:pos x="137" y="1498"/>
                </a:cxn>
                <a:cxn ang="0">
                  <a:pos x="245" y="1312"/>
                </a:cxn>
                <a:cxn ang="0">
                  <a:pos x="346" y="1121"/>
                </a:cxn>
                <a:cxn ang="0">
                  <a:pos x="436" y="935"/>
                </a:cxn>
                <a:cxn ang="0">
                  <a:pos x="514" y="749"/>
                </a:cxn>
                <a:cxn ang="0">
                  <a:pos x="585" y="569"/>
                </a:cxn>
                <a:cxn ang="0">
                  <a:pos x="639" y="389"/>
                </a:cxn>
                <a:cxn ang="0">
                  <a:pos x="687" y="209"/>
                </a:cxn>
                <a:cxn ang="0">
                  <a:pos x="705" y="143"/>
                </a:cxn>
                <a:cxn ang="0">
                  <a:pos x="717" y="72"/>
                </a:cxn>
                <a:cxn ang="0">
                  <a:pos x="717" y="72"/>
                </a:cxn>
              </a:cxnLst>
              <a:rect l="0" t="0" r="r" b="b"/>
              <a:pathLst>
                <a:path w="717" h="1690">
                  <a:moveTo>
                    <a:pt x="717" y="72"/>
                  </a:moveTo>
                  <a:lnTo>
                    <a:pt x="717" y="0"/>
                  </a:lnTo>
                  <a:lnTo>
                    <a:pt x="699" y="101"/>
                  </a:lnTo>
                  <a:lnTo>
                    <a:pt x="675" y="209"/>
                  </a:lnTo>
                  <a:lnTo>
                    <a:pt x="627" y="389"/>
                  </a:lnTo>
                  <a:lnTo>
                    <a:pt x="574" y="569"/>
                  </a:lnTo>
                  <a:lnTo>
                    <a:pt x="502" y="749"/>
                  </a:lnTo>
                  <a:lnTo>
                    <a:pt x="424" y="935"/>
                  </a:lnTo>
                  <a:lnTo>
                    <a:pt x="334" y="1121"/>
                  </a:lnTo>
                  <a:lnTo>
                    <a:pt x="233" y="1312"/>
                  </a:lnTo>
                  <a:lnTo>
                    <a:pt x="125" y="1498"/>
                  </a:lnTo>
                  <a:lnTo>
                    <a:pt x="0" y="1690"/>
                  </a:lnTo>
                  <a:lnTo>
                    <a:pt x="11" y="1690"/>
                  </a:lnTo>
                  <a:lnTo>
                    <a:pt x="137" y="1498"/>
                  </a:lnTo>
                  <a:lnTo>
                    <a:pt x="245" y="1312"/>
                  </a:lnTo>
                  <a:lnTo>
                    <a:pt x="346" y="1121"/>
                  </a:lnTo>
                  <a:lnTo>
                    <a:pt x="436" y="935"/>
                  </a:lnTo>
                  <a:lnTo>
                    <a:pt x="514" y="749"/>
                  </a:lnTo>
                  <a:lnTo>
                    <a:pt x="585" y="569"/>
                  </a:lnTo>
                  <a:lnTo>
                    <a:pt x="639" y="389"/>
                  </a:lnTo>
                  <a:lnTo>
                    <a:pt x="687" y="209"/>
                  </a:lnTo>
                  <a:lnTo>
                    <a:pt x="705" y="143"/>
                  </a:lnTo>
                  <a:lnTo>
                    <a:pt x="717" y="72"/>
                  </a:lnTo>
                  <a:lnTo>
                    <a:pt x="717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AU"/>
            </a:p>
          </p:txBody>
        </p:sp>
        <p:sp>
          <p:nvSpPr>
            <p:cNvPr id="6" name="Freeform 4"/>
            <p:cNvSpPr>
              <a:spLocks/>
            </p:cNvSpPr>
            <p:nvPr/>
          </p:nvSpPr>
          <p:spPr bwMode="hidden">
            <a:xfrm>
              <a:off x="5386" y="3794"/>
              <a:ext cx="378" cy="522"/>
            </a:xfrm>
            <a:custGeom>
              <a:avLst/>
              <a:gdLst/>
              <a:ahLst/>
              <a:cxnLst>
                <a:cxn ang="0">
                  <a:pos x="377" y="0"/>
                </a:cxn>
                <a:cxn ang="0">
                  <a:pos x="293" y="132"/>
                </a:cxn>
                <a:cxn ang="0">
                  <a:pos x="204" y="264"/>
                </a:cxn>
                <a:cxn ang="0">
                  <a:pos x="102" y="396"/>
                </a:cxn>
                <a:cxn ang="0">
                  <a:pos x="0" y="522"/>
                </a:cxn>
                <a:cxn ang="0">
                  <a:pos x="12" y="522"/>
                </a:cxn>
                <a:cxn ang="0">
                  <a:pos x="114" y="402"/>
                </a:cxn>
                <a:cxn ang="0">
                  <a:pos x="204" y="282"/>
                </a:cxn>
                <a:cxn ang="0">
                  <a:pos x="377" y="24"/>
                </a:cxn>
                <a:cxn ang="0">
                  <a:pos x="377" y="0"/>
                </a:cxn>
                <a:cxn ang="0">
                  <a:pos x="377" y="0"/>
                </a:cxn>
              </a:cxnLst>
              <a:rect l="0" t="0" r="r" b="b"/>
              <a:pathLst>
                <a:path w="377" h="522">
                  <a:moveTo>
                    <a:pt x="377" y="0"/>
                  </a:moveTo>
                  <a:lnTo>
                    <a:pt x="293" y="132"/>
                  </a:lnTo>
                  <a:lnTo>
                    <a:pt x="204" y="264"/>
                  </a:lnTo>
                  <a:lnTo>
                    <a:pt x="102" y="396"/>
                  </a:lnTo>
                  <a:lnTo>
                    <a:pt x="0" y="522"/>
                  </a:lnTo>
                  <a:lnTo>
                    <a:pt x="12" y="522"/>
                  </a:lnTo>
                  <a:lnTo>
                    <a:pt x="114" y="402"/>
                  </a:lnTo>
                  <a:lnTo>
                    <a:pt x="204" y="282"/>
                  </a:lnTo>
                  <a:lnTo>
                    <a:pt x="377" y="24"/>
                  </a:lnTo>
                  <a:lnTo>
                    <a:pt x="377" y="0"/>
                  </a:lnTo>
                  <a:lnTo>
                    <a:pt x="377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AU"/>
            </a:p>
          </p:txBody>
        </p:sp>
        <p:sp>
          <p:nvSpPr>
            <p:cNvPr id="7" name="Freeform 5"/>
            <p:cNvSpPr>
              <a:spLocks/>
            </p:cNvSpPr>
            <p:nvPr/>
          </p:nvSpPr>
          <p:spPr bwMode="hidden">
            <a:xfrm>
              <a:off x="5680" y="4214"/>
              <a:ext cx="84" cy="102"/>
            </a:xfrm>
            <a:custGeom>
              <a:avLst/>
              <a:gdLst/>
              <a:ahLst/>
              <a:cxnLst>
                <a:cxn ang="0">
                  <a:pos x="0" y="102"/>
                </a:cxn>
                <a:cxn ang="0">
                  <a:pos x="18" y="102"/>
                </a:cxn>
                <a:cxn ang="0">
                  <a:pos x="48" y="60"/>
                </a:cxn>
                <a:cxn ang="0">
                  <a:pos x="84" y="24"/>
                </a:cxn>
                <a:cxn ang="0">
                  <a:pos x="84" y="0"/>
                </a:cxn>
                <a:cxn ang="0">
                  <a:pos x="42" y="54"/>
                </a:cxn>
                <a:cxn ang="0">
                  <a:pos x="0" y="102"/>
                </a:cxn>
                <a:cxn ang="0">
                  <a:pos x="0" y="102"/>
                </a:cxn>
              </a:cxnLst>
              <a:rect l="0" t="0" r="r" b="b"/>
              <a:pathLst>
                <a:path w="84" h="102">
                  <a:moveTo>
                    <a:pt x="0" y="102"/>
                  </a:moveTo>
                  <a:lnTo>
                    <a:pt x="18" y="102"/>
                  </a:lnTo>
                  <a:lnTo>
                    <a:pt x="48" y="60"/>
                  </a:lnTo>
                  <a:lnTo>
                    <a:pt x="84" y="24"/>
                  </a:lnTo>
                  <a:lnTo>
                    <a:pt x="84" y="0"/>
                  </a:lnTo>
                  <a:lnTo>
                    <a:pt x="42" y="54"/>
                  </a:lnTo>
                  <a:lnTo>
                    <a:pt x="0" y="102"/>
                  </a:lnTo>
                  <a:lnTo>
                    <a:pt x="0" y="10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AU"/>
            </a:p>
          </p:txBody>
        </p:sp>
        <p:grpSp>
          <p:nvGrpSpPr>
            <p:cNvPr id="8" name="Group 6"/>
            <p:cNvGrpSpPr>
              <a:grpSpLocks/>
            </p:cNvGrpSpPr>
            <p:nvPr/>
          </p:nvGrpSpPr>
          <p:grpSpPr bwMode="auto">
            <a:xfrm>
              <a:off x="288" y="0"/>
              <a:ext cx="5098" cy="4316"/>
              <a:chOff x="288" y="0"/>
              <a:chExt cx="5098" cy="4316"/>
            </a:xfrm>
          </p:grpSpPr>
          <p:sp>
            <p:nvSpPr>
              <p:cNvPr id="28" name="Freeform 7"/>
              <p:cNvSpPr>
                <a:spLocks/>
              </p:cNvSpPr>
              <p:nvPr/>
            </p:nvSpPr>
            <p:spPr bwMode="hidden">
              <a:xfrm>
                <a:off x="2789" y="0"/>
                <a:ext cx="72" cy="4316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60" y="4316"/>
                  </a:cxn>
                  <a:cxn ang="0">
                    <a:pos x="72" y="4316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72" h="4316">
                    <a:moveTo>
                      <a:pt x="0" y="0"/>
                    </a:moveTo>
                    <a:lnTo>
                      <a:pt x="60" y="4316"/>
                    </a:lnTo>
                    <a:lnTo>
                      <a:pt x="72" y="4316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AU"/>
              </a:p>
            </p:txBody>
          </p:sp>
          <p:sp>
            <p:nvSpPr>
              <p:cNvPr id="29" name="Freeform 8"/>
              <p:cNvSpPr>
                <a:spLocks/>
              </p:cNvSpPr>
              <p:nvPr/>
            </p:nvSpPr>
            <p:spPr bwMode="hidden">
              <a:xfrm>
                <a:off x="3089" y="0"/>
                <a:ext cx="174" cy="4316"/>
              </a:xfrm>
              <a:custGeom>
                <a:avLst/>
                <a:gdLst/>
                <a:ahLst/>
                <a:cxnLst>
                  <a:cxn ang="0">
                    <a:pos x="24" y="0"/>
                  </a:cxn>
                  <a:cxn ang="0">
                    <a:pos x="12" y="0"/>
                  </a:cxn>
                  <a:cxn ang="0">
                    <a:pos x="42" y="216"/>
                  </a:cxn>
                  <a:cxn ang="0">
                    <a:pos x="72" y="444"/>
                  </a:cxn>
                  <a:cxn ang="0">
                    <a:pos x="96" y="689"/>
                  </a:cxn>
                  <a:cxn ang="0">
                    <a:pos x="120" y="947"/>
                  </a:cxn>
                  <a:cxn ang="0">
                    <a:pos x="132" y="1211"/>
                  </a:cxn>
                  <a:cxn ang="0">
                    <a:pos x="150" y="1487"/>
                  </a:cxn>
                  <a:cxn ang="0">
                    <a:pos x="156" y="1768"/>
                  </a:cxn>
                  <a:cxn ang="0">
                    <a:pos x="162" y="2062"/>
                  </a:cxn>
                  <a:cxn ang="0">
                    <a:pos x="156" y="2644"/>
                  </a:cxn>
                  <a:cxn ang="0">
                    <a:pos x="126" y="3225"/>
                  </a:cxn>
                  <a:cxn ang="0">
                    <a:pos x="108" y="3507"/>
                  </a:cxn>
                  <a:cxn ang="0">
                    <a:pos x="78" y="3788"/>
                  </a:cxn>
                  <a:cxn ang="0">
                    <a:pos x="42" y="4058"/>
                  </a:cxn>
                  <a:cxn ang="0">
                    <a:pos x="0" y="4316"/>
                  </a:cxn>
                  <a:cxn ang="0">
                    <a:pos x="12" y="4316"/>
                  </a:cxn>
                  <a:cxn ang="0">
                    <a:pos x="54" y="4058"/>
                  </a:cxn>
                  <a:cxn ang="0">
                    <a:pos x="90" y="3782"/>
                  </a:cxn>
                  <a:cxn ang="0">
                    <a:pos x="120" y="3507"/>
                  </a:cxn>
                  <a:cxn ang="0">
                    <a:pos x="138" y="3219"/>
                  </a:cxn>
                  <a:cxn ang="0">
                    <a:pos x="168" y="2638"/>
                  </a:cxn>
                  <a:cxn ang="0">
                    <a:pos x="174" y="2056"/>
                  </a:cxn>
                  <a:cxn ang="0">
                    <a:pos x="168" y="1768"/>
                  </a:cxn>
                  <a:cxn ang="0">
                    <a:pos x="162" y="1487"/>
                  </a:cxn>
                  <a:cxn ang="0">
                    <a:pos x="144" y="1211"/>
                  </a:cxn>
                  <a:cxn ang="0">
                    <a:pos x="132" y="941"/>
                  </a:cxn>
                  <a:cxn ang="0">
                    <a:pos x="108" y="689"/>
                  </a:cxn>
                  <a:cxn ang="0">
                    <a:pos x="84" y="444"/>
                  </a:cxn>
                  <a:cxn ang="0">
                    <a:pos x="54" y="216"/>
                  </a:cxn>
                  <a:cxn ang="0">
                    <a:pos x="24" y="0"/>
                  </a:cxn>
                  <a:cxn ang="0">
                    <a:pos x="24" y="0"/>
                  </a:cxn>
                </a:cxnLst>
                <a:rect l="0" t="0" r="r" b="b"/>
                <a:pathLst>
                  <a:path w="174" h="4316">
                    <a:moveTo>
                      <a:pt x="24" y="0"/>
                    </a:moveTo>
                    <a:lnTo>
                      <a:pt x="12" y="0"/>
                    </a:lnTo>
                    <a:lnTo>
                      <a:pt x="42" y="216"/>
                    </a:lnTo>
                    <a:lnTo>
                      <a:pt x="72" y="444"/>
                    </a:lnTo>
                    <a:lnTo>
                      <a:pt x="96" y="689"/>
                    </a:lnTo>
                    <a:lnTo>
                      <a:pt x="120" y="947"/>
                    </a:lnTo>
                    <a:lnTo>
                      <a:pt x="132" y="1211"/>
                    </a:lnTo>
                    <a:lnTo>
                      <a:pt x="150" y="1487"/>
                    </a:lnTo>
                    <a:lnTo>
                      <a:pt x="156" y="1768"/>
                    </a:lnTo>
                    <a:lnTo>
                      <a:pt x="162" y="2062"/>
                    </a:lnTo>
                    <a:lnTo>
                      <a:pt x="156" y="2644"/>
                    </a:lnTo>
                    <a:lnTo>
                      <a:pt x="126" y="3225"/>
                    </a:lnTo>
                    <a:lnTo>
                      <a:pt x="108" y="3507"/>
                    </a:lnTo>
                    <a:lnTo>
                      <a:pt x="78" y="3788"/>
                    </a:lnTo>
                    <a:lnTo>
                      <a:pt x="42" y="4058"/>
                    </a:lnTo>
                    <a:lnTo>
                      <a:pt x="0" y="4316"/>
                    </a:lnTo>
                    <a:lnTo>
                      <a:pt x="12" y="4316"/>
                    </a:lnTo>
                    <a:lnTo>
                      <a:pt x="54" y="4058"/>
                    </a:lnTo>
                    <a:lnTo>
                      <a:pt x="90" y="3782"/>
                    </a:lnTo>
                    <a:lnTo>
                      <a:pt x="120" y="3507"/>
                    </a:lnTo>
                    <a:lnTo>
                      <a:pt x="138" y="3219"/>
                    </a:lnTo>
                    <a:lnTo>
                      <a:pt x="168" y="2638"/>
                    </a:lnTo>
                    <a:lnTo>
                      <a:pt x="174" y="2056"/>
                    </a:lnTo>
                    <a:lnTo>
                      <a:pt x="168" y="1768"/>
                    </a:lnTo>
                    <a:lnTo>
                      <a:pt x="162" y="1487"/>
                    </a:lnTo>
                    <a:lnTo>
                      <a:pt x="144" y="1211"/>
                    </a:lnTo>
                    <a:lnTo>
                      <a:pt x="132" y="941"/>
                    </a:lnTo>
                    <a:lnTo>
                      <a:pt x="108" y="689"/>
                    </a:lnTo>
                    <a:lnTo>
                      <a:pt x="84" y="444"/>
                    </a:lnTo>
                    <a:lnTo>
                      <a:pt x="54" y="216"/>
                    </a:lnTo>
                    <a:lnTo>
                      <a:pt x="24" y="0"/>
                    </a:lnTo>
                    <a:lnTo>
                      <a:pt x="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AU"/>
              </a:p>
            </p:txBody>
          </p:sp>
          <p:sp>
            <p:nvSpPr>
              <p:cNvPr id="30" name="Freeform 9"/>
              <p:cNvSpPr>
                <a:spLocks/>
              </p:cNvSpPr>
              <p:nvPr/>
            </p:nvSpPr>
            <p:spPr bwMode="hidden">
              <a:xfrm>
                <a:off x="3358" y="0"/>
                <a:ext cx="337" cy="4316"/>
              </a:xfrm>
              <a:custGeom>
                <a:avLst/>
                <a:gdLst/>
                <a:ahLst/>
                <a:cxnLst>
                  <a:cxn ang="0">
                    <a:pos x="329" y="2014"/>
                  </a:cxn>
                  <a:cxn ang="0">
                    <a:pos x="317" y="1726"/>
                  </a:cxn>
                  <a:cxn ang="0">
                    <a:pos x="293" y="1445"/>
                  </a:cxn>
                  <a:cxn ang="0">
                    <a:pos x="263" y="1175"/>
                  </a:cxn>
                  <a:cxn ang="0">
                    <a:pos x="228" y="917"/>
                  </a:cxn>
                  <a:cxn ang="0">
                    <a:pos x="186" y="665"/>
                  </a:cxn>
                  <a:cxn ang="0">
                    <a:pos x="132" y="432"/>
                  </a:cxn>
                  <a:cxn ang="0">
                    <a:pos x="78" y="204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66" y="204"/>
                  </a:cxn>
                  <a:cxn ang="0">
                    <a:pos x="120" y="432"/>
                  </a:cxn>
                  <a:cxn ang="0">
                    <a:pos x="174" y="665"/>
                  </a:cxn>
                  <a:cxn ang="0">
                    <a:pos x="216" y="917"/>
                  </a:cxn>
                  <a:cxn ang="0">
                    <a:pos x="251" y="1175"/>
                  </a:cxn>
                  <a:cxn ang="0">
                    <a:pos x="281" y="1445"/>
                  </a:cxn>
                  <a:cxn ang="0">
                    <a:pos x="305" y="1726"/>
                  </a:cxn>
                  <a:cxn ang="0">
                    <a:pos x="317" y="2014"/>
                  </a:cxn>
                  <a:cxn ang="0">
                    <a:pos x="323" y="2314"/>
                  </a:cxn>
                  <a:cxn ang="0">
                    <a:pos x="317" y="2608"/>
                  </a:cxn>
                  <a:cxn ang="0">
                    <a:pos x="305" y="2907"/>
                  </a:cxn>
                  <a:cxn ang="0">
                    <a:pos x="281" y="3201"/>
                  </a:cxn>
                  <a:cxn ang="0">
                    <a:pos x="257" y="3489"/>
                  </a:cxn>
                  <a:cxn ang="0">
                    <a:pos x="216" y="3777"/>
                  </a:cxn>
                  <a:cxn ang="0">
                    <a:pos x="174" y="4052"/>
                  </a:cxn>
                  <a:cxn ang="0">
                    <a:pos x="120" y="4316"/>
                  </a:cxn>
                  <a:cxn ang="0">
                    <a:pos x="132" y="4316"/>
                  </a:cxn>
                  <a:cxn ang="0">
                    <a:pos x="186" y="4052"/>
                  </a:cxn>
                  <a:cxn ang="0">
                    <a:pos x="228" y="3777"/>
                  </a:cxn>
                  <a:cxn ang="0">
                    <a:pos x="269" y="3489"/>
                  </a:cxn>
                  <a:cxn ang="0">
                    <a:pos x="293" y="3201"/>
                  </a:cxn>
                  <a:cxn ang="0">
                    <a:pos x="317" y="2907"/>
                  </a:cxn>
                  <a:cxn ang="0">
                    <a:pos x="329" y="2608"/>
                  </a:cxn>
                  <a:cxn ang="0">
                    <a:pos x="335" y="2314"/>
                  </a:cxn>
                  <a:cxn ang="0">
                    <a:pos x="329" y="2014"/>
                  </a:cxn>
                  <a:cxn ang="0">
                    <a:pos x="329" y="2014"/>
                  </a:cxn>
                </a:cxnLst>
                <a:rect l="0" t="0" r="r" b="b"/>
                <a:pathLst>
                  <a:path w="335" h="4316">
                    <a:moveTo>
                      <a:pt x="329" y="2014"/>
                    </a:moveTo>
                    <a:lnTo>
                      <a:pt x="317" y="1726"/>
                    </a:lnTo>
                    <a:lnTo>
                      <a:pt x="293" y="1445"/>
                    </a:lnTo>
                    <a:lnTo>
                      <a:pt x="263" y="1175"/>
                    </a:lnTo>
                    <a:lnTo>
                      <a:pt x="228" y="917"/>
                    </a:lnTo>
                    <a:lnTo>
                      <a:pt x="186" y="665"/>
                    </a:lnTo>
                    <a:lnTo>
                      <a:pt x="132" y="432"/>
                    </a:lnTo>
                    <a:lnTo>
                      <a:pt x="78" y="204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66" y="204"/>
                    </a:lnTo>
                    <a:lnTo>
                      <a:pt x="120" y="432"/>
                    </a:lnTo>
                    <a:lnTo>
                      <a:pt x="174" y="665"/>
                    </a:lnTo>
                    <a:lnTo>
                      <a:pt x="216" y="917"/>
                    </a:lnTo>
                    <a:lnTo>
                      <a:pt x="251" y="1175"/>
                    </a:lnTo>
                    <a:lnTo>
                      <a:pt x="281" y="1445"/>
                    </a:lnTo>
                    <a:lnTo>
                      <a:pt x="305" y="1726"/>
                    </a:lnTo>
                    <a:lnTo>
                      <a:pt x="317" y="2014"/>
                    </a:lnTo>
                    <a:lnTo>
                      <a:pt x="323" y="2314"/>
                    </a:lnTo>
                    <a:lnTo>
                      <a:pt x="317" y="2608"/>
                    </a:lnTo>
                    <a:lnTo>
                      <a:pt x="305" y="2907"/>
                    </a:lnTo>
                    <a:lnTo>
                      <a:pt x="281" y="3201"/>
                    </a:lnTo>
                    <a:lnTo>
                      <a:pt x="257" y="3489"/>
                    </a:lnTo>
                    <a:lnTo>
                      <a:pt x="216" y="3777"/>
                    </a:lnTo>
                    <a:lnTo>
                      <a:pt x="174" y="4052"/>
                    </a:lnTo>
                    <a:lnTo>
                      <a:pt x="120" y="4316"/>
                    </a:lnTo>
                    <a:lnTo>
                      <a:pt x="132" y="4316"/>
                    </a:lnTo>
                    <a:lnTo>
                      <a:pt x="186" y="4052"/>
                    </a:lnTo>
                    <a:lnTo>
                      <a:pt x="228" y="3777"/>
                    </a:lnTo>
                    <a:lnTo>
                      <a:pt x="269" y="3489"/>
                    </a:lnTo>
                    <a:lnTo>
                      <a:pt x="293" y="3201"/>
                    </a:lnTo>
                    <a:lnTo>
                      <a:pt x="317" y="2907"/>
                    </a:lnTo>
                    <a:lnTo>
                      <a:pt x="329" y="2608"/>
                    </a:lnTo>
                    <a:lnTo>
                      <a:pt x="335" y="2314"/>
                    </a:lnTo>
                    <a:lnTo>
                      <a:pt x="329" y="2014"/>
                    </a:lnTo>
                    <a:lnTo>
                      <a:pt x="329" y="20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AU"/>
              </a:p>
            </p:txBody>
          </p:sp>
          <p:sp>
            <p:nvSpPr>
              <p:cNvPr id="31" name="Freeform 10"/>
              <p:cNvSpPr>
                <a:spLocks/>
              </p:cNvSpPr>
              <p:nvPr/>
            </p:nvSpPr>
            <p:spPr bwMode="hidden">
              <a:xfrm>
                <a:off x="3676" y="0"/>
                <a:ext cx="427" cy="4316"/>
              </a:xfrm>
              <a:custGeom>
                <a:avLst/>
                <a:gdLst/>
                <a:ahLst/>
                <a:cxnLst>
                  <a:cxn ang="0">
                    <a:pos x="413" y="1924"/>
                  </a:cxn>
                  <a:cxn ang="0">
                    <a:pos x="395" y="1690"/>
                  </a:cxn>
                  <a:cxn ang="0">
                    <a:pos x="365" y="1457"/>
                  </a:cxn>
                  <a:cxn ang="0">
                    <a:pos x="329" y="1229"/>
                  </a:cxn>
                  <a:cxn ang="0">
                    <a:pos x="281" y="1001"/>
                  </a:cxn>
                  <a:cxn ang="0">
                    <a:pos x="227" y="761"/>
                  </a:cxn>
                  <a:cxn ang="0">
                    <a:pos x="162" y="522"/>
                  </a:cxn>
                  <a:cxn ang="0">
                    <a:pos x="90" y="27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84" y="270"/>
                  </a:cxn>
                  <a:cxn ang="0">
                    <a:pos x="156" y="522"/>
                  </a:cxn>
                  <a:cxn ang="0">
                    <a:pos x="216" y="767"/>
                  </a:cxn>
                  <a:cxn ang="0">
                    <a:pos x="275" y="1001"/>
                  </a:cxn>
                  <a:cxn ang="0">
                    <a:pos x="317" y="1235"/>
                  </a:cxn>
                  <a:cxn ang="0">
                    <a:pos x="353" y="1463"/>
                  </a:cxn>
                  <a:cxn ang="0">
                    <a:pos x="383" y="1690"/>
                  </a:cxn>
                  <a:cxn ang="0">
                    <a:pos x="401" y="1924"/>
                  </a:cxn>
                  <a:cxn ang="0">
                    <a:pos x="413" y="2188"/>
                  </a:cxn>
                  <a:cxn ang="0">
                    <a:pos x="407" y="2458"/>
                  </a:cxn>
                  <a:cxn ang="0">
                    <a:pos x="395" y="2733"/>
                  </a:cxn>
                  <a:cxn ang="0">
                    <a:pos x="365" y="3021"/>
                  </a:cxn>
                  <a:cxn ang="0">
                    <a:pos x="329" y="3321"/>
                  </a:cxn>
                  <a:cxn ang="0">
                    <a:pos x="275" y="3639"/>
                  </a:cxn>
                  <a:cxn ang="0">
                    <a:pos x="204" y="3968"/>
                  </a:cxn>
                  <a:cxn ang="0">
                    <a:pos x="126" y="4316"/>
                  </a:cxn>
                  <a:cxn ang="0">
                    <a:pos x="138" y="4316"/>
                  </a:cxn>
                  <a:cxn ang="0">
                    <a:pos x="216" y="3968"/>
                  </a:cxn>
                  <a:cxn ang="0">
                    <a:pos x="287" y="3639"/>
                  </a:cxn>
                  <a:cxn ang="0">
                    <a:pos x="341" y="3321"/>
                  </a:cxn>
                  <a:cxn ang="0">
                    <a:pos x="377" y="3021"/>
                  </a:cxn>
                  <a:cxn ang="0">
                    <a:pos x="407" y="2733"/>
                  </a:cxn>
                  <a:cxn ang="0">
                    <a:pos x="419" y="2458"/>
                  </a:cxn>
                  <a:cxn ang="0">
                    <a:pos x="425" y="2188"/>
                  </a:cxn>
                  <a:cxn ang="0">
                    <a:pos x="413" y="1924"/>
                  </a:cxn>
                  <a:cxn ang="0">
                    <a:pos x="413" y="1924"/>
                  </a:cxn>
                </a:cxnLst>
                <a:rect l="0" t="0" r="r" b="b"/>
                <a:pathLst>
                  <a:path w="425" h="4316">
                    <a:moveTo>
                      <a:pt x="413" y="1924"/>
                    </a:moveTo>
                    <a:lnTo>
                      <a:pt x="395" y="1690"/>
                    </a:lnTo>
                    <a:lnTo>
                      <a:pt x="365" y="1457"/>
                    </a:lnTo>
                    <a:lnTo>
                      <a:pt x="329" y="1229"/>
                    </a:lnTo>
                    <a:lnTo>
                      <a:pt x="281" y="1001"/>
                    </a:lnTo>
                    <a:lnTo>
                      <a:pt x="227" y="761"/>
                    </a:lnTo>
                    <a:lnTo>
                      <a:pt x="162" y="522"/>
                    </a:lnTo>
                    <a:lnTo>
                      <a:pt x="90" y="27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84" y="270"/>
                    </a:lnTo>
                    <a:lnTo>
                      <a:pt x="156" y="522"/>
                    </a:lnTo>
                    <a:lnTo>
                      <a:pt x="216" y="767"/>
                    </a:lnTo>
                    <a:lnTo>
                      <a:pt x="275" y="1001"/>
                    </a:lnTo>
                    <a:lnTo>
                      <a:pt x="317" y="1235"/>
                    </a:lnTo>
                    <a:lnTo>
                      <a:pt x="353" y="1463"/>
                    </a:lnTo>
                    <a:lnTo>
                      <a:pt x="383" y="1690"/>
                    </a:lnTo>
                    <a:lnTo>
                      <a:pt x="401" y="1924"/>
                    </a:lnTo>
                    <a:lnTo>
                      <a:pt x="413" y="2188"/>
                    </a:lnTo>
                    <a:lnTo>
                      <a:pt x="407" y="2458"/>
                    </a:lnTo>
                    <a:lnTo>
                      <a:pt x="395" y="2733"/>
                    </a:lnTo>
                    <a:lnTo>
                      <a:pt x="365" y="3021"/>
                    </a:lnTo>
                    <a:lnTo>
                      <a:pt x="329" y="3321"/>
                    </a:lnTo>
                    <a:lnTo>
                      <a:pt x="275" y="3639"/>
                    </a:lnTo>
                    <a:lnTo>
                      <a:pt x="204" y="3968"/>
                    </a:lnTo>
                    <a:lnTo>
                      <a:pt x="126" y="4316"/>
                    </a:lnTo>
                    <a:lnTo>
                      <a:pt x="138" y="4316"/>
                    </a:lnTo>
                    <a:lnTo>
                      <a:pt x="216" y="3968"/>
                    </a:lnTo>
                    <a:lnTo>
                      <a:pt x="287" y="3639"/>
                    </a:lnTo>
                    <a:lnTo>
                      <a:pt x="341" y="3321"/>
                    </a:lnTo>
                    <a:lnTo>
                      <a:pt x="377" y="3021"/>
                    </a:lnTo>
                    <a:lnTo>
                      <a:pt x="407" y="2733"/>
                    </a:lnTo>
                    <a:lnTo>
                      <a:pt x="419" y="2458"/>
                    </a:lnTo>
                    <a:lnTo>
                      <a:pt x="425" y="2188"/>
                    </a:lnTo>
                    <a:lnTo>
                      <a:pt x="413" y="1924"/>
                    </a:lnTo>
                    <a:lnTo>
                      <a:pt x="413" y="192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AU"/>
              </a:p>
            </p:txBody>
          </p:sp>
          <p:sp>
            <p:nvSpPr>
              <p:cNvPr id="32" name="Freeform 11"/>
              <p:cNvSpPr>
                <a:spLocks/>
              </p:cNvSpPr>
              <p:nvPr/>
            </p:nvSpPr>
            <p:spPr bwMode="hidden">
              <a:xfrm>
                <a:off x="3946" y="0"/>
                <a:ext cx="558" cy="4316"/>
              </a:xfrm>
              <a:custGeom>
                <a:avLst/>
                <a:gdLst/>
                <a:ahLst/>
                <a:cxnLst>
                  <a:cxn ang="0">
                    <a:pos x="556" y="2020"/>
                  </a:cxn>
                  <a:cxn ang="0">
                    <a:pos x="538" y="1732"/>
                  </a:cxn>
                  <a:cxn ang="0">
                    <a:pos x="503" y="1445"/>
                  </a:cxn>
                  <a:cxn ang="0">
                    <a:pos x="455" y="1175"/>
                  </a:cxn>
                  <a:cxn ang="0">
                    <a:pos x="395" y="911"/>
                  </a:cxn>
                  <a:cxn ang="0">
                    <a:pos x="317" y="659"/>
                  </a:cxn>
                  <a:cxn ang="0">
                    <a:pos x="228" y="426"/>
                  </a:cxn>
                  <a:cxn ang="0">
                    <a:pos x="126" y="204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114" y="204"/>
                  </a:cxn>
                  <a:cxn ang="0">
                    <a:pos x="216" y="426"/>
                  </a:cxn>
                  <a:cxn ang="0">
                    <a:pos x="305" y="659"/>
                  </a:cxn>
                  <a:cxn ang="0">
                    <a:pos x="383" y="911"/>
                  </a:cxn>
                  <a:cxn ang="0">
                    <a:pos x="443" y="1175"/>
                  </a:cxn>
                  <a:cxn ang="0">
                    <a:pos x="491" y="1445"/>
                  </a:cxn>
                  <a:cxn ang="0">
                    <a:pos x="526" y="1732"/>
                  </a:cxn>
                  <a:cxn ang="0">
                    <a:pos x="544" y="2020"/>
                  </a:cxn>
                  <a:cxn ang="0">
                    <a:pos x="544" y="2326"/>
                  </a:cxn>
                  <a:cxn ang="0">
                    <a:pos x="532" y="2632"/>
                  </a:cxn>
                  <a:cxn ang="0">
                    <a:pos x="503" y="2931"/>
                  </a:cxn>
                  <a:cxn ang="0">
                    <a:pos x="455" y="3225"/>
                  </a:cxn>
                  <a:cxn ang="0">
                    <a:pos x="389" y="3513"/>
                  </a:cxn>
                  <a:cxn ang="0">
                    <a:pos x="311" y="3788"/>
                  </a:cxn>
                  <a:cxn ang="0">
                    <a:pos x="216" y="4058"/>
                  </a:cxn>
                  <a:cxn ang="0">
                    <a:pos x="102" y="4316"/>
                  </a:cxn>
                  <a:cxn ang="0">
                    <a:pos x="114" y="4316"/>
                  </a:cxn>
                  <a:cxn ang="0">
                    <a:pos x="228" y="4058"/>
                  </a:cxn>
                  <a:cxn ang="0">
                    <a:pos x="323" y="3788"/>
                  </a:cxn>
                  <a:cxn ang="0">
                    <a:pos x="401" y="3513"/>
                  </a:cxn>
                  <a:cxn ang="0">
                    <a:pos x="467" y="3225"/>
                  </a:cxn>
                  <a:cxn ang="0">
                    <a:pos x="515" y="2931"/>
                  </a:cxn>
                  <a:cxn ang="0">
                    <a:pos x="544" y="2632"/>
                  </a:cxn>
                  <a:cxn ang="0">
                    <a:pos x="556" y="2326"/>
                  </a:cxn>
                  <a:cxn ang="0">
                    <a:pos x="556" y="2020"/>
                  </a:cxn>
                  <a:cxn ang="0">
                    <a:pos x="556" y="2020"/>
                  </a:cxn>
                </a:cxnLst>
                <a:rect l="0" t="0" r="r" b="b"/>
                <a:pathLst>
                  <a:path w="556" h="4316">
                    <a:moveTo>
                      <a:pt x="556" y="2020"/>
                    </a:moveTo>
                    <a:lnTo>
                      <a:pt x="538" y="1732"/>
                    </a:lnTo>
                    <a:lnTo>
                      <a:pt x="503" y="1445"/>
                    </a:lnTo>
                    <a:lnTo>
                      <a:pt x="455" y="1175"/>
                    </a:lnTo>
                    <a:lnTo>
                      <a:pt x="395" y="911"/>
                    </a:lnTo>
                    <a:lnTo>
                      <a:pt x="317" y="659"/>
                    </a:lnTo>
                    <a:lnTo>
                      <a:pt x="228" y="426"/>
                    </a:lnTo>
                    <a:lnTo>
                      <a:pt x="126" y="204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14" y="204"/>
                    </a:lnTo>
                    <a:lnTo>
                      <a:pt x="216" y="426"/>
                    </a:lnTo>
                    <a:lnTo>
                      <a:pt x="305" y="659"/>
                    </a:lnTo>
                    <a:lnTo>
                      <a:pt x="383" y="911"/>
                    </a:lnTo>
                    <a:lnTo>
                      <a:pt x="443" y="1175"/>
                    </a:lnTo>
                    <a:lnTo>
                      <a:pt x="491" y="1445"/>
                    </a:lnTo>
                    <a:lnTo>
                      <a:pt x="526" y="1732"/>
                    </a:lnTo>
                    <a:lnTo>
                      <a:pt x="544" y="2020"/>
                    </a:lnTo>
                    <a:lnTo>
                      <a:pt x="544" y="2326"/>
                    </a:lnTo>
                    <a:lnTo>
                      <a:pt x="532" y="2632"/>
                    </a:lnTo>
                    <a:lnTo>
                      <a:pt x="503" y="2931"/>
                    </a:lnTo>
                    <a:lnTo>
                      <a:pt x="455" y="3225"/>
                    </a:lnTo>
                    <a:lnTo>
                      <a:pt x="389" y="3513"/>
                    </a:lnTo>
                    <a:lnTo>
                      <a:pt x="311" y="3788"/>
                    </a:lnTo>
                    <a:lnTo>
                      <a:pt x="216" y="4058"/>
                    </a:lnTo>
                    <a:lnTo>
                      <a:pt x="102" y="4316"/>
                    </a:lnTo>
                    <a:lnTo>
                      <a:pt x="114" y="4316"/>
                    </a:lnTo>
                    <a:lnTo>
                      <a:pt x="228" y="4058"/>
                    </a:lnTo>
                    <a:lnTo>
                      <a:pt x="323" y="3788"/>
                    </a:lnTo>
                    <a:lnTo>
                      <a:pt x="401" y="3513"/>
                    </a:lnTo>
                    <a:lnTo>
                      <a:pt x="467" y="3225"/>
                    </a:lnTo>
                    <a:lnTo>
                      <a:pt x="515" y="2931"/>
                    </a:lnTo>
                    <a:lnTo>
                      <a:pt x="544" y="2632"/>
                    </a:lnTo>
                    <a:lnTo>
                      <a:pt x="556" y="2326"/>
                    </a:lnTo>
                    <a:lnTo>
                      <a:pt x="556" y="2020"/>
                    </a:lnTo>
                    <a:lnTo>
                      <a:pt x="556" y="202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AU"/>
              </a:p>
            </p:txBody>
          </p:sp>
          <p:sp>
            <p:nvSpPr>
              <p:cNvPr id="33" name="Freeform 12"/>
              <p:cNvSpPr>
                <a:spLocks/>
              </p:cNvSpPr>
              <p:nvPr/>
            </p:nvSpPr>
            <p:spPr bwMode="hidden">
              <a:xfrm>
                <a:off x="4246" y="0"/>
                <a:ext cx="690" cy="4316"/>
              </a:xfrm>
              <a:custGeom>
                <a:avLst/>
                <a:gdLst/>
                <a:ahLst/>
                <a:cxnLst>
                  <a:cxn ang="0">
                    <a:pos x="688" y="2086"/>
                  </a:cxn>
                  <a:cxn ang="0">
                    <a:pos x="670" y="1810"/>
                  </a:cxn>
                  <a:cxn ang="0">
                    <a:pos x="634" y="1541"/>
                  </a:cxn>
                  <a:cxn ang="0">
                    <a:pos x="574" y="1271"/>
                  </a:cxn>
                  <a:cxn ang="0">
                    <a:pos x="497" y="1007"/>
                  </a:cxn>
                  <a:cxn ang="0">
                    <a:pos x="401" y="749"/>
                  </a:cxn>
                  <a:cxn ang="0">
                    <a:pos x="293" y="492"/>
                  </a:cxn>
                  <a:cxn ang="0">
                    <a:pos x="162" y="24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150" y="240"/>
                  </a:cxn>
                  <a:cxn ang="0">
                    <a:pos x="281" y="492"/>
                  </a:cxn>
                  <a:cxn ang="0">
                    <a:pos x="389" y="749"/>
                  </a:cxn>
                  <a:cxn ang="0">
                    <a:pos x="485" y="1007"/>
                  </a:cxn>
                  <a:cxn ang="0">
                    <a:pos x="562" y="1271"/>
                  </a:cxn>
                  <a:cxn ang="0">
                    <a:pos x="622" y="1541"/>
                  </a:cxn>
                  <a:cxn ang="0">
                    <a:pos x="658" y="1810"/>
                  </a:cxn>
                  <a:cxn ang="0">
                    <a:pos x="676" y="2086"/>
                  </a:cxn>
                  <a:cxn ang="0">
                    <a:pos x="676" y="2368"/>
                  </a:cxn>
                  <a:cxn ang="0">
                    <a:pos x="658" y="2650"/>
                  </a:cxn>
                  <a:cxn ang="0">
                    <a:pos x="616" y="2931"/>
                  </a:cxn>
                  <a:cxn ang="0">
                    <a:pos x="556" y="3213"/>
                  </a:cxn>
                  <a:cxn ang="0">
                    <a:pos x="473" y="3495"/>
                  </a:cxn>
                  <a:cxn ang="0">
                    <a:pos x="371" y="3777"/>
                  </a:cxn>
                  <a:cxn ang="0">
                    <a:pos x="251" y="4046"/>
                  </a:cxn>
                  <a:cxn ang="0">
                    <a:pos x="114" y="4316"/>
                  </a:cxn>
                  <a:cxn ang="0">
                    <a:pos x="126" y="4316"/>
                  </a:cxn>
                  <a:cxn ang="0">
                    <a:pos x="263" y="4046"/>
                  </a:cxn>
                  <a:cxn ang="0">
                    <a:pos x="383" y="3777"/>
                  </a:cxn>
                  <a:cxn ang="0">
                    <a:pos x="485" y="3495"/>
                  </a:cxn>
                  <a:cxn ang="0">
                    <a:pos x="568" y="3219"/>
                  </a:cxn>
                  <a:cxn ang="0">
                    <a:pos x="628" y="2937"/>
                  </a:cxn>
                  <a:cxn ang="0">
                    <a:pos x="670" y="2656"/>
                  </a:cxn>
                  <a:cxn ang="0">
                    <a:pos x="688" y="2368"/>
                  </a:cxn>
                  <a:cxn ang="0">
                    <a:pos x="688" y="2086"/>
                  </a:cxn>
                  <a:cxn ang="0">
                    <a:pos x="688" y="2086"/>
                  </a:cxn>
                </a:cxnLst>
                <a:rect l="0" t="0" r="r" b="b"/>
                <a:pathLst>
                  <a:path w="688" h="4316">
                    <a:moveTo>
                      <a:pt x="688" y="2086"/>
                    </a:moveTo>
                    <a:lnTo>
                      <a:pt x="670" y="1810"/>
                    </a:lnTo>
                    <a:lnTo>
                      <a:pt x="634" y="1541"/>
                    </a:lnTo>
                    <a:lnTo>
                      <a:pt x="574" y="1271"/>
                    </a:lnTo>
                    <a:lnTo>
                      <a:pt x="497" y="1007"/>
                    </a:lnTo>
                    <a:lnTo>
                      <a:pt x="401" y="749"/>
                    </a:lnTo>
                    <a:lnTo>
                      <a:pt x="293" y="492"/>
                    </a:lnTo>
                    <a:lnTo>
                      <a:pt x="162" y="24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50" y="240"/>
                    </a:lnTo>
                    <a:lnTo>
                      <a:pt x="281" y="492"/>
                    </a:lnTo>
                    <a:lnTo>
                      <a:pt x="389" y="749"/>
                    </a:lnTo>
                    <a:lnTo>
                      <a:pt x="485" y="1007"/>
                    </a:lnTo>
                    <a:lnTo>
                      <a:pt x="562" y="1271"/>
                    </a:lnTo>
                    <a:lnTo>
                      <a:pt x="622" y="1541"/>
                    </a:lnTo>
                    <a:lnTo>
                      <a:pt x="658" y="1810"/>
                    </a:lnTo>
                    <a:lnTo>
                      <a:pt x="676" y="2086"/>
                    </a:lnTo>
                    <a:lnTo>
                      <a:pt x="676" y="2368"/>
                    </a:lnTo>
                    <a:lnTo>
                      <a:pt x="658" y="2650"/>
                    </a:lnTo>
                    <a:lnTo>
                      <a:pt x="616" y="2931"/>
                    </a:lnTo>
                    <a:lnTo>
                      <a:pt x="556" y="3213"/>
                    </a:lnTo>
                    <a:lnTo>
                      <a:pt x="473" y="3495"/>
                    </a:lnTo>
                    <a:lnTo>
                      <a:pt x="371" y="3777"/>
                    </a:lnTo>
                    <a:lnTo>
                      <a:pt x="251" y="4046"/>
                    </a:lnTo>
                    <a:lnTo>
                      <a:pt x="114" y="4316"/>
                    </a:lnTo>
                    <a:lnTo>
                      <a:pt x="126" y="4316"/>
                    </a:lnTo>
                    <a:lnTo>
                      <a:pt x="263" y="4046"/>
                    </a:lnTo>
                    <a:lnTo>
                      <a:pt x="383" y="3777"/>
                    </a:lnTo>
                    <a:lnTo>
                      <a:pt x="485" y="3495"/>
                    </a:lnTo>
                    <a:lnTo>
                      <a:pt x="568" y="3219"/>
                    </a:lnTo>
                    <a:lnTo>
                      <a:pt x="628" y="2937"/>
                    </a:lnTo>
                    <a:lnTo>
                      <a:pt x="670" y="2656"/>
                    </a:lnTo>
                    <a:lnTo>
                      <a:pt x="688" y="2368"/>
                    </a:lnTo>
                    <a:lnTo>
                      <a:pt x="688" y="2086"/>
                    </a:lnTo>
                    <a:lnTo>
                      <a:pt x="688" y="208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AU"/>
              </a:p>
            </p:txBody>
          </p:sp>
          <p:sp>
            <p:nvSpPr>
              <p:cNvPr id="34" name="Freeform 13"/>
              <p:cNvSpPr>
                <a:spLocks/>
              </p:cNvSpPr>
              <p:nvPr/>
            </p:nvSpPr>
            <p:spPr bwMode="hidden">
              <a:xfrm>
                <a:off x="4522" y="0"/>
                <a:ext cx="864" cy="4316"/>
              </a:xfrm>
              <a:custGeom>
                <a:avLst/>
                <a:gdLst/>
                <a:ahLst/>
                <a:cxnLst>
                  <a:cxn ang="0">
                    <a:pos x="855" y="2128"/>
                  </a:cxn>
                  <a:cxn ang="0">
                    <a:pos x="831" y="1834"/>
                  </a:cxn>
                  <a:cxn ang="0">
                    <a:pos x="808" y="1684"/>
                  </a:cxn>
                  <a:cxn ang="0">
                    <a:pos x="784" y="1541"/>
                  </a:cxn>
                  <a:cxn ang="0">
                    <a:pos x="748" y="1397"/>
                  </a:cxn>
                  <a:cxn ang="0">
                    <a:pos x="712" y="1253"/>
                  </a:cxn>
                  <a:cxn ang="0">
                    <a:pos x="664" y="1115"/>
                  </a:cxn>
                  <a:cxn ang="0">
                    <a:pos x="610" y="977"/>
                  </a:cxn>
                  <a:cxn ang="0">
                    <a:pos x="491" y="719"/>
                  </a:cxn>
                  <a:cxn ang="0">
                    <a:pos x="353" y="468"/>
                  </a:cxn>
                  <a:cxn ang="0">
                    <a:pos x="192" y="228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180" y="228"/>
                  </a:cxn>
                  <a:cxn ang="0">
                    <a:pos x="341" y="468"/>
                  </a:cxn>
                  <a:cxn ang="0">
                    <a:pos x="479" y="719"/>
                  </a:cxn>
                  <a:cxn ang="0">
                    <a:pos x="598" y="983"/>
                  </a:cxn>
                  <a:cxn ang="0">
                    <a:pos x="652" y="1121"/>
                  </a:cxn>
                  <a:cxn ang="0">
                    <a:pos x="700" y="1259"/>
                  </a:cxn>
                  <a:cxn ang="0">
                    <a:pos x="736" y="1403"/>
                  </a:cxn>
                  <a:cxn ang="0">
                    <a:pos x="772" y="1547"/>
                  </a:cxn>
                  <a:cxn ang="0">
                    <a:pos x="802" y="1690"/>
                  </a:cxn>
                  <a:cxn ang="0">
                    <a:pos x="819" y="1834"/>
                  </a:cxn>
                  <a:cxn ang="0">
                    <a:pos x="837" y="1984"/>
                  </a:cxn>
                  <a:cxn ang="0">
                    <a:pos x="843" y="2128"/>
                  </a:cxn>
                  <a:cxn ang="0">
                    <a:pos x="849" y="2278"/>
                  </a:cxn>
                  <a:cxn ang="0">
                    <a:pos x="843" y="2428"/>
                  </a:cxn>
                  <a:cxn ang="0">
                    <a:pos x="831" y="2572"/>
                  </a:cxn>
                  <a:cxn ang="0">
                    <a:pos x="819" y="2721"/>
                  </a:cxn>
                  <a:cxn ang="0">
                    <a:pos x="796" y="2865"/>
                  </a:cxn>
                  <a:cxn ang="0">
                    <a:pos x="766" y="3015"/>
                  </a:cxn>
                  <a:cxn ang="0">
                    <a:pos x="724" y="3159"/>
                  </a:cxn>
                  <a:cxn ang="0">
                    <a:pos x="682" y="3303"/>
                  </a:cxn>
                  <a:cxn ang="0">
                    <a:pos x="586" y="3567"/>
                  </a:cxn>
                  <a:cxn ang="0">
                    <a:pos x="473" y="3824"/>
                  </a:cxn>
                  <a:cxn ang="0">
                    <a:pos x="335" y="4076"/>
                  </a:cxn>
                  <a:cxn ang="0">
                    <a:pos x="180" y="4316"/>
                  </a:cxn>
                  <a:cxn ang="0">
                    <a:pos x="192" y="4316"/>
                  </a:cxn>
                  <a:cxn ang="0">
                    <a:pos x="347" y="4076"/>
                  </a:cxn>
                  <a:cxn ang="0">
                    <a:pos x="485" y="3824"/>
                  </a:cxn>
                  <a:cxn ang="0">
                    <a:pos x="598" y="3573"/>
                  </a:cxn>
                  <a:cxn ang="0">
                    <a:pos x="694" y="3309"/>
                  </a:cxn>
                  <a:cxn ang="0">
                    <a:pos x="736" y="3165"/>
                  </a:cxn>
                  <a:cxn ang="0">
                    <a:pos x="778" y="3021"/>
                  </a:cxn>
                  <a:cxn ang="0">
                    <a:pos x="808" y="2871"/>
                  </a:cxn>
                  <a:cxn ang="0">
                    <a:pos x="831" y="2727"/>
                  </a:cxn>
                  <a:cxn ang="0">
                    <a:pos x="843" y="2578"/>
                  </a:cxn>
                  <a:cxn ang="0">
                    <a:pos x="855" y="2428"/>
                  </a:cxn>
                  <a:cxn ang="0">
                    <a:pos x="861" y="2278"/>
                  </a:cxn>
                  <a:cxn ang="0">
                    <a:pos x="855" y="2128"/>
                  </a:cxn>
                  <a:cxn ang="0">
                    <a:pos x="855" y="2128"/>
                  </a:cxn>
                </a:cxnLst>
                <a:rect l="0" t="0" r="r" b="b"/>
                <a:pathLst>
                  <a:path w="861" h="4316">
                    <a:moveTo>
                      <a:pt x="855" y="2128"/>
                    </a:moveTo>
                    <a:lnTo>
                      <a:pt x="831" y="1834"/>
                    </a:lnTo>
                    <a:lnTo>
                      <a:pt x="808" y="1684"/>
                    </a:lnTo>
                    <a:lnTo>
                      <a:pt x="784" y="1541"/>
                    </a:lnTo>
                    <a:lnTo>
                      <a:pt x="748" y="1397"/>
                    </a:lnTo>
                    <a:lnTo>
                      <a:pt x="712" y="1253"/>
                    </a:lnTo>
                    <a:lnTo>
                      <a:pt x="664" y="1115"/>
                    </a:lnTo>
                    <a:lnTo>
                      <a:pt x="610" y="977"/>
                    </a:lnTo>
                    <a:lnTo>
                      <a:pt x="491" y="719"/>
                    </a:lnTo>
                    <a:lnTo>
                      <a:pt x="353" y="468"/>
                    </a:lnTo>
                    <a:lnTo>
                      <a:pt x="192" y="228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80" y="228"/>
                    </a:lnTo>
                    <a:lnTo>
                      <a:pt x="341" y="468"/>
                    </a:lnTo>
                    <a:lnTo>
                      <a:pt x="479" y="719"/>
                    </a:lnTo>
                    <a:lnTo>
                      <a:pt x="598" y="983"/>
                    </a:lnTo>
                    <a:lnTo>
                      <a:pt x="652" y="1121"/>
                    </a:lnTo>
                    <a:lnTo>
                      <a:pt x="700" y="1259"/>
                    </a:lnTo>
                    <a:lnTo>
                      <a:pt x="736" y="1403"/>
                    </a:lnTo>
                    <a:lnTo>
                      <a:pt x="772" y="1547"/>
                    </a:lnTo>
                    <a:lnTo>
                      <a:pt x="802" y="1690"/>
                    </a:lnTo>
                    <a:lnTo>
                      <a:pt x="819" y="1834"/>
                    </a:lnTo>
                    <a:lnTo>
                      <a:pt x="837" y="1984"/>
                    </a:lnTo>
                    <a:lnTo>
                      <a:pt x="843" y="2128"/>
                    </a:lnTo>
                    <a:lnTo>
                      <a:pt x="849" y="2278"/>
                    </a:lnTo>
                    <a:lnTo>
                      <a:pt x="843" y="2428"/>
                    </a:lnTo>
                    <a:lnTo>
                      <a:pt x="831" y="2572"/>
                    </a:lnTo>
                    <a:lnTo>
                      <a:pt x="819" y="2721"/>
                    </a:lnTo>
                    <a:lnTo>
                      <a:pt x="796" y="2865"/>
                    </a:lnTo>
                    <a:lnTo>
                      <a:pt x="766" y="3015"/>
                    </a:lnTo>
                    <a:lnTo>
                      <a:pt x="724" y="3159"/>
                    </a:lnTo>
                    <a:lnTo>
                      <a:pt x="682" y="3303"/>
                    </a:lnTo>
                    <a:lnTo>
                      <a:pt x="586" y="3567"/>
                    </a:lnTo>
                    <a:lnTo>
                      <a:pt x="473" y="3824"/>
                    </a:lnTo>
                    <a:lnTo>
                      <a:pt x="335" y="4076"/>
                    </a:lnTo>
                    <a:lnTo>
                      <a:pt x="180" y="4316"/>
                    </a:lnTo>
                    <a:lnTo>
                      <a:pt x="192" y="4316"/>
                    </a:lnTo>
                    <a:lnTo>
                      <a:pt x="347" y="4076"/>
                    </a:lnTo>
                    <a:lnTo>
                      <a:pt x="485" y="3824"/>
                    </a:lnTo>
                    <a:lnTo>
                      <a:pt x="598" y="3573"/>
                    </a:lnTo>
                    <a:lnTo>
                      <a:pt x="694" y="3309"/>
                    </a:lnTo>
                    <a:lnTo>
                      <a:pt x="736" y="3165"/>
                    </a:lnTo>
                    <a:lnTo>
                      <a:pt x="778" y="3021"/>
                    </a:lnTo>
                    <a:lnTo>
                      <a:pt x="808" y="2871"/>
                    </a:lnTo>
                    <a:lnTo>
                      <a:pt x="831" y="2727"/>
                    </a:lnTo>
                    <a:lnTo>
                      <a:pt x="843" y="2578"/>
                    </a:lnTo>
                    <a:lnTo>
                      <a:pt x="855" y="2428"/>
                    </a:lnTo>
                    <a:lnTo>
                      <a:pt x="861" y="2278"/>
                    </a:lnTo>
                    <a:lnTo>
                      <a:pt x="855" y="2128"/>
                    </a:lnTo>
                    <a:lnTo>
                      <a:pt x="855" y="212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AU"/>
              </a:p>
            </p:txBody>
          </p:sp>
          <p:sp>
            <p:nvSpPr>
              <p:cNvPr id="35" name="Freeform 14"/>
              <p:cNvSpPr>
                <a:spLocks/>
              </p:cNvSpPr>
              <p:nvPr/>
            </p:nvSpPr>
            <p:spPr bwMode="hidden">
              <a:xfrm>
                <a:off x="2399" y="0"/>
                <a:ext cx="150" cy="4316"/>
              </a:xfrm>
              <a:custGeom>
                <a:avLst/>
                <a:gdLst/>
                <a:ahLst/>
                <a:cxnLst>
                  <a:cxn ang="0">
                    <a:pos x="18" y="1942"/>
                  </a:cxn>
                  <a:cxn ang="0">
                    <a:pos x="30" y="1630"/>
                  </a:cxn>
                  <a:cxn ang="0">
                    <a:pos x="42" y="1331"/>
                  </a:cxn>
                  <a:cxn ang="0">
                    <a:pos x="59" y="1055"/>
                  </a:cxn>
                  <a:cxn ang="0">
                    <a:pos x="77" y="791"/>
                  </a:cxn>
                  <a:cxn ang="0">
                    <a:pos x="83" y="671"/>
                  </a:cxn>
                  <a:cxn ang="0">
                    <a:pos x="95" y="557"/>
                  </a:cxn>
                  <a:cxn ang="0">
                    <a:pos x="107" y="444"/>
                  </a:cxn>
                  <a:cxn ang="0">
                    <a:pos x="113" y="342"/>
                  </a:cxn>
                  <a:cxn ang="0">
                    <a:pos x="125" y="246"/>
                  </a:cxn>
                  <a:cxn ang="0">
                    <a:pos x="131" y="156"/>
                  </a:cxn>
                  <a:cxn ang="0">
                    <a:pos x="143" y="72"/>
                  </a:cxn>
                  <a:cxn ang="0">
                    <a:pos x="149" y="0"/>
                  </a:cxn>
                  <a:cxn ang="0">
                    <a:pos x="137" y="0"/>
                  </a:cxn>
                  <a:cxn ang="0">
                    <a:pos x="131" y="72"/>
                  </a:cxn>
                  <a:cxn ang="0">
                    <a:pos x="119" y="156"/>
                  </a:cxn>
                  <a:cxn ang="0">
                    <a:pos x="113" y="246"/>
                  </a:cxn>
                  <a:cxn ang="0">
                    <a:pos x="101" y="342"/>
                  </a:cxn>
                  <a:cxn ang="0">
                    <a:pos x="95" y="444"/>
                  </a:cxn>
                  <a:cxn ang="0">
                    <a:pos x="83" y="557"/>
                  </a:cxn>
                  <a:cxn ang="0">
                    <a:pos x="71" y="671"/>
                  </a:cxn>
                  <a:cxn ang="0">
                    <a:pos x="65" y="791"/>
                  </a:cxn>
                  <a:cxn ang="0">
                    <a:pos x="48" y="1055"/>
                  </a:cxn>
                  <a:cxn ang="0">
                    <a:pos x="30" y="1331"/>
                  </a:cxn>
                  <a:cxn ang="0">
                    <a:pos x="18" y="1630"/>
                  </a:cxn>
                  <a:cxn ang="0">
                    <a:pos x="6" y="1942"/>
                  </a:cxn>
                  <a:cxn ang="0">
                    <a:pos x="0" y="2278"/>
                  </a:cxn>
                  <a:cxn ang="0">
                    <a:pos x="6" y="2602"/>
                  </a:cxn>
                  <a:cxn ang="0">
                    <a:pos x="12" y="2919"/>
                  </a:cxn>
                  <a:cxn ang="0">
                    <a:pos x="24" y="3219"/>
                  </a:cxn>
                  <a:cxn ang="0">
                    <a:pos x="36" y="3513"/>
                  </a:cxn>
                  <a:cxn ang="0">
                    <a:pos x="59" y="3794"/>
                  </a:cxn>
                  <a:cxn ang="0">
                    <a:pos x="89" y="4058"/>
                  </a:cxn>
                  <a:cxn ang="0">
                    <a:pos x="125" y="4316"/>
                  </a:cxn>
                  <a:cxn ang="0">
                    <a:pos x="137" y="4316"/>
                  </a:cxn>
                  <a:cxn ang="0">
                    <a:pos x="101" y="4058"/>
                  </a:cxn>
                  <a:cxn ang="0">
                    <a:pos x="71" y="3794"/>
                  </a:cxn>
                  <a:cxn ang="0">
                    <a:pos x="48" y="3513"/>
                  </a:cxn>
                  <a:cxn ang="0">
                    <a:pos x="36" y="3225"/>
                  </a:cxn>
                  <a:cxn ang="0">
                    <a:pos x="24" y="2919"/>
                  </a:cxn>
                  <a:cxn ang="0">
                    <a:pos x="18" y="2608"/>
                  </a:cxn>
                  <a:cxn ang="0">
                    <a:pos x="12" y="2278"/>
                  </a:cxn>
                  <a:cxn ang="0">
                    <a:pos x="18" y="1942"/>
                  </a:cxn>
                  <a:cxn ang="0">
                    <a:pos x="18" y="1942"/>
                  </a:cxn>
                </a:cxnLst>
                <a:rect l="0" t="0" r="r" b="b"/>
                <a:pathLst>
                  <a:path w="149" h="4316">
                    <a:moveTo>
                      <a:pt x="18" y="1942"/>
                    </a:moveTo>
                    <a:lnTo>
                      <a:pt x="30" y="1630"/>
                    </a:lnTo>
                    <a:lnTo>
                      <a:pt x="42" y="1331"/>
                    </a:lnTo>
                    <a:lnTo>
                      <a:pt x="59" y="1055"/>
                    </a:lnTo>
                    <a:lnTo>
                      <a:pt x="77" y="791"/>
                    </a:lnTo>
                    <a:lnTo>
                      <a:pt x="83" y="671"/>
                    </a:lnTo>
                    <a:lnTo>
                      <a:pt x="95" y="557"/>
                    </a:lnTo>
                    <a:lnTo>
                      <a:pt x="107" y="444"/>
                    </a:lnTo>
                    <a:lnTo>
                      <a:pt x="113" y="342"/>
                    </a:lnTo>
                    <a:lnTo>
                      <a:pt x="125" y="246"/>
                    </a:lnTo>
                    <a:lnTo>
                      <a:pt x="131" y="156"/>
                    </a:lnTo>
                    <a:lnTo>
                      <a:pt x="143" y="72"/>
                    </a:lnTo>
                    <a:lnTo>
                      <a:pt x="149" y="0"/>
                    </a:lnTo>
                    <a:lnTo>
                      <a:pt x="137" y="0"/>
                    </a:lnTo>
                    <a:lnTo>
                      <a:pt x="131" y="72"/>
                    </a:lnTo>
                    <a:lnTo>
                      <a:pt x="119" y="156"/>
                    </a:lnTo>
                    <a:lnTo>
                      <a:pt x="113" y="246"/>
                    </a:lnTo>
                    <a:lnTo>
                      <a:pt x="101" y="342"/>
                    </a:lnTo>
                    <a:lnTo>
                      <a:pt x="95" y="444"/>
                    </a:lnTo>
                    <a:lnTo>
                      <a:pt x="83" y="557"/>
                    </a:lnTo>
                    <a:lnTo>
                      <a:pt x="71" y="671"/>
                    </a:lnTo>
                    <a:lnTo>
                      <a:pt x="65" y="791"/>
                    </a:lnTo>
                    <a:lnTo>
                      <a:pt x="48" y="1055"/>
                    </a:lnTo>
                    <a:lnTo>
                      <a:pt x="30" y="1331"/>
                    </a:lnTo>
                    <a:lnTo>
                      <a:pt x="18" y="1630"/>
                    </a:lnTo>
                    <a:lnTo>
                      <a:pt x="6" y="1942"/>
                    </a:lnTo>
                    <a:lnTo>
                      <a:pt x="0" y="2278"/>
                    </a:lnTo>
                    <a:lnTo>
                      <a:pt x="6" y="2602"/>
                    </a:lnTo>
                    <a:lnTo>
                      <a:pt x="12" y="2919"/>
                    </a:lnTo>
                    <a:lnTo>
                      <a:pt x="24" y="3219"/>
                    </a:lnTo>
                    <a:lnTo>
                      <a:pt x="36" y="3513"/>
                    </a:lnTo>
                    <a:lnTo>
                      <a:pt x="59" y="3794"/>
                    </a:lnTo>
                    <a:lnTo>
                      <a:pt x="89" y="4058"/>
                    </a:lnTo>
                    <a:lnTo>
                      <a:pt x="125" y="4316"/>
                    </a:lnTo>
                    <a:lnTo>
                      <a:pt x="137" y="4316"/>
                    </a:lnTo>
                    <a:lnTo>
                      <a:pt x="101" y="4058"/>
                    </a:lnTo>
                    <a:lnTo>
                      <a:pt x="71" y="3794"/>
                    </a:lnTo>
                    <a:lnTo>
                      <a:pt x="48" y="3513"/>
                    </a:lnTo>
                    <a:lnTo>
                      <a:pt x="36" y="3225"/>
                    </a:lnTo>
                    <a:lnTo>
                      <a:pt x="24" y="2919"/>
                    </a:lnTo>
                    <a:lnTo>
                      <a:pt x="18" y="2608"/>
                    </a:lnTo>
                    <a:lnTo>
                      <a:pt x="12" y="2278"/>
                    </a:lnTo>
                    <a:lnTo>
                      <a:pt x="18" y="1942"/>
                    </a:lnTo>
                    <a:lnTo>
                      <a:pt x="18" y="194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AU"/>
              </a:p>
            </p:txBody>
          </p:sp>
          <p:sp>
            <p:nvSpPr>
              <p:cNvPr id="36" name="Freeform 15"/>
              <p:cNvSpPr>
                <a:spLocks/>
              </p:cNvSpPr>
              <p:nvPr/>
            </p:nvSpPr>
            <p:spPr bwMode="hidden">
              <a:xfrm>
                <a:off x="1967" y="0"/>
                <a:ext cx="300" cy="4316"/>
              </a:xfrm>
              <a:custGeom>
                <a:avLst/>
                <a:gdLst/>
                <a:ahLst/>
                <a:cxnLst>
                  <a:cxn ang="0">
                    <a:pos x="18" y="2062"/>
                  </a:cxn>
                  <a:cxn ang="0">
                    <a:pos x="30" y="1750"/>
                  </a:cxn>
                  <a:cxn ang="0">
                    <a:pos x="54" y="1451"/>
                  </a:cxn>
                  <a:cxn ang="0">
                    <a:pos x="84" y="1169"/>
                  </a:cxn>
                  <a:cxn ang="0">
                    <a:pos x="126" y="899"/>
                  </a:cxn>
                  <a:cxn ang="0">
                    <a:pos x="162" y="641"/>
                  </a:cxn>
                  <a:cxn ang="0">
                    <a:pos x="209" y="408"/>
                  </a:cxn>
                  <a:cxn ang="0">
                    <a:pos x="251" y="192"/>
                  </a:cxn>
                  <a:cxn ang="0">
                    <a:pos x="299" y="0"/>
                  </a:cxn>
                  <a:cxn ang="0">
                    <a:pos x="287" y="0"/>
                  </a:cxn>
                  <a:cxn ang="0">
                    <a:pos x="239" y="192"/>
                  </a:cxn>
                  <a:cxn ang="0">
                    <a:pos x="198" y="408"/>
                  </a:cxn>
                  <a:cxn ang="0">
                    <a:pos x="156" y="641"/>
                  </a:cxn>
                  <a:cxn ang="0">
                    <a:pos x="114" y="899"/>
                  </a:cxn>
                  <a:cxn ang="0">
                    <a:pos x="78" y="1169"/>
                  </a:cxn>
                  <a:cxn ang="0">
                    <a:pos x="48" y="1451"/>
                  </a:cxn>
                  <a:cxn ang="0">
                    <a:pos x="24" y="1750"/>
                  </a:cxn>
                  <a:cxn ang="0">
                    <a:pos x="6" y="2062"/>
                  </a:cxn>
                  <a:cxn ang="0">
                    <a:pos x="0" y="2374"/>
                  </a:cxn>
                  <a:cxn ang="0">
                    <a:pos x="12" y="2674"/>
                  </a:cxn>
                  <a:cxn ang="0">
                    <a:pos x="30" y="2973"/>
                  </a:cxn>
                  <a:cxn ang="0">
                    <a:pos x="54" y="3255"/>
                  </a:cxn>
                  <a:cxn ang="0">
                    <a:pos x="96" y="3537"/>
                  </a:cxn>
                  <a:cxn ang="0">
                    <a:pos x="144" y="3806"/>
                  </a:cxn>
                  <a:cxn ang="0">
                    <a:pos x="203" y="4064"/>
                  </a:cxn>
                  <a:cxn ang="0">
                    <a:pos x="275" y="4316"/>
                  </a:cxn>
                  <a:cxn ang="0">
                    <a:pos x="287" y="4316"/>
                  </a:cxn>
                  <a:cxn ang="0">
                    <a:pos x="215" y="4064"/>
                  </a:cxn>
                  <a:cxn ang="0">
                    <a:pos x="156" y="3806"/>
                  </a:cxn>
                  <a:cxn ang="0">
                    <a:pos x="108" y="3537"/>
                  </a:cxn>
                  <a:cxn ang="0">
                    <a:pos x="66" y="3261"/>
                  </a:cxn>
                  <a:cxn ang="0">
                    <a:pos x="42" y="2973"/>
                  </a:cxn>
                  <a:cxn ang="0">
                    <a:pos x="24" y="2680"/>
                  </a:cxn>
                  <a:cxn ang="0">
                    <a:pos x="12" y="2374"/>
                  </a:cxn>
                  <a:cxn ang="0">
                    <a:pos x="18" y="2062"/>
                  </a:cxn>
                  <a:cxn ang="0">
                    <a:pos x="18" y="2062"/>
                  </a:cxn>
                </a:cxnLst>
                <a:rect l="0" t="0" r="r" b="b"/>
                <a:pathLst>
                  <a:path w="299" h="4316">
                    <a:moveTo>
                      <a:pt x="18" y="2062"/>
                    </a:moveTo>
                    <a:lnTo>
                      <a:pt x="30" y="1750"/>
                    </a:lnTo>
                    <a:lnTo>
                      <a:pt x="54" y="1451"/>
                    </a:lnTo>
                    <a:lnTo>
                      <a:pt x="84" y="1169"/>
                    </a:lnTo>
                    <a:lnTo>
                      <a:pt x="126" y="899"/>
                    </a:lnTo>
                    <a:lnTo>
                      <a:pt x="162" y="641"/>
                    </a:lnTo>
                    <a:lnTo>
                      <a:pt x="209" y="408"/>
                    </a:lnTo>
                    <a:lnTo>
                      <a:pt x="251" y="192"/>
                    </a:lnTo>
                    <a:lnTo>
                      <a:pt x="299" y="0"/>
                    </a:lnTo>
                    <a:lnTo>
                      <a:pt x="287" y="0"/>
                    </a:lnTo>
                    <a:lnTo>
                      <a:pt x="239" y="192"/>
                    </a:lnTo>
                    <a:lnTo>
                      <a:pt x="198" y="408"/>
                    </a:lnTo>
                    <a:lnTo>
                      <a:pt x="156" y="641"/>
                    </a:lnTo>
                    <a:lnTo>
                      <a:pt x="114" y="899"/>
                    </a:lnTo>
                    <a:lnTo>
                      <a:pt x="78" y="1169"/>
                    </a:lnTo>
                    <a:lnTo>
                      <a:pt x="48" y="1451"/>
                    </a:lnTo>
                    <a:lnTo>
                      <a:pt x="24" y="1750"/>
                    </a:lnTo>
                    <a:lnTo>
                      <a:pt x="6" y="2062"/>
                    </a:lnTo>
                    <a:lnTo>
                      <a:pt x="0" y="2374"/>
                    </a:lnTo>
                    <a:lnTo>
                      <a:pt x="12" y="2674"/>
                    </a:lnTo>
                    <a:lnTo>
                      <a:pt x="30" y="2973"/>
                    </a:lnTo>
                    <a:lnTo>
                      <a:pt x="54" y="3255"/>
                    </a:lnTo>
                    <a:lnTo>
                      <a:pt x="96" y="3537"/>
                    </a:lnTo>
                    <a:lnTo>
                      <a:pt x="144" y="3806"/>
                    </a:lnTo>
                    <a:lnTo>
                      <a:pt x="203" y="4064"/>
                    </a:lnTo>
                    <a:lnTo>
                      <a:pt x="275" y="4316"/>
                    </a:lnTo>
                    <a:lnTo>
                      <a:pt x="287" y="4316"/>
                    </a:lnTo>
                    <a:lnTo>
                      <a:pt x="215" y="4064"/>
                    </a:lnTo>
                    <a:lnTo>
                      <a:pt x="156" y="3806"/>
                    </a:lnTo>
                    <a:lnTo>
                      <a:pt x="108" y="3537"/>
                    </a:lnTo>
                    <a:lnTo>
                      <a:pt x="66" y="3261"/>
                    </a:lnTo>
                    <a:lnTo>
                      <a:pt x="42" y="2973"/>
                    </a:lnTo>
                    <a:lnTo>
                      <a:pt x="24" y="2680"/>
                    </a:lnTo>
                    <a:lnTo>
                      <a:pt x="12" y="2374"/>
                    </a:lnTo>
                    <a:lnTo>
                      <a:pt x="18" y="2062"/>
                    </a:lnTo>
                    <a:lnTo>
                      <a:pt x="18" y="206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AU"/>
              </a:p>
            </p:txBody>
          </p:sp>
          <p:sp>
            <p:nvSpPr>
              <p:cNvPr id="37" name="Freeform 16"/>
              <p:cNvSpPr>
                <a:spLocks/>
              </p:cNvSpPr>
              <p:nvPr/>
            </p:nvSpPr>
            <p:spPr bwMode="hidden">
              <a:xfrm>
                <a:off x="1566" y="0"/>
                <a:ext cx="425" cy="4316"/>
              </a:xfrm>
              <a:custGeom>
                <a:avLst/>
                <a:gdLst/>
                <a:ahLst/>
                <a:cxnLst>
                  <a:cxn ang="0">
                    <a:pos x="424" y="0"/>
                  </a:cxn>
                  <a:cxn ang="0">
                    <a:pos x="412" y="0"/>
                  </a:cxn>
                  <a:cxn ang="0">
                    <a:pos x="316" y="222"/>
                  </a:cxn>
                  <a:cxn ang="0">
                    <a:pos x="239" y="462"/>
                  </a:cxn>
                  <a:cxn ang="0">
                    <a:pos x="167" y="707"/>
                  </a:cxn>
                  <a:cxn ang="0">
                    <a:pos x="107" y="971"/>
                  </a:cxn>
                  <a:cxn ang="0">
                    <a:pos x="65" y="1247"/>
                  </a:cxn>
                  <a:cxn ang="0">
                    <a:pos x="29" y="1529"/>
                  </a:cxn>
                  <a:cxn ang="0">
                    <a:pos x="6" y="1822"/>
                  </a:cxn>
                  <a:cxn ang="0">
                    <a:pos x="0" y="2122"/>
                  </a:cxn>
                  <a:cxn ang="0">
                    <a:pos x="6" y="2404"/>
                  </a:cxn>
                  <a:cxn ang="0">
                    <a:pos x="24" y="2686"/>
                  </a:cxn>
                  <a:cxn ang="0">
                    <a:pos x="47" y="2961"/>
                  </a:cxn>
                  <a:cxn ang="0">
                    <a:pos x="89" y="3243"/>
                  </a:cxn>
                  <a:cxn ang="0">
                    <a:pos x="137" y="3519"/>
                  </a:cxn>
                  <a:cxn ang="0">
                    <a:pos x="197" y="3788"/>
                  </a:cxn>
                  <a:cxn ang="0">
                    <a:pos x="269" y="4058"/>
                  </a:cxn>
                  <a:cxn ang="0">
                    <a:pos x="346" y="4316"/>
                  </a:cxn>
                  <a:cxn ang="0">
                    <a:pos x="358" y="4316"/>
                  </a:cxn>
                  <a:cxn ang="0">
                    <a:pos x="281" y="4058"/>
                  </a:cxn>
                  <a:cxn ang="0">
                    <a:pos x="209" y="3788"/>
                  </a:cxn>
                  <a:cxn ang="0">
                    <a:pos x="149" y="3519"/>
                  </a:cxn>
                  <a:cxn ang="0">
                    <a:pos x="101" y="3243"/>
                  </a:cxn>
                  <a:cxn ang="0">
                    <a:pos x="59" y="2961"/>
                  </a:cxn>
                  <a:cxn ang="0">
                    <a:pos x="35" y="2686"/>
                  </a:cxn>
                  <a:cxn ang="0">
                    <a:pos x="18" y="2404"/>
                  </a:cxn>
                  <a:cxn ang="0">
                    <a:pos x="12" y="2122"/>
                  </a:cxn>
                  <a:cxn ang="0">
                    <a:pos x="18" y="1822"/>
                  </a:cxn>
                  <a:cxn ang="0">
                    <a:pos x="41" y="1529"/>
                  </a:cxn>
                  <a:cxn ang="0">
                    <a:pos x="71" y="1247"/>
                  </a:cxn>
                  <a:cxn ang="0">
                    <a:pos x="119" y="971"/>
                  </a:cxn>
                  <a:cxn ang="0">
                    <a:pos x="179" y="707"/>
                  </a:cxn>
                  <a:cxn ang="0">
                    <a:pos x="245" y="462"/>
                  </a:cxn>
                  <a:cxn ang="0">
                    <a:pos x="328" y="222"/>
                  </a:cxn>
                  <a:cxn ang="0">
                    <a:pos x="424" y="0"/>
                  </a:cxn>
                  <a:cxn ang="0">
                    <a:pos x="424" y="0"/>
                  </a:cxn>
                </a:cxnLst>
                <a:rect l="0" t="0" r="r" b="b"/>
                <a:pathLst>
                  <a:path w="424" h="4316">
                    <a:moveTo>
                      <a:pt x="424" y="0"/>
                    </a:moveTo>
                    <a:lnTo>
                      <a:pt x="412" y="0"/>
                    </a:lnTo>
                    <a:lnTo>
                      <a:pt x="316" y="222"/>
                    </a:lnTo>
                    <a:lnTo>
                      <a:pt x="239" y="462"/>
                    </a:lnTo>
                    <a:lnTo>
                      <a:pt x="167" y="707"/>
                    </a:lnTo>
                    <a:lnTo>
                      <a:pt x="107" y="971"/>
                    </a:lnTo>
                    <a:lnTo>
                      <a:pt x="65" y="1247"/>
                    </a:lnTo>
                    <a:lnTo>
                      <a:pt x="29" y="1529"/>
                    </a:lnTo>
                    <a:lnTo>
                      <a:pt x="6" y="1822"/>
                    </a:lnTo>
                    <a:lnTo>
                      <a:pt x="0" y="2122"/>
                    </a:lnTo>
                    <a:lnTo>
                      <a:pt x="6" y="2404"/>
                    </a:lnTo>
                    <a:lnTo>
                      <a:pt x="24" y="2686"/>
                    </a:lnTo>
                    <a:lnTo>
                      <a:pt x="47" y="2961"/>
                    </a:lnTo>
                    <a:lnTo>
                      <a:pt x="89" y="3243"/>
                    </a:lnTo>
                    <a:lnTo>
                      <a:pt x="137" y="3519"/>
                    </a:lnTo>
                    <a:lnTo>
                      <a:pt x="197" y="3788"/>
                    </a:lnTo>
                    <a:lnTo>
                      <a:pt x="269" y="4058"/>
                    </a:lnTo>
                    <a:lnTo>
                      <a:pt x="346" y="4316"/>
                    </a:lnTo>
                    <a:lnTo>
                      <a:pt x="358" y="4316"/>
                    </a:lnTo>
                    <a:lnTo>
                      <a:pt x="281" y="4058"/>
                    </a:lnTo>
                    <a:lnTo>
                      <a:pt x="209" y="3788"/>
                    </a:lnTo>
                    <a:lnTo>
                      <a:pt x="149" y="3519"/>
                    </a:lnTo>
                    <a:lnTo>
                      <a:pt x="101" y="3243"/>
                    </a:lnTo>
                    <a:lnTo>
                      <a:pt x="59" y="2961"/>
                    </a:lnTo>
                    <a:lnTo>
                      <a:pt x="35" y="2686"/>
                    </a:lnTo>
                    <a:lnTo>
                      <a:pt x="18" y="2404"/>
                    </a:lnTo>
                    <a:lnTo>
                      <a:pt x="12" y="2122"/>
                    </a:lnTo>
                    <a:lnTo>
                      <a:pt x="18" y="1822"/>
                    </a:lnTo>
                    <a:lnTo>
                      <a:pt x="41" y="1529"/>
                    </a:lnTo>
                    <a:lnTo>
                      <a:pt x="71" y="1247"/>
                    </a:lnTo>
                    <a:lnTo>
                      <a:pt x="119" y="971"/>
                    </a:lnTo>
                    <a:lnTo>
                      <a:pt x="179" y="707"/>
                    </a:lnTo>
                    <a:lnTo>
                      <a:pt x="245" y="462"/>
                    </a:lnTo>
                    <a:lnTo>
                      <a:pt x="328" y="222"/>
                    </a:lnTo>
                    <a:lnTo>
                      <a:pt x="424" y="0"/>
                    </a:lnTo>
                    <a:lnTo>
                      <a:pt x="4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AU"/>
              </a:p>
            </p:txBody>
          </p:sp>
          <p:sp>
            <p:nvSpPr>
              <p:cNvPr id="38" name="Freeform 17"/>
              <p:cNvSpPr>
                <a:spLocks/>
              </p:cNvSpPr>
              <p:nvPr/>
            </p:nvSpPr>
            <p:spPr bwMode="hidden">
              <a:xfrm>
                <a:off x="1128" y="0"/>
                <a:ext cx="575" cy="4316"/>
              </a:xfrm>
              <a:custGeom>
                <a:avLst/>
                <a:gdLst/>
                <a:ahLst/>
                <a:cxnLst>
                  <a:cxn ang="0">
                    <a:pos x="12" y="2146"/>
                  </a:cxn>
                  <a:cxn ang="0">
                    <a:pos x="24" y="1846"/>
                  </a:cxn>
                  <a:cxn ang="0">
                    <a:pos x="54" y="1559"/>
                  </a:cxn>
                  <a:cxn ang="0">
                    <a:pos x="96" y="1277"/>
                  </a:cxn>
                  <a:cxn ang="0">
                    <a:pos x="162" y="1001"/>
                  </a:cxn>
                  <a:cxn ang="0">
                    <a:pos x="239" y="731"/>
                  </a:cxn>
                  <a:cxn ang="0">
                    <a:pos x="335" y="480"/>
                  </a:cxn>
                  <a:cxn ang="0">
                    <a:pos x="449" y="234"/>
                  </a:cxn>
                  <a:cxn ang="0">
                    <a:pos x="574" y="0"/>
                  </a:cxn>
                  <a:cxn ang="0">
                    <a:pos x="562" y="0"/>
                  </a:cxn>
                  <a:cxn ang="0">
                    <a:pos x="437" y="234"/>
                  </a:cxn>
                  <a:cxn ang="0">
                    <a:pos x="323" y="480"/>
                  </a:cxn>
                  <a:cxn ang="0">
                    <a:pos x="227" y="737"/>
                  </a:cxn>
                  <a:cxn ang="0">
                    <a:pos x="150" y="1001"/>
                  </a:cxn>
                  <a:cxn ang="0">
                    <a:pos x="84" y="1277"/>
                  </a:cxn>
                  <a:cxn ang="0">
                    <a:pos x="42" y="1559"/>
                  </a:cxn>
                  <a:cxn ang="0">
                    <a:pos x="12" y="1852"/>
                  </a:cxn>
                  <a:cxn ang="0">
                    <a:pos x="0" y="2146"/>
                  </a:cxn>
                  <a:cxn ang="0">
                    <a:pos x="6" y="2434"/>
                  </a:cxn>
                  <a:cxn ang="0">
                    <a:pos x="30" y="2715"/>
                  </a:cxn>
                  <a:cxn ang="0">
                    <a:pos x="66" y="2997"/>
                  </a:cxn>
                  <a:cxn ang="0">
                    <a:pos x="120" y="3273"/>
                  </a:cxn>
                  <a:cxn ang="0">
                    <a:pos x="191" y="3549"/>
                  </a:cxn>
                  <a:cxn ang="0">
                    <a:pos x="275" y="3812"/>
                  </a:cxn>
                  <a:cxn ang="0">
                    <a:pos x="371" y="4070"/>
                  </a:cxn>
                  <a:cxn ang="0">
                    <a:pos x="484" y="4316"/>
                  </a:cxn>
                  <a:cxn ang="0">
                    <a:pos x="496" y="4316"/>
                  </a:cxn>
                  <a:cxn ang="0">
                    <a:pos x="383" y="4070"/>
                  </a:cxn>
                  <a:cxn ang="0">
                    <a:pos x="287" y="3812"/>
                  </a:cxn>
                  <a:cxn ang="0">
                    <a:pos x="203" y="3549"/>
                  </a:cxn>
                  <a:cxn ang="0">
                    <a:pos x="132" y="3273"/>
                  </a:cxn>
                  <a:cxn ang="0">
                    <a:pos x="78" y="2997"/>
                  </a:cxn>
                  <a:cxn ang="0">
                    <a:pos x="42" y="2715"/>
                  </a:cxn>
                  <a:cxn ang="0">
                    <a:pos x="18" y="2434"/>
                  </a:cxn>
                  <a:cxn ang="0">
                    <a:pos x="12" y="2146"/>
                  </a:cxn>
                  <a:cxn ang="0">
                    <a:pos x="12" y="2146"/>
                  </a:cxn>
                </a:cxnLst>
                <a:rect l="0" t="0" r="r" b="b"/>
                <a:pathLst>
                  <a:path w="574" h="4316">
                    <a:moveTo>
                      <a:pt x="12" y="2146"/>
                    </a:moveTo>
                    <a:lnTo>
                      <a:pt x="24" y="1846"/>
                    </a:lnTo>
                    <a:lnTo>
                      <a:pt x="54" y="1559"/>
                    </a:lnTo>
                    <a:lnTo>
                      <a:pt x="96" y="1277"/>
                    </a:lnTo>
                    <a:lnTo>
                      <a:pt x="162" y="1001"/>
                    </a:lnTo>
                    <a:lnTo>
                      <a:pt x="239" y="731"/>
                    </a:lnTo>
                    <a:lnTo>
                      <a:pt x="335" y="480"/>
                    </a:lnTo>
                    <a:lnTo>
                      <a:pt x="449" y="234"/>
                    </a:lnTo>
                    <a:lnTo>
                      <a:pt x="574" y="0"/>
                    </a:lnTo>
                    <a:lnTo>
                      <a:pt x="562" y="0"/>
                    </a:lnTo>
                    <a:lnTo>
                      <a:pt x="437" y="234"/>
                    </a:lnTo>
                    <a:lnTo>
                      <a:pt x="323" y="480"/>
                    </a:lnTo>
                    <a:lnTo>
                      <a:pt x="227" y="737"/>
                    </a:lnTo>
                    <a:lnTo>
                      <a:pt x="150" y="1001"/>
                    </a:lnTo>
                    <a:lnTo>
                      <a:pt x="84" y="1277"/>
                    </a:lnTo>
                    <a:lnTo>
                      <a:pt x="42" y="1559"/>
                    </a:lnTo>
                    <a:lnTo>
                      <a:pt x="12" y="1852"/>
                    </a:lnTo>
                    <a:lnTo>
                      <a:pt x="0" y="2146"/>
                    </a:lnTo>
                    <a:lnTo>
                      <a:pt x="6" y="2434"/>
                    </a:lnTo>
                    <a:lnTo>
                      <a:pt x="30" y="2715"/>
                    </a:lnTo>
                    <a:lnTo>
                      <a:pt x="66" y="2997"/>
                    </a:lnTo>
                    <a:lnTo>
                      <a:pt x="120" y="3273"/>
                    </a:lnTo>
                    <a:lnTo>
                      <a:pt x="191" y="3549"/>
                    </a:lnTo>
                    <a:lnTo>
                      <a:pt x="275" y="3812"/>
                    </a:lnTo>
                    <a:lnTo>
                      <a:pt x="371" y="4070"/>
                    </a:lnTo>
                    <a:lnTo>
                      <a:pt x="484" y="4316"/>
                    </a:lnTo>
                    <a:lnTo>
                      <a:pt x="496" y="4316"/>
                    </a:lnTo>
                    <a:lnTo>
                      <a:pt x="383" y="4070"/>
                    </a:lnTo>
                    <a:lnTo>
                      <a:pt x="287" y="3812"/>
                    </a:lnTo>
                    <a:lnTo>
                      <a:pt x="203" y="3549"/>
                    </a:lnTo>
                    <a:lnTo>
                      <a:pt x="132" y="3273"/>
                    </a:lnTo>
                    <a:lnTo>
                      <a:pt x="78" y="2997"/>
                    </a:lnTo>
                    <a:lnTo>
                      <a:pt x="42" y="2715"/>
                    </a:lnTo>
                    <a:lnTo>
                      <a:pt x="18" y="2434"/>
                    </a:lnTo>
                    <a:lnTo>
                      <a:pt x="12" y="2146"/>
                    </a:lnTo>
                    <a:lnTo>
                      <a:pt x="12" y="214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AU"/>
              </a:p>
            </p:txBody>
          </p:sp>
          <p:sp>
            <p:nvSpPr>
              <p:cNvPr id="39" name="Freeform 18"/>
              <p:cNvSpPr>
                <a:spLocks/>
              </p:cNvSpPr>
              <p:nvPr/>
            </p:nvSpPr>
            <p:spPr bwMode="hidden">
              <a:xfrm>
                <a:off x="702" y="0"/>
                <a:ext cx="737" cy="4316"/>
              </a:xfrm>
              <a:custGeom>
                <a:avLst/>
                <a:gdLst/>
                <a:ahLst/>
                <a:cxnLst>
                  <a:cxn ang="0">
                    <a:pos x="12" y="2098"/>
                  </a:cxn>
                  <a:cxn ang="0">
                    <a:pos x="29" y="1798"/>
                  </a:cxn>
                  <a:cxn ang="0">
                    <a:pos x="71" y="1505"/>
                  </a:cxn>
                  <a:cxn ang="0">
                    <a:pos x="131" y="1223"/>
                  </a:cxn>
                  <a:cxn ang="0">
                    <a:pos x="215" y="941"/>
                  </a:cxn>
                  <a:cxn ang="0">
                    <a:pos x="316" y="689"/>
                  </a:cxn>
                  <a:cxn ang="0">
                    <a:pos x="442" y="444"/>
                  </a:cxn>
                  <a:cxn ang="0">
                    <a:pos x="580" y="216"/>
                  </a:cxn>
                  <a:cxn ang="0">
                    <a:pos x="735" y="0"/>
                  </a:cxn>
                  <a:cxn ang="0">
                    <a:pos x="723" y="0"/>
                  </a:cxn>
                  <a:cxn ang="0">
                    <a:pos x="568" y="210"/>
                  </a:cxn>
                  <a:cxn ang="0">
                    <a:pos x="430" y="438"/>
                  </a:cxn>
                  <a:cxn ang="0">
                    <a:pos x="311" y="683"/>
                  </a:cxn>
                  <a:cxn ang="0">
                    <a:pos x="209" y="941"/>
                  </a:cxn>
                  <a:cxn ang="0">
                    <a:pos x="125" y="1217"/>
                  </a:cxn>
                  <a:cxn ang="0">
                    <a:pos x="59" y="1505"/>
                  </a:cxn>
                  <a:cxn ang="0">
                    <a:pos x="18" y="1798"/>
                  </a:cxn>
                  <a:cxn ang="0">
                    <a:pos x="0" y="2098"/>
                  </a:cxn>
                  <a:cxn ang="0">
                    <a:pos x="6" y="2404"/>
                  </a:cxn>
                  <a:cxn ang="0">
                    <a:pos x="29" y="2709"/>
                  </a:cxn>
                  <a:cxn ang="0">
                    <a:pos x="77" y="3015"/>
                  </a:cxn>
                  <a:cxn ang="0">
                    <a:pos x="149" y="3315"/>
                  </a:cxn>
                  <a:cxn ang="0">
                    <a:pos x="227" y="3573"/>
                  </a:cxn>
                  <a:cxn ang="0">
                    <a:pos x="316" y="3824"/>
                  </a:cxn>
                  <a:cxn ang="0">
                    <a:pos x="424" y="4076"/>
                  </a:cxn>
                  <a:cxn ang="0">
                    <a:pos x="544" y="4316"/>
                  </a:cxn>
                  <a:cxn ang="0">
                    <a:pos x="556" y="4316"/>
                  </a:cxn>
                  <a:cxn ang="0">
                    <a:pos x="436" y="4076"/>
                  </a:cxn>
                  <a:cxn ang="0">
                    <a:pos x="328" y="3824"/>
                  </a:cxn>
                  <a:cxn ang="0">
                    <a:pos x="239" y="3573"/>
                  </a:cxn>
                  <a:cxn ang="0">
                    <a:pos x="161" y="3315"/>
                  </a:cxn>
                  <a:cxn ang="0">
                    <a:pos x="89" y="3015"/>
                  </a:cxn>
                  <a:cxn ang="0">
                    <a:pos x="41" y="2709"/>
                  </a:cxn>
                  <a:cxn ang="0">
                    <a:pos x="18" y="2404"/>
                  </a:cxn>
                  <a:cxn ang="0">
                    <a:pos x="12" y="2098"/>
                  </a:cxn>
                  <a:cxn ang="0">
                    <a:pos x="12" y="2098"/>
                  </a:cxn>
                </a:cxnLst>
                <a:rect l="0" t="0" r="r" b="b"/>
                <a:pathLst>
                  <a:path w="735" h="4316">
                    <a:moveTo>
                      <a:pt x="12" y="2098"/>
                    </a:moveTo>
                    <a:lnTo>
                      <a:pt x="29" y="1798"/>
                    </a:lnTo>
                    <a:lnTo>
                      <a:pt x="71" y="1505"/>
                    </a:lnTo>
                    <a:lnTo>
                      <a:pt x="131" y="1223"/>
                    </a:lnTo>
                    <a:lnTo>
                      <a:pt x="215" y="941"/>
                    </a:lnTo>
                    <a:lnTo>
                      <a:pt x="316" y="689"/>
                    </a:lnTo>
                    <a:lnTo>
                      <a:pt x="442" y="444"/>
                    </a:lnTo>
                    <a:lnTo>
                      <a:pt x="580" y="216"/>
                    </a:lnTo>
                    <a:lnTo>
                      <a:pt x="735" y="0"/>
                    </a:lnTo>
                    <a:lnTo>
                      <a:pt x="723" y="0"/>
                    </a:lnTo>
                    <a:lnTo>
                      <a:pt x="568" y="210"/>
                    </a:lnTo>
                    <a:lnTo>
                      <a:pt x="430" y="438"/>
                    </a:lnTo>
                    <a:lnTo>
                      <a:pt x="311" y="683"/>
                    </a:lnTo>
                    <a:lnTo>
                      <a:pt x="209" y="941"/>
                    </a:lnTo>
                    <a:lnTo>
                      <a:pt x="125" y="1217"/>
                    </a:lnTo>
                    <a:lnTo>
                      <a:pt x="59" y="1505"/>
                    </a:lnTo>
                    <a:lnTo>
                      <a:pt x="18" y="1798"/>
                    </a:lnTo>
                    <a:lnTo>
                      <a:pt x="0" y="2098"/>
                    </a:lnTo>
                    <a:lnTo>
                      <a:pt x="6" y="2404"/>
                    </a:lnTo>
                    <a:lnTo>
                      <a:pt x="29" y="2709"/>
                    </a:lnTo>
                    <a:lnTo>
                      <a:pt x="77" y="3015"/>
                    </a:lnTo>
                    <a:lnTo>
                      <a:pt x="149" y="3315"/>
                    </a:lnTo>
                    <a:lnTo>
                      <a:pt x="227" y="3573"/>
                    </a:lnTo>
                    <a:lnTo>
                      <a:pt x="316" y="3824"/>
                    </a:lnTo>
                    <a:lnTo>
                      <a:pt x="424" y="4076"/>
                    </a:lnTo>
                    <a:lnTo>
                      <a:pt x="544" y="4316"/>
                    </a:lnTo>
                    <a:lnTo>
                      <a:pt x="556" y="4316"/>
                    </a:lnTo>
                    <a:lnTo>
                      <a:pt x="436" y="4076"/>
                    </a:lnTo>
                    <a:lnTo>
                      <a:pt x="328" y="3824"/>
                    </a:lnTo>
                    <a:lnTo>
                      <a:pt x="239" y="3573"/>
                    </a:lnTo>
                    <a:lnTo>
                      <a:pt x="161" y="3315"/>
                    </a:lnTo>
                    <a:lnTo>
                      <a:pt x="89" y="3015"/>
                    </a:lnTo>
                    <a:lnTo>
                      <a:pt x="41" y="2709"/>
                    </a:lnTo>
                    <a:lnTo>
                      <a:pt x="18" y="2404"/>
                    </a:lnTo>
                    <a:lnTo>
                      <a:pt x="12" y="2098"/>
                    </a:lnTo>
                    <a:lnTo>
                      <a:pt x="12" y="209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AU"/>
              </a:p>
            </p:txBody>
          </p:sp>
          <p:sp>
            <p:nvSpPr>
              <p:cNvPr id="40" name="Freeform 19"/>
              <p:cNvSpPr>
                <a:spLocks/>
              </p:cNvSpPr>
              <p:nvPr/>
            </p:nvSpPr>
            <p:spPr bwMode="hidden">
              <a:xfrm>
                <a:off x="288" y="0"/>
                <a:ext cx="840" cy="4316"/>
              </a:xfrm>
              <a:custGeom>
                <a:avLst/>
                <a:gdLst/>
                <a:ahLst/>
                <a:cxnLst>
                  <a:cxn ang="0">
                    <a:pos x="18" y="1948"/>
                  </a:cxn>
                  <a:cxn ang="0">
                    <a:pos x="48" y="1708"/>
                  </a:cxn>
                  <a:cxn ang="0">
                    <a:pos x="96" y="1475"/>
                  </a:cxn>
                  <a:cxn ang="0">
                    <a:pos x="161" y="1235"/>
                  </a:cxn>
                  <a:cxn ang="0">
                    <a:pos x="251" y="995"/>
                  </a:cxn>
                  <a:cxn ang="0">
                    <a:pos x="365" y="755"/>
                  </a:cxn>
                  <a:cxn ang="0">
                    <a:pos x="496" y="510"/>
                  </a:cxn>
                  <a:cxn ang="0">
                    <a:pos x="658" y="258"/>
                  </a:cxn>
                  <a:cxn ang="0">
                    <a:pos x="741" y="132"/>
                  </a:cxn>
                  <a:cxn ang="0">
                    <a:pos x="837" y="0"/>
                  </a:cxn>
                  <a:cxn ang="0">
                    <a:pos x="825" y="0"/>
                  </a:cxn>
                  <a:cxn ang="0">
                    <a:pos x="729" y="132"/>
                  </a:cxn>
                  <a:cxn ang="0">
                    <a:pos x="640" y="258"/>
                  </a:cxn>
                  <a:cxn ang="0">
                    <a:pos x="562" y="384"/>
                  </a:cxn>
                  <a:cxn ang="0">
                    <a:pos x="484" y="510"/>
                  </a:cxn>
                  <a:cxn ang="0">
                    <a:pos x="353" y="755"/>
                  </a:cxn>
                  <a:cxn ang="0">
                    <a:pos x="239" y="995"/>
                  </a:cxn>
                  <a:cxn ang="0">
                    <a:pos x="150" y="1235"/>
                  </a:cxn>
                  <a:cxn ang="0">
                    <a:pos x="84" y="1469"/>
                  </a:cxn>
                  <a:cxn ang="0">
                    <a:pos x="36" y="1702"/>
                  </a:cxn>
                  <a:cxn ang="0">
                    <a:pos x="6" y="1942"/>
                  </a:cxn>
                  <a:cxn ang="0">
                    <a:pos x="0" y="2200"/>
                  </a:cxn>
                  <a:cxn ang="0">
                    <a:pos x="12" y="2470"/>
                  </a:cxn>
                  <a:cxn ang="0">
                    <a:pos x="48" y="2739"/>
                  </a:cxn>
                  <a:cxn ang="0">
                    <a:pos x="114" y="3027"/>
                  </a:cxn>
                  <a:cxn ang="0">
                    <a:pos x="150" y="3171"/>
                  </a:cxn>
                  <a:cxn ang="0">
                    <a:pos x="197" y="3321"/>
                  </a:cxn>
                  <a:cxn ang="0">
                    <a:pos x="245" y="3477"/>
                  </a:cxn>
                  <a:cxn ang="0">
                    <a:pos x="305" y="3639"/>
                  </a:cxn>
                  <a:cxn ang="0">
                    <a:pos x="365" y="3800"/>
                  </a:cxn>
                  <a:cxn ang="0">
                    <a:pos x="437" y="3968"/>
                  </a:cxn>
                  <a:cxn ang="0">
                    <a:pos x="508" y="4136"/>
                  </a:cxn>
                  <a:cxn ang="0">
                    <a:pos x="592" y="4316"/>
                  </a:cxn>
                  <a:cxn ang="0">
                    <a:pos x="604" y="4316"/>
                  </a:cxn>
                  <a:cxn ang="0">
                    <a:pos x="520" y="4136"/>
                  </a:cxn>
                  <a:cxn ang="0">
                    <a:pos x="448" y="3968"/>
                  </a:cxn>
                  <a:cxn ang="0">
                    <a:pos x="377" y="3800"/>
                  </a:cxn>
                  <a:cxn ang="0">
                    <a:pos x="317" y="3639"/>
                  </a:cxn>
                  <a:cxn ang="0">
                    <a:pos x="257" y="3477"/>
                  </a:cxn>
                  <a:cxn ang="0">
                    <a:pos x="209" y="3327"/>
                  </a:cxn>
                  <a:cxn ang="0">
                    <a:pos x="161" y="3171"/>
                  </a:cxn>
                  <a:cxn ang="0">
                    <a:pos x="126" y="3027"/>
                  </a:cxn>
                  <a:cxn ang="0">
                    <a:pos x="60" y="2739"/>
                  </a:cxn>
                  <a:cxn ang="0">
                    <a:pos x="24" y="2470"/>
                  </a:cxn>
                  <a:cxn ang="0">
                    <a:pos x="12" y="2206"/>
                  </a:cxn>
                  <a:cxn ang="0">
                    <a:pos x="18" y="1948"/>
                  </a:cxn>
                  <a:cxn ang="0">
                    <a:pos x="18" y="1948"/>
                  </a:cxn>
                </a:cxnLst>
                <a:rect l="0" t="0" r="r" b="b"/>
                <a:pathLst>
                  <a:path w="837" h="4316">
                    <a:moveTo>
                      <a:pt x="18" y="1948"/>
                    </a:moveTo>
                    <a:lnTo>
                      <a:pt x="48" y="1708"/>
                    </a:lnTo>
                    <a:lnTo>
                      <a:pt x="96" y="1475"/>
                    </a:lnTo>
                    <a:lnTo>
                      <a:pt x="161" y="1235"/>
                    </a:lnTo>
                    <a:lnTo>
                      <a:pt x="251" y="995"/>
                    </a:lnTo>
                    <a:lnTo>
                      <a:pt x="365" y="755"/>
                    </a:lnTo>
                    <a:lnTo>
                      <a:pt x="496" y="510"/>
                    </a:lnTo>
                    <a:lnTo>
                      <a:pt x="658" y="258"/>
                    </a:lnTo>
                    <a:lnTo>
                      <a:pt x="741" y="132"/>
                    </a:lnTo>
                    <a:lnTo>
                      <a:pt x="837" y="0"/>
                    </a:lnTo>
                    <a:lnTo>
                      <a:pt x="825" y="0"/>
                    </a:lnTo>
                    <a:lnTo>
                      <a:pt x="729" y="132"/>
                    </a:lnTo>
                    <a:lnTo>
                      <a:pt x="640" y="258"/>
                    </a:lnTo>
                    <a:lnTo>
                      <a:pt x="562" y="384"/>
                    </a:lnTo>
                    <a:lnTo>
                      <a:pt x="484" y="510"/>
                    </a:lnTo>
                    <a:lnTo>
                      <a:pt x="353" y="755"/>
                    </a:lnTo>
                    <a:lnTo>
                      <a:pt x="239" y="995"/>
                    </a:lnTo>
                    <a:lnTo>
                      <a:pt x="150" y="1235"/>
                    </a:lnTo>
                    <a:lnTo>
                      <a:pt x="84" y="1469"/>
                    </a:lnTo>
                    <a:lnTo>
                      <a:pt x="36" y="1702"/>
                    </a:lnTo>
                    <a:lnTo>
                      <a:pt x="6" y="1942"/>
                    </a:lnTo>
                    <a:lnTo>
                      <a:pt x="0" y="2200"/>
                    </a:lnTo>
                    <a:lnTo>
                      <a:pt x="12" y="2470"/>
                    </a:lnTo>
                    <a:lnTo>
                      <a:pt x="48" y="2739"/>
                    </a:lnTo>
                    <a:lnTo>
                      <a:pt x="114" y="3027"/>
                    </a:lnTo>
                    <a:lnTo>
                      <a:pt x="150" y="3171"/>
                    </a:lnTo>
                    <a:lnTo>
                      <a:pt x="197" y="3321"/>
                    </a:lnTo>
                    <a:lnTo>
                      <a:pt x="245" y="3477"/>
                    </a:lnTo>
                    <a:lnTo>
                      <a:pt x="305" y="3639"/>
                    </a:lnTo>
                    <a:lnTo>
                      <a:pt x="365" y="3800"/>
                    </a:lnTo>
                    <a:lnTo>
                      <a:pt x="437" y="3968"/>
                    </a:lnTo>
                    <a:lnTo>
                      <a:pt x="508" y="4136"/>
                    </a:lnTo>
                    <a:lnTo>
                      <a:pt x="592" y="4316"/>
                    </a:lnTo>
                    <a:lnTo>
                      <a:pt x="604" y="4316"/>
                    </a:lnTo>
                    <a:lnTo>
                      <a:pt x="520" y="4136"/>
                    </a:lnTo>
                    <a:lnTo>
                      <a:pt x="448" y="3968"/>
                    </a:lnTo>
                    <a:lnTo>
                      <a:pt x="377" y="3800"/>
                    </a:lnTo>
                    <a:lnTo>
                      <a:pt x="317" y="3639"/>
                    </a:lnTo>
                    <a:lnTo>
                      <a:pt x="257" y="3477"/>
                    </a:lnTo>
                    <a:lnTo>
                      <a:pt x="209" y="3327"/>
                    </a:lnTo>
                    <a:lnTo>
                      <a:pt x="161" y="3171"/>
                    </a:lnTo>
                    <a:lnTo>
                      <a:pt x="126" y="3027"/>
                    </a:lnTo>
                    <a:lnTo>
                      <a:pt x="60" y="2739"/>
                    </a:lnTo>
                    <a:lnTo>
                      <a:pt x="24" y="2470"/>
                    </a:lnTo>
                    <a:lnTo>
                      <a:pt x="12" y="2206"/>
                    </a:lnTo>
                    <a:lnTo>
                      <a:pt x="18" y="1948"/>
                    </a:lnTo>
                    <a:lnTo>
                      <a:pt x="18" y="194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AU"/>
              </a:p>
            </p:txBody>
          </p:sp>
        </p:grpSp>
        <p:sp>
          <p:nvSpPr>
            <p:cNvPr id="9" name="Freeform 20"/>
            <p:cNvSpPr>
              <a:spLocks/>
            </p:cNvSpPr>
            <p:nvPr/>
          </p:nvSpPr>
          <p:spPr bwMode="hidden">
            <a:xfrm>
              <a:off x="6" y="2901"/>
              <a:ext cx="606" cy="1415"/>
            </a:xfrm>
            <a:custGeom>
              <a:avLst/>
              <a:gdLst/>
              <a:ahLst/>
              <a:cxnLst>
                <a:cxn ang="0">
                  <a:pos x="0" y="54"/>
                </a:cxn>
                <a:cxn ang="0">
                  <a:pos x="42" y="228"/>
                </a:cxn>
                <a:cxn ang="0">
                  <a:pos x="96" y="402"/>
                </a:cxn>
                <a:cxn ang="0">
                  <a:pos x="161" y="576"/>
                </a:cxn>
                <a:cxn ang="0">
                  <a:pos x="227" y="744"/>
                </a:cxn>
                <a:cxn ang="0">
                  <a:pos x="305" y="917"/>
                </a:cxn>
                <a:cxn ang="0">
                  <a:pos x="389" y="1085"/>
                </a:cxn>
                <a:cxn ang="0">
                  <a:pos x="484" y="1253"/>
                </a:cxn>
                <a:cxn ang="0">
                  <a:pos x="586" y="1415"/>
                </a:cxn>
                <a:cxn ang="0">
                  <a:pos x="604" y="1415"/>
                </a:cxn>
                <a:cxn ang="0">
                  <a:pos x="496" y="1247"/>
                </a:cxn>
                <a:cxn ang="0">
                  <a:pos x="401" y="1073"/>
                </a:cxn>
                <a:cxn ang="0">
                  <a:pos x="311" y="899"/>
                </a:cxn>
                <a:cxn ang="0">
                  <a:pos x="233" y="720"/>
                </a:cxn>
                <a:cxn ang="0">
                  <a:pos x="161" y="546"/>
                </a:cxn>
                <a:cxn ang="0">
                  <a:pos x="102" y="366"/>
                </a:cxn>
                <a:cxn ang="0">
                  <a:pos x="48" y="180"/>
                </a:cxn>
                <a:cxn ang="0">
                  <a:pos x="0" y="0"/>
                </a:cxn>
                <a:cxn ang="0">
                  <a:pos x="0" y="54"/>
                </a:cxn>
                <a:cxn ang="0">
                  <a:pos x="0" y="54"/>
                </a:cxn>
              </a:cxnLst>
              <a:rect l="0" t="0" r="r" b="b"/>
              <a:pathLst>
                <a:path w="604" h="1415">
                  <a:moveTo>
                    <a:pt x="0" y="54"/>
                  </a:moveTo>
                  <a:lnTo>
                    <a:pt x="42" y="228"/>
                  </a:lnTo>
                  <a:lnTo>
                    <a:pt x="96" y="402"/>
                  </a:lnTo>
                  <a:lnTo>
                    <a:pt x="161" y="576"/>
                  </a:lnTo>
                  <a:lnTo>
                    <a:pt x="227" y="744"/>
                  </a:lnTo>
                  <a:lnTo>
                    <a:pt x="305" y="917"/>
                  </a:lnTo>
                  <a:lnTo>
                    <a:pt x="389" y="1085"/>
                  </a:lnTo>
                  <a:lnTo>
                    <a:pt x="484" y="1253"/>
                  </a:lnTo>
                  <a:lnTo>
                    <a:pt x="586" y="1415"/>
                  </a:lnTo>
                  <a:lnTo>
                    <a:pt x="604" y="1415"/>
                  </a:lnTo>
                  <a:lnTo>
                    <a:pt x="496" y="1247"/>
                  </a:lnTo>
                  <a:lnTo>
                    <a:pt x="401" y="1073"/>
                  </a:lnTo>
                  <a:lnTo>
                    <a:pt x="311" y="899"/>
                  </a:lnTo>
                  <a:lnTo>
                    <a:pt x="233" y="720"/>
                  </a:lnTo>
                  <a:lnTo>
                    <a:pt x="161" y="546"/>
                  </a:lnTo>
                  <a:lnTo>
                    <a:pt x="102" y="366"/>
                  </a:lnTo>
                  <a:lnTo>
                    <a:pt x="48" y="180"/>
                  </a:lnTo>
                  <a:lnTo>
                    <a:pt x="0" y="0"/>
                  </a:lnTo>
                  <a:lnTo>
                    <a:pt x="0" y="54"/>
                  </a:lnTo>
                  <a:lnTo>
                    <a:pt x="0" y="54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AU"/>
            </a:p>
          </p:txBody>
        </p:sp>
        <p:sp>
          <p:nvSpPr>
            <p:cNvPr id="10" name="Freeform 21"/>
            <p:cNvSpPr>
              <a:spLocks/>
            </p:cNvSpPr>
            <p:nvPr/>
          </p:nvSpPr>
          <p:spPr bwMode="hidden">
            <a:xfrm>
              <a:off x="6" y="3890"/>
              <a:ext cx="228" cy="426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108" y="240"/>
                </a:cxn>
                <a:cxn ang="0">
                  <a:pos x="215" y="426"/>
                </a:cxn>
                <a:cxn ang="0">
                  <a:pos x="227" y="426"/>
                </a:cxn>
                <a:cxn ang="0">
                  <a:pos x="167" y="330"/>
                </a:cxn>
                <a:cxn ang="0">
                  <a:pos x="114" y="222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227" h="426">
                  <a:moveTo>
                    <a:pt x="0" y="30"/>
                  </a:moveTo>
                  <a:lnTo>
                    <a:pt x="108" y="240"/>
                  </a:lnTo>
                  <a:lnTo>
                    <a:pt x="215" y="426"/>
                  </a:lnTo>
                  <a:lnTo>
                    <a:pt x="227" y="426"/>
                  </a:lnTo>
                  <a:lnTo>
                    <a:pt x="167" y="330"/>
                  </a:lnTo>
                  <a:lnTo>
                    <a:pt x="114" y="222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AU"/>
            </a:p>
          </p:txBody>
        </p:sp>
        <p:sp>
          <p:nvSpPr>
            <p:cNvPr id="11" name="Freeform 22"/>
            <p:cNvSpPr>
              <a:spLocks/>
            </p:cNvSpPr>
            <p:nvPr/>
          </p:nvSpPr>
          <p:spPr bwMode="hidden">
            <a:xfrm>
              <a:off x="4776" y="0"/>
              <a:ext cx="984" cy="1786"/>
            </a:xfrm>
            <a:custGeom>
              <a:avLst/>
              <a:gdLst/>
              <a:ahLst/>
              <a:cxnLst>
                <a:cxn ang="0">
                  <a:pos x="981" y="1786"/>
                </a:cxn>
                <a:cxn ang="0">
                  <a:pos x="981" y="1720"/>
                </a:cxn>
                <a:cxn ang="0">
                  <a:pos x="969" y="1666"/>
                </a:cxn>
                <a:cxn ang="0">
                  <a:pos x="957" y="1613"/>
                </a:cxn>
                <a:cxn ang="0">
                  <a:pos x="921" y="1487"/>
                </a:cxn>
                <a:cxn ang="0">
                  <a:pos x="885" y="1361"/>
                </a:cxn>
                <a:cxn ang="0">
                  <a:pos x="796" y="1121"/>
                </a:cxn>
                <a:cxn ang="0">
                  <a:pos x="682" y="899"/>
                </a:cxn>
                <a:cxn ang="0">
                  <a:pos x="562" y="689"/>
                </a:cxn>
                <a:cxn ang="0">
                  <a:pos x="431" y="498"/>
                </a:cxn>
                <a:cxn ang="0">
                  <a:pos x="293" y="318"/>
                </a:cxn>
                <a:cxn ang="0">
                  <a:pos x="150" y="150"/>
                </a:cxn>
                <a:cxn ang="0">
                  <a:pos x="12" y="0"/>
                </a:cxn>
                <a:cxn ang="0">
                  <a:pos x="0" y="0"/>
                </a:cxn>
                <a:cxn ang="0">
                  <a:pos x="138" y="150"/>
                </a:cxn>
                <a:cxn ang="0">
                  <a:pos x="275" y="318"/>
                </a:cxn>
                <a:cxn ang="0">
                  <a:pos x="413" y="498"/>
                </a:cxn>
                <a:cxn ang="0">
                  <a:pos x="545" y="689"/>
                </a:cxn>
                <a:cxn ang="0">
                  <a:pos x="670" y="899"/>
                </a:cxn>
                <a:cxn ang="0">
                  <a:pos x="778" y="1121"/>
                </a:cxn>
                <a:cxn ang="0">
                  <a:pos x="873" y="1361"/>
                </a:cxn>
                <a:cxn ang="0">
                  <a:pos x="909" y="1487"/>
                </a:cxn>
                <a:cxn ang="0">
                  <a:pos x="945" y="1619"/>
                </a:cxn>
                <a:cxn ang="0">
                  <a:pos x="963" y="1702"/>
                </a:cxn>
                <a:cxn ang="0">
                  <a:pos x="981" y="1786"/>
                </a:cxn>
                <a:cxn ang="0">
                  <a:pos x="981" y="1786"/>
                </a:cxn>
              </a:cxnLst>
              <a:rect l="0" t="0" r="r" b="b"/>
              <a:pathLst>
                <a:path w="981" h="1786">
                  <a:moveTo>
                    <a:pt x="981" y="1786"/>
                  </a:moveTo>
                  <a:lnTo>
                    <a:pt x="981" y="1720"/>
                  </a:lnTo>
                  <a:lnTo>
                    <a:pt x="969" y="1666"/>
                  </a:lnTo>
                  <a:lnTo>
                    <a:pt x="957" y="1613"/>
                  </a:lnTo>
                  <a:lnTo>
                    <a:pt x="921" y="1487"/>
                  </a:lnTo>
                  <a:lnTo>
                    <a:pt x="885" y="1361"/>
                  </a:lnTo>
                  <a:lnTo>
                    <a:pt x="796" y="1121"/>
                  </a:lnTo>
                  <a:lnTo>
                    <a:pt x="682" y="899"/>
                  </a:lnTo>
                  <a:lnTo>
                    <a:pt x="562" y="689"/>
                  </a:lnTo>
                  <a:lnTo>
                    <a:pt x="431" y="498"/>
                  </a:lnTo>
                  <a:lnTo>
                    <a:pt x="293" y="318"/>
                  </a:lnTo>
                  <a:lnTo>
                    <a:pt x="150" y="15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138" y="150"/>
                  </a:lnTo>
                  <a:lnTo>
                    <a:pt x="275" y="318"/>
                  </a:lnTo>
                  <a:lnTo>
                    <a:pt x="413" y="498"/>
                  </a:lnTo>
                  <a:lnTo>
                    <a:pt x="545" y="689"/>
                  </a:lnTo>
                  <a:lnTo>
                    <a:pt x="670" y="899"/>
                  </a:lnTo>
                  <a:lnTo>
                    <a:pt x="778" y="1121"/>
                  </a:lnTo>
                  <a:lnTo>
                    <a:pt x="873" y="1361"/>
                  </a:lnTo>
                  <a:lnTo>
                    <a:pt x="909" y="1487"/>
                  </a:lnTo>
                  <a:lnTo>
                    <a:pt x="945" y="1619"/>
                  </a:lnTo>
                  <a:lnTo>
                    <a:pt x="963" y="1702"/>
                  </a:lnTo>
                  <a:lnTo>
                    <a:pt x="981" y="1786"/>
                  </a:lnTo>
                  <a:lnTo>
                    <a:pt x="981" y="178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4118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AU"/>
            </a:p>
          </p:txBody>
        </p:sp>
        <p:sp>
          <p:nvSpPr>
            <p:cNvPr id="12" name="Freeform 23"/>
            <p:cNvSpPr>
              <a:spLocks/>
            </p:cNvSpPr>
            <p:nvPr/>
          </p:nvSpPr>
          <p:spPr bwMode="hidden">
            <a:xfrm>
              <a:off x="5041" y="0"/>
              <a:ext cx="719" cy="845"/>
            </a:xfrm>
            <a:custGeom>
              <a:avLst/>
              <a:gdLst/>
              <a:ahLst/>
              <a:cxnLst>
                <a:cxn ang="0">
                  <a:pos x="717" y="845"/>
                </a:cxn>
                <a:cxn ang="0">
                  <a:pos x="717" y="821"/>
                </a:cxn>
                <a:cxn ang="0">
                  <a:pos x="574" y="605"/>
                </a:cxn>
                <a:cxn ang="0">
                  <a:pos x="406" y="396"/>
                </a:cxn>
                <a:cxn ang="0">
                  <a:pos x="221" y="192"/>
                </a:cxn>
                <a:cxn ang="0">
                  <a:pos x="17" y="0"/>
                </a:cxn>
                <a:cxn ang="0">
                  <a:pos x="0" y="0"/>
                </a:cxn>
                <a:cxn ang="0">
                  <a:pos x="209" y="198"/>
                </a:cxn>
                <a:cxn ang="0">
                  <a:pos x="400" y="408"/>
                </a:cxn>
                <a:cxn ang="0">
                  <a:pos x="568" y="623"/>
                </a:cxn>
                <a:cxn ang="0">
                  <a:pos x="717" y="845"/>
                </a:cxn>
                <a:cxn ang="0">
                  <a:pos x="717" y="845"/>
                </a:cxn>
              </a:cxnLst>
              <a:rect l="0" t="0" r="r" b="b"/>
              <a:pathLst>
                <a:path w="717" h="845">
                  <a:moveTo>
                    <a:pt x="717" y="845"/>
                  </a:moveTo>
                  <a:lnTo>
                    <a:pt x="717" y="821"/>
                  </a:lnTo>
                  <a:lnTo>
                    <a:pt x="574" y="605"/>
                  </a:lnTo>
                  <a:lnTo>
                    <a:pt x="406" y="396"/>
                  </a:lnTo>
                  <a:lnTo>
                    <a:pt x="221" y="192"/>
                  </a:lnTo>
                  <a:lnTo>
                    <a:pt x="17" y="0"/>
                  </a:lnTo>
                  <a:lnTo>
                    <a:pt x="0" y="0"/>
                  </a:lnTo>
                  <a:lnTo>
                    <a:pt x="209" y="198"/>
                  </a:lnTo>
                  <a:lnTo>
                    <a:pt x="400" y="408"/>
                  </a:lnTo>
                  <a:lnTo>
                    <a:pt x="568" y="623"/>
                  </a:lnTo>
                  <a:lnTo>
                    <a:pt x="717" y="845"/>
                  </a:lnTo>
                  <a:lnTo>
                    <a:pt x="717" y="845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AU"/>
            </a:p>
          </p:txBody>
        </p:sp>
        <p:sp>
          <p:nvSpPr>
            <p:cNvPr id="13" name="Freeform 24"/>
            <p:cNvSpPr>
              <a:spLocks/>
            </p:cNvSpPr>
            <p:nvPr/>
          </p:nvSpPr>
          <p:spPr bwMode="hidden">
            <a:xfrm>
              <a:off x="5352" y="0"/>
              <a:ext cx="408" cy="414"/>
            </a:xfrm>
            <a:custGeom>
              <a:avLst/>
              <a:gdLst/>
              <a:ahLst/>
              <a:cxnLst>
                <a:cxn ang="0">
                  <a:pos x="407" y="414"/>
                </a:cxn>
                <a:cxn ang="0">
                  <a:pos x="407" y="396"/>
                </a:cxn>
                <a:cxn ang="0">
                  <a:pos x="222" y="192"/>
                </a:cxn>
                <a:cxn ang="0">
                  <a:pos x="12" y="0"/>
                </a:cxn>
                <a:cxn ang="0">
                  <a:pos x="0" y="0"/>
                </a:cxn>
                <a:cxn ang="0">
                  <a:pos x="108" y="102"/>
                </a:cxn>
                <a:cxn ang="0">
                  <a:pos x="216" y="204"/>
                </a:cxn>
                <a:cxn ang="0">
                  <a:pos x="407" y="414"/>
                </a:cxn>
                <a:cxn ang="0">
                  <a:pos x="407" y="414"/>
                </a:cxn>
              </a:cxnLst>
              <a:rect l="0" t="0" r="r" b="b"/>
              <a:pathLst>
                <a:path w="407" h="414">
                  <a:moveTo>
                    <a:pt x="407" y="414"/>
                  </a:moveTo>
                  <a:lnTo>
                    <a:pt x="407" y="396"/>
                  </a:lnTo>
                  <a:lnTo>
                    <a:pt x="222" y="192"/>
                  </a:lnTo>
                  <a:lnTo>
                    <a:pt x="12" y="0"/>
                  </a:lnTo>
                  <a:lnTo>
                    <a:pt x="0" y="0"/>
                  </a:lnTo>
                  <a:lnTo>
                    <a:pt x="108" y="102"/>
                  </a:lnTo>
                  <a:lnTo>
                    <a:pt x="216" y="204"/>
                  </a:lnTo>
                  <a:lnTo>
                    <a:pt x="407" y="414"/>
                  </a:lnTo>
                  <a:lnTo>
                    <a:pt x="407" y="414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AU"/>
            </a:p>
          </p:txBody>
        </p:sp>
        <p:sp>
          <p:nvSpPr>
            <p:cNvPr id="14" name="Freeform 25"/>
            <p:cNvSpPr>
              <a:spLocks/>
            </p:cNvSpPr>
            <p:nvPr/>
          </p:nvSpPr>
          <p:spPr bwMode="hidden">
            <a:xfrm>
              <a:off x="6" y="0"/>
              <a:ext cx="858" cy="1409"/>
            </a:xfrm>
            <a:custGeom>
              <a:avLst/>
              <a:gdLst/>
              <a:ahLst/>
              <a:cxnLst>
                <a:cxn ang="0">
                  <a:pos x="0" y="1361"/>
                </a:cxn>
                <a:cxn ang="0">
                  <a:pos x="0" y="1409"/>
                </a:cxn>
                <a:cxn ang="0">
                  <a:pos x="54" y="1211"/>
                </a:cxn>
                <a:cxn ang="0">
                  <a:pos x="126" y="1013"/>
                </a:cxn>
                <a:cxn ang="0">
                  <a:pos x="215" y="827"/>
                </a:cxn>
                <a:cxn ang="0">
                  <a:pos x="311" y="647"/>
                </a:cxn>
                <a:cxn ang="0">
                  <a:pos x="431" y="474"/>
                </a:cxn>
                <a:cxn ang="0">
                  <a:pos x="556" y="312"/>
                </a:cxn>
                <a:cxn ang="0">
                  <a:pos x="700" y="150"/>
                </a:cxn>
                <a:cxn ang="0">
                  <a:pos x="855" y="0"/>
                </a:cxn>
                <a:cxn ang="0">
                  <a:pos x="837" y="0"/>
                </a:cxn>
                <a:cxn ang="0">
                  <a:pos x="688" y="144"/>
                </a:cxn>
                <a:cxn ang="0">
                  <a:pos x="550" y="300"/>
                </a:cxn>
                <a:cxn ang="0">
                  <a:pos x="425" y="462"/>
                </a:cxn>
                <a:cxn ang="0">
                  <a:pos x="311" y="629"/>
                </a:cxn>
                <a:cxn ang="0">
                  <a:pos x="215" y="803"/>
                </a:cxn>
                <a:cxn ang="0">
                  <a:pos x="132" y="983"/>
                </a:cxn>
                <a:cxn ang="0">
                  <a:pos x="60" y="1169"/>
                </a:cxn>
                <a:cxn ang="0">
                  <a:pos x="0" y="1361"/>
                </a:cxn>
                <a:cxn ang="0">
                  <a:pos x="0" y="1361"/>
                </a:cxn>
              </a:cxnLst>
              <a:rect l="0" t="0" r="r" b="b"/>
              <a:pathLst>
                <a:path w="855" h="1409">
                  <a:moveTo>
                    <a:pt x="0" y="1361"/>
                  </a:moveTo>
                  <a:lnTo>
                    <a:pt x="0" y="1409"/>
                  </a:lnTo>
                  <a:lnTo>
                    <a:pt x="54" y="1211"/>
                  </a:lnTo>
                  <a:lnTo>
                    <a:pt x="126" y="1013"/>
                  </a:lnTo>
                  <a:lnTo>
                    <a:pt x="215" y="827"/>
                  </a:lnTo>
                  <a:lnTo>
                    <a:pt x="311" y="647"/>
                  </a:lnTo>
                  <a:lnTo>
                    <a:pt x="431" y="474"/>
                  </a:lnTo>
                  <a:lnTo>
                    <a:pt x="556" y="312"/>
                  </a:lnTo>
                  <a:lnTo>
                    <a:pt x="700" y="150"/>
                  </a:lnTo>
                  <a:lnTo>
                    <a:pt x="855" y="0"/>
                  </a:lnTo>
                  <a:lnTo>
                    <a:pt x="837" y="0"/>
                  </a:lnTo>
                  <a:lnTo>
                    <a:pt x="688" y="144"/>
                  </a:lnTo>
                  <a:lnTo>
                    <a:pt x="550" y="300"/>
                  </a:lnTo>
                  <a:lnTo>
                    <a:pt x="425" y="462"/>
                  </a:lnTo>
                  <a:lnTo>
                    <a:pt x="311" y="629"/>
                  </a:lnTo>
                  <a:lnTo>
                    <a:pt x="215" y="803"/>
                  </a:lnTo>
                  <a:lnTo>
                    <a:pt x="132" y="983"/>
                  </a:lnTo>
                  <a:lnTo>
                    <a:pt x="60" y="1169"/>
                  </a:lnTo>
                  <a:lnTo>
                    <a:pt x="0" y="1361"/>
                  </a:lnTo>
                  <a:lnTo>
                    <a:pt x="0" y="1361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4118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AU"/>
            </a:p>
          </p:txBody>
        </p:sp>
        <p:sp>
          <p:nvSpPr>
            <p:cNvPr id="15" name="Freeform 26"/>
            <p:cNvSpPr>
              <a:spLocks/>
            </p:cNvSpPr>
            <p:nvPr/>
          </p:nvSpPr>
          <p:spPr bwMode="hidden">
            <a:xfrm>
              <a:off x="6" y="0"/>
              <a:ext cx="588" cy="599"/>
            </a:xfrm>
            <a:custGeom>
              <a:avLst/>
              <a:gdLst/>
              <a:ahLst/>
              <a:cxnLst>
                <a:cxn ang="0">
                  <a:pos x="586" y="0"/>
                </a:cxn>
                <a:cxn ang="0">
                  <a:pos x="568" y="0"/>
                </a:cxn>
                <a:cxn ang="0">
                  <a:pos x="407" y="132"/>
                </a:cxn>
                <a:cxn ang="0">
                  <a:pos x="257" y="270"/>
                </a:cxn>
                <a:cxn ang="0">
                  <a:pos x="120" y="420"/>
                </a:cxn>
                <a:cxn ang="0">
                  <a:pos x="0" y="575"/>
                </a:cxn>
                <a:cxn ang="0">
                  <a:pos x="0" y="599"/>
                </a:cxn>
                <a:cxn ang="0">
                  <a:pos x="120" y="432"/>
                </a:cxn>
                <a:cxn ang="0">
                  <a:pos x="257" y="282"/>
                </a:cxn>
                <a:cxn ang="0">
                  <a:pos x="413" y="138"/>
                </a:cxn>
                <a:cxn ang="0">
                  <a:pos x="586" y="0"/>
                </a:cxn>
                <a:cxn ang="0">
                  <a:pos x="586" y="0"/>
                </a:cxn>
              </a:cxnLst>
              <a:rect l="0" t="0" r="r" b="b"/>
              <a:pathLst>
                <a:path w="586" h="599">
                  <a:moveTo>
                    <a:pt x="586" y="0"/>
                  </a:moveTo>
                  <a:lnTo>
                    <a:pt x="568" y="0"/>
                  </a:lnTo>
                  <a:lnTo>
                    <a:pt x="407" y="132"/>
                  </a:lnTo>
                  <a:lnTo>
                    <a:pt x="257" y="270"/>
                  </a:lnTo>
                  <a:lnTo>
                    <a:pt x="120" y="420"/>
                  </a:lnTo>
                  <a:lnTo>
                    <a:pt x="0" y="575"/>
                  </a:lnTo>
                  <a:lnTo>
                    <a:pt x="0" y="599"/>
                  </a:lnTo>
                  <a:lnTo>
                    <a:pt x="120" y="432"/>
                  </a:lnTo>
                  <a:lnTo>
                    <a:pt x="257" y="282"/>
                  </a:lnTo>
                  <a:lnTo>
                    <a:pt x="413" y="138"/>
                  </a:lnTo>
                  <a:lnTo>
                    <a:pt x="586" y="0"/>
                  </a:lnTo>
                  <a:lnTo>
                    <a:pt x="586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AU"/>
            </a:p>
          </p:txBody>
        </p:sp>
        <p:sp>
          <p:nvSpPr>
            <p:cNvPr id="16" name="Freeform 27"/>
            <p:cNvSpPr>
              <a:spLocks/>
            </p:cNvSpPr>
            <p:nvPr/>
          </p:nvSpPr>
          <p:spPr bwMode="hidden">
            <a:xfrm>
              <a:off x="6" y="0"/>
              <a:ext cx="270" cy="252"/>
            </a:xfrm>
            <a:custGeom>
              <a:avLst/>
              <a:gdLst/>
              <a:ahLst/>
              <a:cxnLst>
                <a:cxn ang="0">
                  <a:pos x="269" y="0"/>
                </a:cxn>
                <a:cxn ang="0">
                  <a:pos x="251" y="0"/>
                </a:cxn>
                <a:cxn ang="0">
                  <a:pos x="120" y="114"/>
                </a:cxn>
                <a:cxn ang="0">
                  <a:pos x="60" y="174"/>
                </a:cxn>
                <a:cxn ang="0">
                  <a:pos x="0" y="234"/>
                </a:cxn>
                <a:cxn ang="0">
                  <a:pos x="0" y="252"/>
                </a:cxn>
                <a:cxn ang="0">
                  <a:pos x="126" y="120"/>
                </a:cxn>
                <a:cxn ang="0">
                  <a:pos x="269" y="0"/>
                </a:cxn>
                <a:cxn ang="0">
                  <a:pos x="269" y="0"/>
                </a:cxn>
              </a:cxnLst>
              <a:rect l="0" t="0" r="r" b="b"/>
              <a:pathLst>
                <a:path w="269" h="252">
                  <a:moveTo>
                    <a:pt x="269" y="0"/>
                  </a:moveTo>
                  <a:lnTo>
                    <a:pt x="251" y="0"/>
                  </a:lnTo>
                  <a:lnTo>
                    <a:pt x="120" y="114"/>
                  </a:lnTo>
                  <a:lnTo>
                    <a:pt x="60" y="174"/>
                  </a:lnTo>
                  <a:lnTo>
                    <a:pt x="0" y="234"/>
                  </a:lnTo>
                  <a:lnTo>
                    <a:pt x="0" y="252"/>
                  </a:lnTo>
                  <a:lnTo>
                    <a:pt x="126" y="120"/>
                  </a:lnTo>
                  <a:lnTo>
                    <a:pt x="269" y="0"/>
                  </a:lnTo>
                  <a:lnTo>
                    <a:pt x="269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AU"/>
            </a:p>
          </p:txBody>
        </p:sp>
        <p:sp>
          <p:nvSpPr>
            <p:cNvPr id="17" name="Line 28"/>
            <p:cNvSpPr>
              <a:spLocks noChangeShapeType="1"/>
            </p:cNvSpPr>
            <p:nvPr/>
          </p:nvSpPr>
          <p:spPr bwMode="hidden">
            <a:xfrm>
              <a:off x="1" y="2749"/>
              <a:ext cx="5758" cy="0"/>
            </a:xfrm>
            <a:prstGeom prst="line">
              <a:avLst/>
            </a:prstGeom>
            <a:noFill/>
            <a:ln w="15875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AU"/>
            </a:p>
          </p:txBody>
        </p:sp>
        <p:sp>
          <p:nvSpPr>
            <p:cNvPr id="18" name="Line 29"/>
            <p:cNvSpPr>
              <a:spLocks noChangeShapeType="1"/>
            </p:cNvSpPr>
            <p:nvPr/>
          </p:nvSpPr>
          <p:spPr bwMode="hidden">
            <a:xfrm>
              <a:off x="1" y="2356"/>
              <a:ext cx="5758" cy="0"/>
            </a:xfrm>
            <a:prstGeom prst="line">
              <a:avLst/>
            </a:prstGeom>
            <a:noFill/>
            <a:ln w="15875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AU"/>
            </a:p>
          </p:txBody>
        </p:sp>
        <p:sp>
          <p:nvSpPr>
            <p:cNvPr id="19" name="Line 30"/>
            <p:cNvSpPr>
              <a:spLocks noChangeShapeType="1"/>
            </p:cNvSpPr>
            <p:nvPr/>
          </p:nvSpPr>
          <p:spPr bwMode="hidden">
            <a:xfrm>
              <a:off x="1" y="3142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AU"/>
            </a:p>
          </p:txBody>
        </p:sp>
        <p:grpSp>
          <p:nvGrpSpPr>
            <p:cNvPr id="20" name="Group 31"/>
            <p:cNvGrpSpPr>
              <a:grpSpLocks/>
            </p:cNvGrpSpPr>
            <p:nvPr/>
          </p:nvGrpSpPr>
          <p:grpSpPr bwMode="auto">
            <a:xfrm>
              <a:off x="1" y="392"/>
              <a:ext cx="5758" cy="1571"/>
              <a:chOff x="1" y="392"/>
              <a:chExt cx="5758" cy="1571"/>
            </a:xfrm>
          </p:grpSpPr>
          <p:sp>
            <p:nvSpPr>
              <p:cNvPr id="23" name="Line 32"/>
              <p:cNvSpPr>
                <a:spLocks noChangeShapeType="1"/>
              </p:cNvSpPr>
              <p:nvPr/>
            </p:nvSpPr>
            <p:spPr bwMode="hidden">
              <a:xfrm>
                <a:off x="1" y="784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AU"/>
              </a:p>
            </p:txBody>
          </p:sp>
          <p:sp>
            <p:nvSpPr>
              <p:cNvPr id="24" name="Line 33"/>
              <p:cNvSpPr>
                <a:spLocks noChangeShapeType="1"/>
              </p:cNvSpPr>
              <p:nvPr/>
            </p:nvSpPr>
            <p:spPr bwMode="hidden">
              <a:xfrm>
                <a:off x="1" y="1963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AU"/>
              </a:p>
            </p:txBody>
          </p:sp>
          <p:sp>
            <p:nvSpPr>
              <p:cNvPr id="25" name="Line 34"/>
              <p:cNvSpPr>
                <a:spLocks noChangeShapeType="1"/>
              </p:cNvSpPr>
              <p:nvPr/>
            </p:nvSpPr>
            <p:spPr bwMode="hidden">
              <a:xfrm>
                <a:off x="1" y="1570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AU"/>
              </a:p>
            </p:txBody>
          </p:sp>
          <p:sp>
            <p:nvSpPr>
              <p:cNvPr id="26" name="Line 35"/>
              <p:cNvSpPr>
                <a:spLocks noChangeShapeType="1"/>
              </p:cNvSpPr>
              <p:nvPr/>
            </p:nvSpPr>
            <p:spPr bwMode="hidden">
              <a:xfrm>
                <a:off x="1" y="1177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AU"/>
              </a:p>
            </p:txBody>
          </p:sp>
          <p:sp>
            <p:nvSpPr>
              <p:cNvPr id="27" name="Line 36"/>
              <p:cNvSpPr>
                <a:spLocks noChangeShapeType="1"/>
              </p:cNvSpPr>
              <p:nvPr/>
            </p:nvSpPr>
            <p:spPr bwMode="hidden">
              <a:xfrm>
                <a:off x="1" y="392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AU"/>
              </a:p>
            </p:txBody>
          </p:sp>
        </p:grpSp>
        <p:sp>
          <p:nvSpPr>
            <p:cNvPr id="21" name="Line 37"/>
            <p:cNvSpPr>
              <a:spLocks noChangeShapeType="1"/>
            </p:cNvSpPr>
            <p:nvPr/>
          </p:nvSpPr>
          <p:spPr bwMode="hidden">
            <a:xfrm>
              <a:off x="1" y="3928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AU"/>
            </a:p>
          </p:txBody>
        </p:sp>
        <p:sp>
          <p:nvSpPr>
            <p:cNvPr id="22" name="Line 38"/>
            <p:cNvSpPr>
              <a:spLocks noChangeShapeType="1"/>
            </p:cNvSpPr>
            <p:nvPr/>
          </p:nvSpPr>
          <p:spPr bwMode="hidden">
            <a:xfrm>
              <a:off x="1" y="3535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AU"/>
            </a:p>
          </p:txBody>
        </p:sp>
      </p:grpSp>
      <p:sp>
        <p:nvSpPr>
          <p:cNvPr id="588840" name="Rectangle 40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275946" y="2564904"/>
            <a:ext cx="6400800" cy="3163958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 smtClean="0"/>
              <a:t>Click to edit Master subtitle style</a:t>
            </a:r>
            <a:endParaRPr lang="en-AU" dirty="0"/>
          </a:p>
        </p:txBody>
      </p:sp>
      <p:pic>
        <p:nvPicPr>
          <p:cNvPr id="44" name="Picture 43" descr="IHO Colour-transparent-small.gif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080456" y="780379"/>
            <a:ext cx="729701" cy="9703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7042" y="277813"/>
            <a:ext cx="7429500" cy="11398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74853" y="1600200"/>
            <a:ext cx="7488237" cy="4530725"/>
          </a:xfrm>
        </p:spPr>
        <p:txBody>
          <a:bodyPr/>
          <a:lstStyle>
            <a:lvl1pPr marL="363538" indent="-363538">
              <a:defRPr/>
            </a:lvl1pPr>
            <a:lvl2pPr marL="538163" indent="-174625">
              <a:defRPr/>
            </a:lvl2pPr>
            <a:lvl3pPr marL="901700" indent="-185738">
              <a:defRPr/>
            </a:lvl3pPr>
            <a:lvl4pPr marL="1077913" indent="-176213">
              <a:defRPr/>
            </a:lvl4pPr>
            <a:lvl5pPr marL="1252538" indent="-174625"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>
        <p:tmplLst>
          <p:tmpl lvl="1">
            <p:tnLst>
              <p:par>
                <p:cTn presetID="2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00113" y="1600200"/>
            <a:ext cx="3667125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19638" y="1600200"/>
            <a:ext cx="3668712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Rectangle 40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3638"/>
            <a:ext cx="21336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6" name="Rectangle 41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7" name="Rectangle 42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3638"/>
            <a:ext cx="21336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1B3C68-0E8A-4B98-9AFB-4933B3CA228F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>
    <p:wipe dir="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AU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rotWithShape="0">
          <a:gsLst>
            <a:gs pos="0">
              <a:schemeClr val="bg1"/>
            </a:gs>
            <a:gs pos="100000">
              <a:schemeClr val="bg1">
                <a:gamma/>
                <a:shade val="39216"/>
                <a:invGamma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1588" y="0"/>
            <a:ext cx="9148762" cy="6851650"/>
            <a:chOff x="1" y="0"/>
            <a:chExt cx="5763" cy="4316"/>
          </a:xfrm>
        </p:grpSpPr>
        <p:sp>
          <p:nvSpPr>
            <p:cNvPr id="587779" name="Freeform 3"/>
            <p:cNvSpPr>
              <a:spLocks/>
            </p:cNvSpPr>
            <p:nvPr/>
          </p:nvSpPr>
          <p:spPr bwMode="hidden">
            <a:xfrm>
              <a:off x="5045" y="2626"/>
              <a:ext cx="719" cy="1690"/>
            </a:xfrm>
            <a:custGeom>
              <a:avLst/>
              <a:gdLst/>
              <a:ahLst/>
              <a:cxnLst>
                <a:cxn ang="0">
                  <a:pos x="717" y="72"/>
                </a:cxn>
                <a:cxn ang="0">
                  <a:pos x="717" y="0"/>
                </a:cxn>
                <a:cxn ang="0">
                  <a:pos x="699" y="101"/>
                </a:cxn>
                <a:cxn ang="0">
                  <a:pos x="675" y="209"/>
                </a:cxn>
                <a:cxn ang="0">
                  <a:pos x="627" y="389"/>
                </a:cxn>
                <a:cxn ang="0">
                  <a:pos x="574" y="569"/>
                </a:cxn>
                <a:cxn ang="0">
                  <a:pos x="502" y="749"/>
                </a:cxn>
                <a:cxn ang="0">
                  <a:pos x="424" y="935"/>
                </a:cxn>
                <a:cxn ang="0">
                  <a:pos x="334" y="1121"/>
                </a:cxn>
                <a:cxn ang="0">
                  <a:pos x="233" y="1312"/>
                </a:cxn>
                <a:cxn ang="0">
                  <a:pos x="125" y="1498"/>
                </a:cxn>
                <a:cxn ang="0">
                  <a:pos x="0" y="1690"/>
                </a:cxn>
                <a:cxn ang="0">
                  <a:pos x="11" y="1690"/>
                </a:cxn>
                <a:cxn ang="0">
                  <a:pos x="137" y="1498"/>
                </a:cxn>
                <a:cxn ang="0">
                  <a:pos x="245" y="1312"/>
                </a:cxn>
                <a:cxn ang="0">
                  <a:pos x="346" y="1121"/>
                </a:cxn>
                <a:cxn ang="0">
                  <a:pos x="436" y="935"/>
                </a:cxn>
                <a:cxn ang="0">
                  <a:pos x="514" y="749"/>
                </a:cxn>
                <a:cxn ang="0">
                  <a:pos x="585" y="569"/>
                </a:cxn>
                <a:cxn ang="0">
                  <a:pos x="639" y="389"/>
                </a:cxn>
                <a:cxn ang="0">
                  <a:pos x="687" y="209"/>
                </a:cxn>
                <a:cxn ang="0">
                  <a:pos x="705" y="143"/>
                </a:cxn>
                <a:cxn ang="0">
                  <a:pos x="717" y="72"/>
                </a:cxn>
                <a:cxn ang="0">
                  <a:pos x="717" y="72"/>
                </a:cxn>
              </a:cxnLst>
              <a:rect l="0" t="0" r="r" b="b"/>
              <a:pathLst>
                <a:path w="717" h="1690">
                  <a:moveTo>
                    <a:pt x="717" y="72"/>
                  </a:moveTo>
                  <a:lnTo>
                    <a:pt x="717" y="0"/>
                  </a:lnTo>
                  <a:lnTo>
                    <a:pt x="699" y="101"/>
                  </a:lnTo>
                  <a:lnTo>
                    <a:pt x="675" y="209"/>
                  </a:lnTo>
                  <a:lnTo>
                    <a:pt x="627" y="389"/>
                  </a:lnTo>
                  <a:lnTo>
                    <a:pt x="574" y="569"/>
                  </a:lnTo>
                  <a:lnTo>
                    <a:pt x="502" y="749"/>
                  </a:lnTo>
                  <a:lnTo>
                    <a:pt x="424" y="935"/>
                  </a:lnTo>
                  <a:lnTo>
                    <a:pt x="334" y="1121"/>
                  </a:lnTo>
                  <a:lnTo>
                    <a:pt x="233" y="1312"/>
                  </a:lnTo>
                  <a:lnTo>
                    <a:pt x="125" y="1498"/>
                  </a:lnTo>
                  <a:lnTo>
                    <a:pt x="0" y="1690"/>
                  </a:lnTo>
                  <a:lnTo>
                    <a:pt x="11" y="1690"/>
                  </a:lnTo>
                  <a:lnTo>
                    <a:pt x="137" y="1498"/>
                  </a:lnTo>
                  <a:lnTo>
                    <a:pt x="245" y="1312"/>
                  </a:lnTo>
                  <a:lnTo>
                    <a:pt x="346" y="1121"/>
                  </a:lnTo>
                  <a:lnTo>
                    <a:pt x="436" y="935"/>
                  </a:lnTo>
                  <a:lnTo>
                    <a:pt x="514" y="749"/>
                  </a:lnTo>
                  <a:lnTo>
                    <a:pt x="585" y="569"/>
                  </a:lnTo>
                  <a:lnTo>
                    <a:pt x="639" y="389"/>
                  </a:lnTo>
                  <a:lnTo>
                    <a:pt x="687" y="209"/>
                  </a:lnTo>
                  <a:lnTo>
                    <a:pt x="705" y="143"/>
                  </a:lnTo>
                  <a:lnTo>
                    <a:pt x="717" y="72"/>
                  </a:lnTo>
                  <a:lnTo>
                    <a:pt x="717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AU"/>
            </a:p>
          </p:txBody>
        </p:sp>
        <p:sp>
          <p:nvSpPr>
            <p:cNvPr id="587780" name="Freeform 4"/>
            <p:cNvSpPr>
              <a:spLocks/>
            </p:cNvSpPr>
            <p:nvPr/>
          </p:nvSpPr>
          <p:spPr bwMode="hidden">
            <a:xfrm>
              <a:off x="5386" y="3794"/>
              <a:ext cx="378" cy="522"/>
            </a:xfrm>
            <a:custGeom>
              <a:avLst/>
              <a:gdLst/>
              <a:ahLst/>
              <a:cxnLst>
                <a:cxn ang="0">
                  <a:pos x="377" y="0"/>
                </a:cxn>
                <a:cxn ang="0">
                  <a:pos x="293" y="132"/>
                </a:cxn>
                <a:cxn ang="0">
                  <a:pos x="204" y="264"/>
                </a:cxn>
                <a:cxn ang="0">
                  <a:pos x="102" y="396"/>
                </a:cxn>
                <a:cxn ang="0">
                  <a:pos x="0" y="522"/>
                </a:cxn>
                <a:cxn ang="0">
                  <a:pos x="12" y="522"/>
                </a:cxn>
                <a:cxn ang="0">
                  <a:pos x="114" y="402"/>
                </a:cxn>
                <a:cxn ang="0">
                  <a:pos x="204" y="282"/>
                </a:cxn>
                <a:cxn ang="0">
                  <a:pos x="377" y="24"/>
                </a:cxn>
                <a:cxn ang="0">
                  <a:pos x="377" y="0"/>
                </a:cxn>
                <a:cxn ang="0">
                  <a:pos x="377" y="0"/>
                </a:cxn>
              </a:cxnLst>
              <a:rect l="0" t="0" r="r" b="b"/>
              <a:pathLst>
                <a:path w="377" h="522">
                  <a:moveTo>
                    <a:pt x="377" y="0"/>
                  </a:moveTo>
                  <a:lnTo>
                    <a:pt x="293" y="132"/>
                  </a:lnTo>
                  <a:lnTo>
                    <a:pt x="204" y="264"/>
                  </a:lnTo>
                  <a:lnTo>
                    <a:pt x="102" y="396"/>
                  </a:lnTo>
                  <a:lnTo>
                    <a:pt x="0" y="522"/>
                  </a:lnTo>
                  <a:lnTo>
                    <a:pt x="12" y="522"/>
                  </a:lnTo>
                  <a:lnTo>
                    <a:pt x="114" y="402"/>
                  </a:lnTo>
                  <a:lnTo>
                    <a:pt x="204" y="282"/>
                  </a:lnTo>
                  <a:lnTo>
                    <a:pt x="377" y="24"/>
                  </a:lnTo>
                  <a:lnTo>
                    <a:pt x="377" y="0"/>
                  </a:lnTo>
                  <a:lnTo>
                    <a:pt x="377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AU"/>
            </a:p>
          </p:txBody>
        </p:sp>
        <p:sp>
          <p:nvSpPr>
            <p:cNvPr id="587781" name="Freeform 5"/>
            <p:cNvSpPr>
              <a:spLocks/>
            </p:cNvSpPr>
            <p:nvPr/>
          </p:nvSpPr>
          <p:spPr bwMode="hidden">
            <a:xfrm>
              <a:off x="5680" y="4214"/>
              <a:ext cx="84" cy="102"/>
            </a:xfrm>
            <a:custGeom>
              <a:avLst/>
              <a:gdLst/>
              <a:ahLst/>
              <a:cxnLst>
                <a:cxn ang="0">
                  <a:pos x="0" y="102"/>
                </a:cxn>
                <a:cxn ang="0">
                  <a:pos x="18" y="102"/>
                </a:cxn>
                <a:cxn ang="0">
                  <a:pos x="48" y="60"/>
                </a:cxn>
                <a:cxn ang="0">
                  <a:pos x="84" y="24"/>
                </a:cxn>
                <a:cxn ang="0">
                  <a:pos x="84" y="0"/>
                </a:cxn>
                <a:cxn ang="0">
                  <a:pos x="42" y="54"/>
                </a:cxn>
                <a:cxn ang="0">
                  <a:pos x="0" y="102"/>
                </a:cxn>
                <a:cxn ang="0">
                  <a:pos x="0" y="102"/>
                </a:cxn>
              </a:cxnLst>
              <a:rect l="0" t="0" r="r" b="b"/>
              <a:pathLst>
                <a:path w="84" h="102">
                  <a:moveTo>
                    <a:pt x="0" y="102"/>
                  </a:moveTo>
                  <a:lnTo>
                    <a:pt x="18" y="102"/>
                  </a:lnTo>
                  <a:lnTo>
                    <a:pt x="48" y="60"/>
                  </a:lnTo>
                  <a:lnTo>
                    <a:pt x="84" y="24"/>
                  </a:lnTo>
                  <a:lnTo>
                    <a:pt x="84" y="0"/>
                  </a:lnTo>
                  <a:lnTo>
                    <a:pt x="42" y="54"/>
                  </a:lnTo>
                  <a:lnTo>
                    <a:pt x="0" y="102"/>
                  </a:lnTo>
                  <a:lnTo>
                    <a:pt x="0" y="10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AU"/>
            </a:p>
          </p:txBody>
        </p:sp>
        <p:grpSp>
          <p:nvGrpSpPr>
            <p:cNvPr id="1037" name="Group 6"/>
            <p:cNvGrpSpPr>
              <a:grpSpLocks/>
            </p:cNvGrpSpPr>
            <p:nvPr/>
          </p:nvGrpSpPr>
          <p:grpSpPr bwMode="auto">
            <a:xfrm>
              <a:off x="288" y="0"/>
              <a:ext cx="5098" cy="4316"/>
              <a:chOff x="288" y="0"/>
              <a:chExt cx="5098" cy="4316"/>
            </a:xfrm>
          </p:grpSpPr>
          <p:sp>
            <p:nvSpPr>
              <p:cNvPr id="587783" name="Freeform 7"/>
              <p:cNvSpPr>
                <a:spLocks/>
              </p:cNvSpPr>
              <p:nvPr/>
            </p:nvSpPr>
            <p:spPr bwMode="hidden">
              <a:xfrm>
                <a:off x="2789" y="0"/>
                <a:ext cx="72" cy="4316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60" y="4316"/>
                  </a:cxn>
                  <a:cxn ang="0">
                    <a:pos x="72" y="4316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72" h="4316">
                    <a:moveTo>
                      <a:pt x="0" y="0"/>
                    </a:moveTo>
                    <a:lnTo>
                      <a:pt x="60" y="4316"/>
                    </a:lnTo>
                    <a:lnTo>
                      <a:pt x="72" y="4316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AU"/>
              </a:p>
            </p:txBody>
          </p:sp>
          <p:sp>
            <p:nvSpPr>
              <p:cNvPr id="587784" name="Freeform 8"/>
              <p:cNvSpPr>
                <a:spLocks/>
              </p:cNvSpPr>
              <p:nvPr/>
            </p:nvSpPr>
            <p:spPr bwMode="hidden">
              <a:xfrm>
                <a:off x="3089" y="0"/>
                <a:ext cx="174" cy="4316"/>
              </a:xfrm>
              <a:custGeom>
                <a:avLst/>
                <a:gdLst/>
                <a:ahLst/>
                <a:cxnLst>
                  <a:cxn ang="0">
                    <a:pos x="24" y="0"/>
                  </a:cxn>
                  <a:cxn ang="0">
                    <a:pos x="12" y="0"/>
                  </a:cxn>
                  <a:cxn ang="0">
                    <a:pos x="42" y="216"/>
                  </a:cxn>
                  <a:cxn ang="0">
                    <a:pos x="72" y="444"/>
                  </a:cxn>
                  <a:cxn ang="0">
                    <a:pos x="96" y="689"/>
                  </a:cxn>
                  <a:cxn ang="0">
                    <a:pos x="120" y="947"/>
                  </a:cxn>
                  <a:cxn ang="0">
                    <a:pos x="132" y="1211"/>
                  </a:cxn>
                  <a:cxn ang="0">
                    <a:pos x="150" y="1487"/>
                  </a:cxn>
                  <a:cxn ang="0">
                    <a:pos x="156" y="1768"/>
                  </a:cxn>
                  <a:cxn ang="0">
                    <a:pos x="162" y="2062"/>
                  </a:cxn>
                  <a:cxn ang="0">
                    <a:pos x="156" y="2644"/>
                  </a:cxn>
                  <a:cxn ang="0">
                    <a:pos x="126" y="3225"/>
                  </a:cxn>
                  <a:cxn ang="0">
                    <a:pos x="108" y="3507"/>
                  </a:cxn>
                  <a:cxn ang="0">
                    <a:pos x="78" y="3788"/>
                  </a:cxn>
                  <a:cxn ang="0">
                    <a:pos x="42" y="4058"/>
                  </a:cxn>
                  <a:cxn ang="0">
                    <a:pos x="0" y="4316"/>
                  </a:cxn>
                  <a:cxn ang="0">
                    <a:pos x="12" y="4316"/>
                  </a:cxn>
                  <a:cxn ang="0">
                    <a:pos x="54" y="4058"/>
                  </a:cxn>
                  <a:cxn ang="0">
                    <a:pos x="90" y="3782"/>
                  </a:cxn>
                  <a:cxn ang="0">
                    <a:pos x="120" y="3507"/>
                  </a:cxn>
                  <a:cxn ang="0">
                    <a:pos x="138" y="3219"/>
                  </a:cxn>
                  <a:cxn ang="0">
                    <a:pos x="168" y="2638"/>
                  </a:cxn>
                  <a:cxn ang="0">
                    <a:pos x="174" y="2056"/>
                  </a:cxn>
                  <a:cxn ang="0">
                    <a:pos x="168" y="1768"/>
                  </a:cxn>
                  <a:cxn ang="0">
                    <a:pos x="162" y="1487"/>
                  </a:cxn>
                  <a:cxn ang="0">
                    <a:pos x="144" y="1211"/>
                  </a:cxn>
                  <a:cxn ang="0">
                    <a:pos x="132" y="941"/>
                  </a:cxn>
                  <a:cxn ang="0">
                    <a:pos x="108" y="689"/>
                  </a:cxn>
                  <a:cxn ang="0">
                    <a:pos x="84" y="444"/>
                  </a:cxn>
                  <a:cxn ang="0">
                    <a:pos x="54" y="216"/>
                  </a:cxn>
                  <a:cxn ang="0">
                    <a:pos x="24" y="0"/>
                  </a:cxn>
                  <a:cxn ang="0">
                    <a:pos x="24" y="0"/>
                  </a:cxn>
                </a:cxnLst>
                <a:rect l="0" t="0" r="r" b="b"/>
                <a:pathLst>
                  <a:path w="174" h="4316">
                    <a:moveTo>
                      <a:pt x="24" y="0"/>
                    </a:moveTo>
                    <a:lnTo>
                      <a:pt x="12" y="0"/>
                    </a:lnTo>
                    <a:lnTo>
                      <a:pt x="42" y="216"/>
                    </a:lnTo>
                    <a:lnTo>
                      <a:pt x="72" y="444"/>
                    </a:lnTo>
                    <a:lnTo>
                      <a:pt x="96" y="689"/>
                    </a:lnTo>
                    <a:lnTo>
                      <a:pt x="120" y="947"/>
                    </a:lnTo>
                    <a:lnTo>
                      <a:pt x="132" y="1211"/>
                    </a:lnTo>
                    <a:lnTo>
                      <a:pt x="150" y="1487"/>
                    </a:lnTo>
                    <a:lnTo>
                      <a:pt x="156" y="1768"/>
                    </a:lnTo>
                    <a:lnTo>
                      <a:pt x="162" y="2062"/>
                    </a:lnTo>
                    <a:lnTo>
                      <a:pt x="156" y="2644"/>
                    </a:lnTo>
                    <a:lnTo>
                      <a:pt x="126" y="3225"/>
                    </a:lnTo>
                    <a:lnTo>
                      <a:pt x="108" y="3507"/>
                    </a:lnTo>
                    <a:lnTo>
                      <a:pt x="78" y="3788"/>
                    </a:lnTo>
                    <a:lnTo>
                      <a:pt x="42" y="4058"/>
                    </a:lnTo>
                    <a:lnTo>
                      <a:pt x="0" y="4316"/>
                    </a:lnTo>
                    <a:lnTo>
                      <a:pt x="12" y="4316"/>
                    </a:lnTo>
                    <a:lnTo>
                      <a:pt x="54" y="4058"/>
                    </a:lnTo>
                    <a:lnTo>
                      <a:pt x="90" y="3782"/>
                    </a:lnTo>
                    <a:lnTo>
                      <a:pt x="120" y="3507"/>
                    </a:lnTo>
                    <a:lnTo>
                      <a:pt x="138" y="3219"/>
                    </a:lnTo>
                    <a:lnTo>
                      <a:pt x="168" y="2638"/>
                    </a:lnTo>
                    <a:lnTo>
                      <a:pt x="174" y="2056"/>
                    </a:lnTo>
                    <a:lnTo>
                      <a:pt x="168" y="1768"/>
                    </a:lnTo>
                    <a:lnTo>
                      <a:pt x="162" y="1487"/>
                    </a:lnTo>
                    <a:lnTo>
                      <a:pt x="144" y="1211"/>
                    </a:lnTo>
                    <a:lnTo>
                      <a:pt x="132" y="941"/>
                    </a:lnTo>
                    <a:lnTo>
                      <a:pt x="108" y="689"/>
                    </a:lnTo>
                    <a:lnTo>
                      <a:pt x="84" y="444"/>
                    </a:lnTo>
                    <a:lnTo>
                      <a:pt x="54" y="216"/>
                    </a:lnTo>
                    <a:lnTo>
                      <a:pt x="24" y="0"/>
                    </a:lnTo>
                    <a:lnTo>
                      <a:pt x="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AU"/>
              </a:p>
            </p:txBody>
          </p:sp>
          <p:sp>
            <p:nvSpPr>
              <p:cNvPr id="587785" name="Freeform 9"/>
              <p:cNvSpPr>
                <a:spLocks/>
              </p:cNvSpPr>
              <p:nvPr/>
            </p:nvSpPr>
            <p:spPr bwMode="hidden">
              <a:xfrm>
                <a:off x="3358" y="0"/>
                <a:ext cx="337" cy="4316"/>
              </a:xfrm>
              <a:custGeom>
                <a:avLst/>
                <a:gdLst/>
                <a:ahLst/>
                <a:cxnLst>
                  <a:cxn ang="0">
                    <a:pos x="329" y="2014"/>
                  </a:cxn>
                  <a:cxn ang="0">
                    <a:pos x="317" y="1726"/>
                  </a:cxn>
                  <a:cxn ang="0">
                    <a:pos x="293" y="1445"/>
                  </a:cxn>
                  <a:cxn ang="0">
                    <a:pos x="263" y="1175"/>
                  </a:cxn>
                  <a:cxn ang="0">
                    <a:pos x="228" y="917"/>
                  </a:cxn>
                  <a:cxn ang="0">
                    <a:pos x="186" y="665"/>
                  </a:cxn>
                  <a:cxn ang="0">
                    <a:pos x="132" y="432"/>
                  </a:cxn>
                  <a:cxn ang="0">
                    <a:pos x="78" y="204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66" y="204"/>
                  </a:cxn>
                  <a:cxn ang="0">
                    <a:pos x="120" y="432"/>
                  </a:cxn>
                  <a:cxn ang="0">
                    <a:pos x="174" y="665"/>
                  </a:cxn>
                  <a:cxn ang="0">
                    <a:pos x="216" y="917"/>
                  </a:cxn>
                  <a:cxn ang="0">
                    <a:pos x="251" y="1175"/>
                  </a:cxn>
                  <a:cxn ang="0">
                    <a:pos x="281" y="1445"/>
                  </a:cxn>
                  <a:cxn ang="0">
                    <a:pos x="305" y="1726"/>
                  </a:cxn>
                  <a:cxn ang="0">
                    <a:pos x="317" y="2014"/>
                  </a:cxn>
                  <a:cxn ang="0">
                    <a:pos x="323" y="2314"/>
                  </a:cxn>
                  <a:cxn ang="0">
                    <a:pos x="317" y="2608"/>
                  </a:cxn>
                  <a:cxn ang="0">
                    <a:pos x="305" y="2907"/>
                  </a:cxn>
                  <a:cxn ang="0">
                    <a:pos x="281" y="3201"/>
                  </a:cxn>
                  <a:cxn ang="0">
                    <a:pos x="257" y="3489"/>
                  </a:cxn>
                  <a:cxn ang="0">
                    <a:pos x="216" y="3777"/>
                  </a:cxn>
                  <a:cxn ang="0">
                    <a:pos x="174" y="4052"/>
                  </a:cxn>
                  <a:cxn ang="0">
                    <a:pos x="120" y="4316"/>
                  </a:cxn>
                  <a:cxn ang="0">
                    <a:pos x="132" y="4316"/>
                  </a:cxn>
                  <a:cxn ang="0">
                    <a:pos x="186" y="4052"/>
                  </a:cxn>
                  <a:cxn ang="0">
                    <a:pos x="228" y="3777"/>
                  </a:cxn>
                  <a:cxn ang="0">
                    <a:pos x="269" y="3489"/>
                  </a:cxn>
                  <a:cxn ang="0">
                    <a:pos x="293" y="3201"/>
                  </a:cxn>
                  <a:cxn ang="0">
                    <a:pos x="317" y="2907"/>
                  </a:cxn>
                  <a:cxn ang="0">
                    <a:pos x="329" y="2608"/>
                  </a:cxn>
                  <a:cxn ang="0">
                    <a:pos x="335" y="2314"/>
                  </a:cxn>
                  <a:cxn ang="0">
                    <a:pos x="329" y="2014"/>
                  </a:cxn>
                  <a:cxn ang="0">
                    <a:pos x="329" y="2014"/>
                  </a:cxn>
                </a:cxnLst>
                <a:rect l="0" t="0" r="r" b="b"/>
                <a:pathLst>
                  <a:path w="335" h="4316">
                    <a:moveTo>
                      <a:pt x="329" y="2014"/>
                    </a:moveTo>
                    <a:lnTo>
                      <a:pt x="317" y="1726"/>
                    </a:lnTo>
                    <a:lnTo>
                      <a:pt x="293" y="1445"/>
                    </a:lnTo>
                    <a:lnTo>
                      <a:pt x="263" y="1175"/>
                    </a:lnTo>
                    <a:lnTo>
                      <a:pt x="228" y="917"/>
                    </a:lnTo>
                    <a:lnTo>
                      <a:pt x="186" y="665"/>
                    </a:lnTo>
                    <a:lnTo>
                      <a:pt x="132" y="432"/>
                    </a:lnTo>
                    <a:lnTo>
                      <a:pt x="78" y="204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66" y="204"/>
                    </a:lnTo>
                    <a:lnTo>
                      <a:pt x="120" y="432"/>
                    </a:lnTo>
                    <a:lnTo>
                      <a:pt x="174" y="665"/>
                    </a:lnTo>
                    <a:lnTo>
                      <a:pt x="216" y="917"/>
                    </a:lnTo>
                    <a:lnTo>
                      <a:pt x="251" y="1175"/>
                    </a:lnTo>
                    <a:lnTo>
                      <a:pt x="281" y="1445"/>
                    </a:lnTo>
                    <a:lnTo>
                      <a:pt x="305" y="1726"/>
                    </a:lnTo>
                    <a:lnTo>
                      <a:pt x="317" y="2014"/>
                    </a:lnTo>
                    <a:lnTo>
                      <a:pt x="323" y="2314"/>
                    </a:lnTo>
                    <a:lnTo>
                      <a:pt x="317" y="2608"/>
                    </a:lnTo>
                    <a:lnTo>
                      <a:pt x="305" y="2907"/>
                    </a:lnTo>
                    <a:lnTo>
                      <a:pt x="281" y="3201"/>
                    </a:lnTo>
                    <a:lnTo>
                      <a:pt x="257" y="3489"/>
                    </a:lnTo>
                    <a:lnTo>
                      <a:pt x="216" y="3777"/>
                    </a:lnTo>
                    <a:lnTo>
                      <a:pt x="174" y="4052"/>
                    </a:lnTo>
                    <a:lnTo>
                      <a:pt x="120" y="4316"/>
                    </a:lnTo>
                    <a:lnTo>
                      <a:pt x="132" y="4316"/>
                    </a:lnTo>
                    <a:lnTo>
                      <a:pt x="186" y="4052"/>
                    </a:lnTo>
                    <a:lnTo>
                      <a:pt x="228" y="3777"/>
                    </a:lnTo>
                    <a:lnTo>
                      <a:pt x="269" y="3489"/>
                    </a:lnTo>
                    <a:lnTo>
                      <a:pt x="293" y="3201"/>
                    </a:lnTo>
                    <a:lnTo>
                      <a:pt x="317" y="2907"/>
                    </a:lnTo>
                    <a:lnTo>
                      <a:pt x="329" y="2608"/>
                    </a:lnTo>
                    <a:lnTo>
                      <a:pt x="335" y="2314"/>
                    </a:lnTo>
                    <a:lnTo>
                      <a:pt x="329" y="2014"/>
                    </a:lnTo>
                    <a:lnTo>
                      <a:pt x="329" y="20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AU"/>
              </a:p>
            </p:txBody>
          </p:sp>
          <p:sp>
            <p:nvSpPr>
              <p:cNvPr id="587786" name="Freeform 10"/>
              <p:cNvSpPr>
                <a:spLocks/>
              </p:cNvSpPr>
              <p:nvPr/>
            </p:nvSpPr>
            <p:spPr bwMode="hidden">
              <a:xfrm>
                <a:off x="3676" y="0"/>
                <a:ext cx="427" cy="4316"/>
              </a:xfrm>
              <a:custGeom>
                <a:avLst/>
                <a:gdLst/>
                <a:ahLst/>
                <a:cxnLst>
                  <a:cxn ang="0">
                    <a:pos x="413" y="1924"/>
                  </a:cxn>
                  <a:cxn ang="0">
                    <a:pos x="395" y="1690"/>
                  </a:cxn>
                  <a:cxn ang="0">
                    <a:pos x="365" y="1457"/>
                  </a:cxn>
                  <a:cxn ang="0">
                    <a:pos x="329" y="1229"/>
                  </a:cxn>
                  <a:cxn ang="0">
                    <a:pos x="281" y="1001"/>
                  </a:cxn>
                  <a:cxn ang="0">
                    <a:pos x="227" y="761"/>
                  </a:cxn>
                  <a:cxn ang="0">
                    <a:pos x="162" y="522"/>
                  </a:cxn>
                  <a:cxn ang="0">
                    <a:pos x="90" y="27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84" y="270"/>
                  </a:cxn>
                  <a:cxn ang="0">
                    <a:pos x="156" y="522"/>
                  </a:cxn>
                  <a:cxn ang="0">
                    <a:pos x="216" y="767"/>
                  </a:cxn>
                  <a:cxn ang="0">
                    <a:pos x="275" y="1001"/>
                  </a:cxn>
                  <a:cxn ang="0">
                    <a:pos x="317" y="1235"/>
                  </a:cxn>
                  <a:cxn ang="0">
                    <a:pos x="353" y="1463"/>
                  </a:cxn>
                  <a:cxn ang="0">
                    <a:pos x="383" y="1690"/>
                  </a:cxn>
                  <a:cxn ang="0">
                    <a:pos x="401" y="1924"/>
                  </a:cxn>
                  <a:cxn ang="0">
                    <a:pos x="413" y="2188"/>
                  </a:cxn>
                  <a:cxn ang="0">
                    <a:pos x="407" y="2458"/>
                  </a:cxn>
                  <a:cxn ang="0">
                    <a:pos x="395" y="2733"/>
                  </a:cxn>
                  <a:cxn ang="0">
                    <a:pos x="365" y="3021"/>
                  </a:cxn>
                  <a:cxn ang="0">
                    <a:pos x="329" y="3321"/>
                  </a:cxn>
                  <a:cxn ang="0">
                    <a:pos x="275" y="3639"/>
                  </a:cxn>
                  <a:cxn ang="0">
                    <a:pos x="204" y="3968"/>
                  </a:cxn>
                  <a:cxn ang="0">
                    <a:pos x="126" y="4316"/>
                  </a:cxn>
                  <a:cxn ang="0">
                    <a:pos x="138" y="4316"/>
                  </a:cxn>
                  <a:cxn ang="0">
                    <a:pos x="216" y="3968"/>
                  </a:cxn>
                  <a:cxn ang="0">
                    <a:pos x="287" y="3639"/>
                  </a:cxn>
                  <a:cxn ang="0">
                    <a:pos x="341" y="3321"/>
                  </a:cxn>
                  <a:cxn ang="0">
                    <a:pos x="377" y="3021"/>
                  </a:cxn>
                  <a:cxn ang="0">
                    <a:pos x="407" y="2733"/>
                  </a:cxn>
                  <a:cxn ang="0">
                    <a:pos x="419" y="2458"/>
                  </a:cxn>
                  <a:cxn ang="0">
                    <a:pos x="425" y="2188"/>
                  </a:cxn>
                  <a:cxn ang="0">
                    <a:pos x="413" y="1924"/>
                  </a:cxn>
                  <a:cxn ang="0">
                    <a:pos x="413" y="1924"/>
                  </a:cxn>
                </a:cxnLst>
                <a:rect l="0" t="0" r="r" b="b"/>
                <a:pathLst>
                  <a:path w="425" h="4316">
                    <a:moveTo>
                      <a:pt x="413" y="1924"/>
                    </a:moveTo>
                    <a:lnTo>
                      <a:pt x="395" y="1690"/>
                    </a:lnTo>
                    <a:lnTo>
                      <a:pt x="365" y="1457"/>
                    </a:lnTo>
                    <a:lnTo>
                      <a:pt x="329" y="1229"/>
                    </a:lnTo>
                    <a:lnTo>
                      <a:pt x="281" y="1001"/>
                    </a:lnTo>
                    <a:lnTo>
                      <a:pt x="227" y="761"/>
                    </a:lnTo>
                    <a:lnTo>
                      <a:pt x="162" y="522"/>
                    </a:lnTo>
                    <a:lnTo>
                      <a:pt x="90" y="27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84" y="270"/>
                    </a:lnTo>
                    <a:lnTo>
                      <a:pt x="156" y="522"/>
                    </a:lnTo>
                    <a:lnTo>
                      <a:pt x="216" y="767"/>
                    </a:lnTo>
                    <a:lnTo>
                      <a:pt x="275" y="1001"/>
                    </a:lnTo>
                    <a:lnTo>
                      <a:pt x="317" y="1235"/>
                    </a:lnTo>
                    <a:lnTo>
                      <a:pt x="353" y="1463"/>
                    </a:lnTo>
                    <a:lnTo>
                      <a:pt x="383" y="1690"/>
                    </a:lnTo>
                    <a:lnTo>
                      <a:pt x="401" y="1924"/>
                    </a:lnTo>
                    <a:lnTo>
                      <a:pt x="413" y="2188"/>
                    </a:lnTo>
                    <a:lnTo>
                      <a:pt x="407" y="2458"/>
                    </a:lnTo>
                    <a:lnTo>
                      <a:pt x="395" y="2733"/>
                    </a:lnTo>
                    <a:lnTo>
                      <a:pt x="365" y="3021"/>
                    </a:lnTo>
                    <a:lnTo>
                      <a:pt x="329" y="3321"/>
                    </a:lnTo>
                    <a:lnTo>
                      <a:pt x="275" y="3639"/>
                    </a:lnTo>
                    <a:lnTo>
                      <a:pt x="204" y="3968"/>
                    </a:lnTo>
                    <a:lnTo>
                      <a:pt x="126" y="4316"/>
                    </a:lnTo>
                    <a:lnTo>
                      <a:pt x="138" y="4316"/>
                    </a:lnTo>
                    <a:lnTo>
                      <a:pt x="216" y="3968"/>
                    </a:lnTo>
                    <a:lnTo>
                      <a:pt x="287" y="3639"/>
                    </a:lnTo>
                    <a:lnTo>
                      <a:pt x="341" y="3321"/>
                    </a:lnTo>
                    <a:lnTo>
                      <a:pt x="377" y="3021"/>
                    </a:lnTo>
                    <a:lnTo>
                      <a:pt x="407" y="2733"/>
                    </a:lnTo>
                    <a:lnTo>
                      <a:pt x="419" y="2458"/>
                    </a:lnTo>
                    <a:lnTo>
                      <a:pt x="425" y="2188"/>
                    </a:lnTo>
                    <a:lnTo>
                      <a:pt x="413" y="1924"/>
                    </a:lnTo>
                    <a:lnTo>
                      <a:pt x="413" y="192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AU"/>
              </a:p>
            </p:txBody>
          </p:sp>
          <p:sp>
            <p:nvSpPr>
              <p:cNvPr id="587787" name="Freeform 11"/>
              <p:cNvSpPr>
                <a:spLocks/>
              </p:cNvSpPr>
              <p:nvPr/>
            </p:nvSpPr>
            <p:spPr bwMode="hidden">
              <a:xfrm>
                <a:off x="3946" y="0"/>
                <a:ext cx="558" cy="4316"/>
              </a:xfrm>
              <a:custGeom>
                <a:avLst/>
                <a:gdLst/>
                <a:ahLst/>
                <a:cxnLst>
                  <a:cxn ang="0">
                    <a:pos x="556" y="2020"/>
                  </a:cxn>
                  <a:cxn ang="0">
                    <a:pos x="538" y="1732"/>
                  </a:cxn>
                  <a:cxn ang="0">
                    <a:pos x="503" y="1445"/>
                  </a:cxn>
                  <a:cxn ang="0">
                    <a:pos x="455" y="1175"/>
                  </a:cxn>
                  <a:cxn ang="0">
                    <a:pos x="395" y="911"/>
                  </a:cxn>
                  <a:cxn ang="0">
                    <a:pos x="317" y="659"/>
                  </a:cxn>
                  <a:cxn ang="0">
                    <a:pos x="228" y="426"/>
                  </a:cxn>
                  <a:cxn ang="0">
                    <a:pos x="126" y="204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114" y="204"/>
                  </a:cxn>
                  <a:cxn ang="0">
                    <a:pos x="216" y="426"/>
                  </a:cxn>
                  <a:cxn ang="0">
                    <a:pos x="305" y="659"/>
                  </a:cxn>
                  <a:cxn ang="0">
                    <a:pos x="383" y="911"/>
                  </a:cxn>
                  <a:cxn ang="0">
                    <a:pos x="443" y="1175"/>
                  </a:cxn>
                  <a:cxn ang="0">
                    <a:pos x="491" y="1445"/>
                  </a:cxn>
                  <a:cxn ang="0">
                    <a:pos x="526" y="1732"/>
                  </a:cxn>
                  <a:cxn ang="0">
                    <a:pos x="544" y="2020"/>
                  </a:cxn>
                  <a:cxn ang="0">
                    <a:pos x="544" y="2326"/>
                  </a:cxn>
                  <a:cxn ang="0">
                    <a:pos x="532" y="2632"/>
                  </a:cxn>
                  <a:cxn ang="0">
                    <a:pos x="503" y="2931"/>
                  </a:cxn>
                  <a:cxn ang="0">
                    <a:pos x="455" y="3225"/>
                  </a:cxn>
                  <a:cxn ang="0">
                    <a:pos x="389" y="3513"/>
                  </a:cxn>
                  <a:cxn ang="0">
                    <a:pos x="311" y="3788"/>
                  </a:cxn>
                  <a:cxn ang="0">
                    <a:pos x="216" y="4058"/>
                  </a:cxn>
                  <a:cxn ang="0">
                    <a:pos x="102" y="4316"/>
                  </a:cxn>
                  <a:cxn ang="0">
                    <a:pos x="114" y="4316"/>
                  </a:cxn>
                  <a:cxn ang="0">
                    <a:pos x="228" y="4058"/>
                  </a:cxn>
                  <a:cxn ang="0">
                    <a:pos x="323" y="3788"/>
                  </a:cxn>
                  <a:cxn ang="0">
                    <a:pos x="401" y="3513"/>
                  </a:cxn>
                  <a:cxn ang="0">
                    <a:pos x="467" y="3225"/>
                  </a:cxn>
                  <a:cxn ang="0">
                    <a:pos x="515" y="2931"/>
                  </a:cxn>
                  <a:cxn ang="0">
                    <a:pos x="544" y="2632"/>
                  </a:cxn>
                  <a:cxn ang="0">
                    <a:pos x="556" y="2326"/>
                  </a:cxn>
                  <a:cxn ang="0">
                    <a:pos x="556" y="2020"/>
                  </a:cxn>
                  <a:cxn ang="0">
                    <a:pos x="556" y="2020"/>
                  </a:cxn>
                </a:cxnLst>
                <a:rect l="0" t="0" r="r" b="b"/>
                <a:pathLst>
                  <a:path w="556" h="4316">
                    <a:moveTo>
                      <a:pt x="556" y="2020"/>
                    </a:moveTo>
                    <a:lnTo>
                      <a:pt x="538" y="1732"/>
                    </a:lnTo>
                    <a:lnTo>
                      <a:pt x="503" y="1445"/>
                    </a:lnTo>
                    <a:lnTo>
                      <a:pt x="455" y="1175"/>
                    </a:lnTo>
                    <a:lnTo>
                      <a:pt x="395" y="911"/>
                    </a:lnTo>
                    <a:lnTo>
                      <a:pt x="317" y="659"/>
                    </a:lnTo>
                    <a:lnTo>
                      <a:pt x="228" y="426"/>
                    </a:lnTo>
                    <a:lnTo>
                      <a:pt x="126" y="204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14" y="204"/>
                    </a:lnTo>
                    <a:lnTo>
                      <a:pt x="216" y="426"/>
                    </a:lnTo>
                    <a:lnTo>
                      <a:pt x="305" y="659"/>
                    </a:lnTo>
                    <a:lnTo>
                      <a:pt x="383" y="911"/>
                    </a:lnTo>
                    <a:lnTo>
                      <a:pt x="443" y="1175"/>
                    </a:lnTo>
                    <a:lnTo>
                      <a:pt x="491" y="1445"/>
                    </a:lnTo>
                    <a:lnTo>
                      <a:pt x="526" y="1732"/>
                    </a:lnTo>
                    <a:lnTo>
                      <a:pt x="544" y="2020"/>
                    </a:lnTo>
                    <a:lnTo>
                      <a:pt x="544" y="2326"/>
                    </a:lnTo>
                    <a:lnTo>
                      <a:pt x="532" y="2632"/>
                    </a:lnTo>
                    <a:lnTo>
                      <a:pt x="503" y="2931"/>
                    </a:lnTo>
                    <a:lnTo>
                      <a:pt x="455" y="3225"/>
                    </a:lnTo>
                    <a:lnTo>
                      <a:pt x="389" y="3513"/>
                    </a:lnTo>
                    <a:lnTo>
                      <a:pt x="311" y="3788"/>
                    </a:lnTo>
                    <a:lnTo>
                      <a:pt x="216" y="4058"/>
                    </a:lnTo>
                    <a:lnTo>
                      <a:pt x="102" y="4316"/>
                    </a:lnTo>
                    <a:lnTo>
                      <a:pt x="114" y="4316"/>
                    </a:lnTo>
                    <a:lnTo>
                      <a:pt x="228" y="4058"/>
                    </a:lnTo>
                    <a:lnTo>
                      <a:pt x="323" y="3788"/>
                    </a:lnTo>
                    <a:lnTo>
                      <a:pt x="401" y="3513"/>
                    </a:lnTo>
                    <a:lnTo>
                      <a:pt x="467" y="3225"/>
                    </a:lnTo>
                    <a:lnTo>
                      <a:pt x="515" y="2931"/>
                    </a:lnTo>
                    <a:lnTo>
                      <a:pt x="544" y="2632"/>
                    </a:lnTo>
                    <a:lnTo>
                      <a:pt x="556" y="2326"/>
                    </a:lnTo>
                    <a:lnTo>
                      <a:pt x="556" y="2020"/>
                    </a:lnTo>
                    <a:lnTo>
                      <a:pt x="556" y="202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AU"/>
              </a:p>
            </p:txBody>
          </p:sp>
          <p:sp>
            <p:nvSpPr>
              <p:cNvPr id="587788" name="Freeform 12"/>
              <p:cNvSpPr>
                <a:spLocks/>
              </p:cNvSpPr>
              <p:nvPr/>
            </p:nvSpPr>
            <p:spPr bwMode="hidden">
              <a:xfrm>
                <a:off x="4246" y="0"/>
                <a:ext cx="690" cy="4316"/>
              </a:xfrm>
              <a:custGeom>
                <a:avLst/>
                <a:gdLst/>
                <a:ahLst/>
                <a:cxnLst>
                  <a:cxn ang="0">
                    <a:pos x="688" y="2086"/>
                  </a:cxn>
                  <a:cxn ang="0">
                    <a:pos x="670" y="1810"/>
                  </a:cxn>
                  <a:cxn ang="0">
                    <a:pos x="634" y="1541"/>
                  </a:cxn>
                  <a:cxn ang="0">
                    <a:pos x="574" y="1271"/>
                  </a:cxn>
                  <a:cxn ang="0">
                    <a:pos x="497" y="1007"/>
                  </a:cxn>
                  <a:cxn ang="0">
                    <a:pos x="401" y="749"/>
                  </a:cxn>
                  <a:cxn ang="0">
                    <a:pos x="293" y="492"/>
                  </a:cxn>
                  <a:cxn ang="0">
                    <a:pos x="162" y="24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150" y="240"/>
                  </a:cxn>
                  <a:cxn ang="0">
                    <a:pos x="281" y="492"/>
                  </a:cxn>
                  <a:cxn ang="0">
                    <a:pos x="389" y="749"/>
                  </a:cxn>
                  <a:cxn ang="0">
                    <a:pos x="485" y="1007"/>
                  </a:cxn>
                  <a:cxn ang="0">
                    <a:pos x="562" y="1271"/>
                  </a:cxn>
                  <a:cxn ang="0">
                    <a:pos x="622" y="1541"/>
                  </a:cxn>
                  <a:cxn ang="0">
                    <a:pos x="658" y="1810"/>
                  </a:cxn>
                  <a:cxn ang="0">
                    <a:pos x="676" y="2086"/>
                  </a:cxn>
                  <a:cxn ang="0">
                    <a:pos x="676" y="2368"/>
                  </a:cxn>
                  <a:cxn ang="0">
                    <a:pos x="658" y="2650"/>
                  </a:cxn>
                  <a:cxn ang="0">
                    <a:pos x="616" y="2931"/>
                  </a:cxn>
                  <a:cxn ang="0">
                    <a:pos x="556" y="3213"/>
                  </a:cxn>
                  <a:cxn ang="0">
                    <a:pos x="473" y="3495"/>
                  </a:cxn>
                  <a:cxn ang="0">
                    <a:pos x="371" y="3777"/>
                  </a:cxn>
                  <a:cxn ang="0">
                    <a:pos x="251" y="4046"/>
                  </a:cxn>
                  <a:cxn ang="0">
                    <a:pos x="114" y="4316"/>
                  </a:cxn>
                  <a:cxn ang="0">
                    <a:pos x="126" y="4316"/>
                  </a:cxn>
                  <a:cxn ang="0">
                    <a:pos x="263" y="4046"/>
                  </a:cxn>
                  <a:cxn ang="0">
                    <a:pos x="383" y="3777"/>
                  </a:cxn>
                  <a:cxn ang="0">
                    <a:pos x="485" y="3495"/>
                  </a:cxn>
                  <a:cxn ang="0">
                    <a:pos x="568" y="3219"/>
                  </a:cxn>
                  <a:cxn ang="0">
                    <a:pos x="628" y="2937"/>
                  </a:cxn>
                  <a:cxn ang="0">
                    <a:pos x="670" y="2656"/>
                  </a:cxn>
                  <a:cxn ang="0">
                    <a:pos x="688" y="2368"/>
                  </a:cxn>
                  <a:cxn ang="0">
                    <a:pos x="688" y="2086"/>
                  </a:cxn>
                  <a:cxn ang="0">
                    <a:pos x="688" y="2086"/>
                  </a:cxn>
                </a:cxnLst>
                <a:rect l="0" t="0" r="r" b="b"/>
                <a:pathLst>
                  <a:path w="688" h="4316">
                    <a:moveTo>
                      <a:pt x="688" y="2086"/>
                    </a:moveTo>
                    <a:lnTo>
                      <a:pt x="670" y="1810"/>
                    </a:lnTo>
                    <a:lnTo>
                      <a:pt x="634" y="1541"/>
                    </a:lnTo>
                    <a:lnTo>
                      <a:pt x="574" y="1271"/>
                    </a:lnTo>
                    <a:lnTo>
                      <a:pt x="497" y="1007"/>
                    </a:lnTo>
                    <a:lnTo>
                      <a:pt x="401" y="749"/>
                    </a:lnTo>
                    <a:lnTo>
                      <a:pt x="293" y="492"/>
                    </a:lnTo>
                    <a:lnTo>
                      <a:pt x="162" y="24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50" y="240"/>
                    </a:lnTo>
                    <a:lnTo>
                      <a:pt x="281" y="492"/>
                    </a:lnTo>
                    <a:lnTo>
                      <a:pt x="389" y="749"/>
                    </a:lnTo>
                    <a:lnTo>
                      <a:pt x="485" y="1007"/>
                    </a:lnTo>
                    <a:lnTo>
                      <a:pt x="562" y="1271"/>
                    </a:lnTo>
                    <a:lnTo>
                      <a:pt x="622" y="1541"/>
                    </a:lnTo>
                    <a:lnTo>
                      <a:pt x="658" y="1810"/>
                    </a:lnTo>
                    <a:lnTo>
                      <a:pt x="676" y="2086"/>
                    </a:lnTo>
                    <a:lnTo>
                      <a:pt x="676" y="2368"/>
                    </a:lnTo>
                    <a:lnTo>
                      <a:pt x="658" y="2650"/>
                    </a:lnTo>
                    <a:lnTo>
                      <a:pt x="616" y="2931"/>
                    </a:lnTo>
                    <a:lnTo>
                      <a:pt x="556" y="3213"/>
                    </a:lnTo>
                    <a:lnTo>
                      <a:pt x="473" y="3495"/>
                    </a:lnTo>
                    <a:lnTo>
                      <a:pt x="371" y="3777"/>
                    </a:lnTo>
                    <a:lnTo>
                      <a:pt x="251" y="4046"/>
                    </a:lnTo>
                    <a:lnTo>
                      <a:pt x="114" y="4316"/>
                    </a:lnTo>
                    <a:lnTo>
                      <a:pt x="126" y="4316"/>
                    </a:lnTo>
                    <a:lnTo>
                      <a:pt x="263" y="4046"/>
                    </a:lnTo>
                    <a:lnTo>
                      <a:pt x="383" y="3777"/>
                    </a:lnTo>
                    <a:lnTo>
                      <a:pt x="485" y="3495"/>
                    </a:lnTo>
                    <a:lnTo>
                      <a:pt x="568" y="3219"/>
                    </a:lnTo>
                    <a:lnTo>
                      <a:pt x="628" y="2937"/>
                    </a:lnTo>
                    <a:lnTo>
                      <a:pt x="670" y="2656"/>
                    </a:lnTo>
                    <a:lnTo>
                      <a:pt x="688" y="2368"/>
                    </a:lnTo>
                    <a:lnTo>
                      <a:pt x="688" y="2086"/>
                    </a:lnTo>
                    <a:lnTo>
                      <a:pt x="688" y="208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AU"/>
              </a:p>
            </p:txBody>
          </p:sp>
          <p:sp>
            <p:nvSpPr>
              <p:cNvPr id="587789" name="Freeform 13"/>
              <p:cNvSpPr>
                <a:spLocks/>
              </p:cNvSpPr>
              <p:nvPr/>
            </p:nvSpPr>
            <p:spPr bwMode="hidden">
              <a:xfrm>
                <a:off x="4522" y="0"/>
                <a:ext cx="864" cy="4316"/>
              </a:xfrm>
              <a:custGeom>
                <a:avLst/>
                <a:gdLst/>
                <a:ahLst/>
                <a:cxnLst>
                  <a:cxn ang="0">
                    <a:pos x="855" y="2128"/>
                  </a:cxn>
                  <a:cxn ang="0">
                    <a:pos x="831" y="1834"/>
                  </a:cxn>
                  <a:cxn ang="0">
                    <a:pos x="808" y="1684"/>
                  </a:cxn>
                  <a:cxn ang="0">
                    <a:pos x="784" y="1541"/>
                  </a:cxn>
                  <a:cxn ang="0">
                    <a:pos x="748" y="1397"/>
                  </a:cxn>
                  <a:cxn ang="0">
                    <a:pos x="712" y="1253"/>
                  </a:cxn>
                  <a:cxn ang="0">
                    <a:pos x="664" y="1115"/>
                  </a:cxn>
                  <a:cxn ang="0">
                    <a:pos x="610" y="977"/>
                  </a:cxn>
                  <a:cxn ang="0">
                    <a:pos x="491" y="719"/>
                  </a:cxn>
                  <a:cxn ang="0">
                    <a:pos x="353" y="468"/>
                  </a:cxn>
                  <a:cxn ang="0">
                    <a:pos x="192" y="228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180" y="228"/>
                  </a:cxn>
                  <a:cxn ang="0">
                    <a:pos x="341" y="468"/>
                  </a:cxn>
                  <a:cxn ang="0">
                    <a:pos x="479" y="719"/>
                  </a:cxn>
                  <a:cxn ang="0">
                    <a:pos x="598" y="983"/>
                  </a:cxn>
                  <a:cxn ang="0">
                    <a:pos x="652" y="1121"/>
                  </a:cxn>
                  <a:cxn ang="0">
                    <a:pos x="700" y="1259"/>
                  </a:cxn>
                  <a:cxn ang="0">
                    <a:pos x="736" y="1403"/>
                  </a:cxn>
                  <a:cxn ang="0">
                    <a:pos x="772" y="1547"/>
                  </a:cxn>
                  <a:cxn ang="0">
                    <a:pos x="802" y="1690"/>
                  </a:cxn>
                  <a:cxn ang="0">
                    <a:pos x="819" y="1834"/>
                  </a:cxn>
                  <a:cxn ang="0">
                    <a:pos x="837" y="1984"/>
                  </a:cxn>
                  <a:cxn ang="0">
                    <a:pos x="843" y="2128"/>
                  </a:cxn>
                  <a:cxn ang="0">
                    <a:pos x="849" y="2278"/>
                  </a:cxn>
                  <a:cxn ang="0">
                    <a:pos x="843" y="2428"/>
                  </a:cxn>
                  <a:cxn ang="0">
                    <a:pos x="831" y="2572"/>
                  </a:cxn>
                  <a:cxn ang="0">
                    <a:pos x="819" y="2721"/>
                  </a:cxn>
                  <a:cxn ang="0">
                    <a:pos x="796" y="2865"/>
                  </a:cxn>
                  <a:cxn ang="0">
                    <a:pos x="766" y="3015"/>
                  </a:cxn>
                  <a:cxn ang="0">
                    <a:pos x="724" y="3159"/>
                  </a:cxn>
                  <a:cxn ang="0">
                    <a:pos x="682" y="3303"/>
                  </a:cxn>
                  <a:cxn ang="0">
                    <a:pos x="586" y="3567"/>
                  </a:cxn>
                  <a:cxn ang="0">
                    <a:pos x="473" y="3824"/>
                  </a:cxn>
                  <a:cxn ang="0">
                    <a:pos x="335" y="4076"/>
                  </a:cxn>
                  <a:cxn ang="0">
                    <a:pos x="180" y="4316"/>
                  </a:cxn>
                  <a:cxn ang="0">
                    <a:pos x="192" y="4316"/>
                  </a:cxn>
                  <a:cxn ang="0">
                    <a:pos x="347" y="4076"/>
                  </a:cxn>
                  <a:cxn ang="0">
                    <a:pos x="485" y="3824"/>
                  </a:cxn>
                  <a:cxn ang="0">
                    <a:pos x="598" y="3573"/>
                  </a:cxn>
                  <a:cxn ang="0">
                    <a:pos x="694" y="3309"/>
                  </a:cxn>
                  <a:cxn ang="0">
                    <a:pos x="736" y="3165"/>
                  </a:cxn>
                  <a:cxn ang="0">
                    <a:pos x="778" y="3021"/>
                  </a:cxn>
                  <a:cxn ang="0">
                    <a:pos x="808" y="2871"/>
                  </a:cxn>
                  <a:cxn ang="0">
                    <a:pos x="831" y="2727"/>
                  </a:cxn>
                  <a:cxn ang="0">
                    <a:pos x="843" y="2578"/>
                  </a:cxn>
                  <a:cxn ang="0">
                    <a:pos x="855" y="2428"/>
                  </a:cxn>
                  <a:cxn ang="0">
                    <a:pos x="861" y="2278"/>
                  </a:cxn>
                  <a:cxn ang="0">
                    <a:pos x="855" y="2128"/>
                  </a:cxn>
                  <a:cxn ang="0">
                    <a:pos x="855" y="2128"/>
                  </a:cxn>
                </a:cxnLst>
                <a:rect l="0" t="0" r="r" b="b"/>
                <a:pathLst>
                  <a:path w="861" h="4316">
                    <a:moveTo>
                      <a:pt x="855" y="2128"/>
                    </a:moveTo>
                    <a:lnTo>
                      <a:pt x="831" y="1834"/>
                    </a:lnTo>
                    <a:lnTo>
                      <a:pt x="808" y="1684"/>
                    </a:lnTo>
                    <a:lnTo>
                      <a:pt x="784" y="1541"/>
                    </a:lnTo>
                    <a:lnTo>
                      <a:pt x="748" y="1397"/>
                    </a:lnTo>
                    <a:lnTo>
                      <a:pt x="712" y="1253"/>
                    </a:lnTo>
                    <a:lnTo>
                      <a:pt x="664" y="1115"/>
                    </a:lnTo>
                    <a:lnTo>
                      <a:pt x="610" y="977"/>
                    </a:lnTo>
                    <a:lnTo>
                      <a:pt x="491" y="719"/>
                    </a:lnTo>
                    <a:lnTo>
                      <a:pt x="353" y="468"/>
                    </a:lnTo>
                    <a:lnTo>
                      <a:pt x="192" y="228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80" y="228"/>
                    </a:lnTo>
                    <a:lnTo>
                      <a:pt x="341" y="468"/>
                    </a:lnTo>
                    <a:lnTo>
                      <a:pt x="479" y="719"/>
                    </a:lnTo>
                    <a:lnTo>
                      <a:pt x="598" y="983"/>
                    </a:lnTo>
                    <a:lnTo>
                      <a:pt x="652" y="1121"/>
                    </a:lnTo>
                    <a:lnTo>
                      <a:pt x="700" y="1259"/>
                    </a:lnTo>
                    <a:lnTo>
                      <a:pt x="736" y="1403"/>
                    </a:lnTo>
                    <a:lnTo>
                      <a:pt x="772" y="1547"/>
                    </a:lnTo>
                    <a:lnTo>
                      <a:pt x="802" y="1690"/>
                    </a:lnTo>
                    <a:lnTo>
                      <a:pt x="819" y="1834"/>
                    </a:lnTo>
                    <a:lnTo>
                      <a:pt x="837" y="1984"/>
                    </a:lnTo>
                    <a:lnTo>
                      <a:pt x="843" y="2128"/>
                    </a:lnTo>
                    <a:lnTo>
                      <a:pt x="849" y="2278"/>
                    </a:lnTo>
                    <a:lnTo>
                      <a:pt x="843" y="2428"/>
                    </a:lnTo>
                    <a:lnTo>
                      <a:pt x="831" y="2572"/>
                    </a:lnTo>
                    <a:lnTo>
                      <a:pt x="819" y="2721"/>
                    </a:lnTo>
                    <a:lnTo>
                      <a:pt x="796" y="2865"/>
                    </a:lnTo>
                    <a:lnTo>
                      <a:pt x="766" y="3015"/>
                    </a:lnTo>
                    <a:lnTo>
                      <a:pt x="724" y="3159"/>
                    </a:lnTo>
                    <a:lnTo>
                      <a:pt x="682" y="3303"/>
                    </a:lnTo>
                    <a:lnTo>
                      <a:pt x="586" y="3567"/>
                    </a:lnTo>
                    <a:lnTo>
                      <a:pt x="473" y="3824"/>
                    </a:lnTo>
                    <a:lnTo>
                      <a:pt x="335" y="4076"/>
                    </a:lnTo>
                    <a:lnTo>
                      <a:pt x="180" y="4316"/>
                    </a:lnTo>
                    <a:lnTo>
                      <a:pt x="192" y="4316"/>
                    </a:lnTo>
                    <a:lnTo>
                      <a:pt x="347" y="4076"/>
                    </a:lnTo>
                    <a:lnTo>
                      <a:pt x="485" y="3824"/>
                    </a:lnTo>
                    <a:lnTo>
                      <a:pt x="598" y="3573"/>
                    </a:lnTo>
                    <a:lnTo>
                      <a:pt x="694" y="3309"/>
                    </a:lnTo>
                    <a:lnTo>
                      <a:pt x="736" y="3165"/>
                    </a:lnTo>
                    <a:lnTo>
                      <a:pt x="778" y="3021"/>
                    </a:lnTo>
                    <a:lnTo>
                      <a:pt x="808" y="2871"/>
                    </a:lnTo>
                    <a:lnTo>
                      <a:pt x="831" y="2727"/>
                    </a:lnTo>
                    <a:lnTo>
                      <a:pt x="843" y="2578"/>
                    </a:lnTo>
                    <a:lnTo>
                      <a:pt x="855" y="2428"/>
                    </a:lnTo>
                    <a:lnTo>
                      <a:pt x="861" y="2278"/>
                    </a:lnTo>
                    <a:lnTo>
                      <a:pt x="855" y="2128"/>
                    </a:lnTo>
                    <a:lnTo>
                      <a:pt x="855" y="212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AU"/>
              </a:p>
            </p:txBody>
          </p:sp>
          <p:sp>
            <p:nvSpPr>
              <p:cNvPr id="587790" name="Freeform 14"/>
              <p:cNvSpPr>
                <a:spLocks/>
              </p:cNvSpPr>
              <p:nvPr/>
            </p:nvSpPr>
            <p:spPr bwMode="hidden">
              <a:xfrm>
                <a:off x="2399" y="0"/>
                <a:ext cx="150" cy="4316"/>
              </a:xfrm>
              <a:custGeom>
                <a:avLst/>
                <a:gdLst/>
                <a:ahLst/>
                <a:cxnLst>
                  <a:cxn ang="0">
                    <a:pos x="18" y="1942"/>
                  </a:cxn>
                  <a:cxn ang="0">
                    <a:pos x="30" y="1630"/>
                  </a:cxn>
                  <a:cxn ang="0">
                    <a:pos x="42" y="1331"/>
                  </a:cxn>
                  <a:cxn ang="0">
                    <a:pos x="59" y="1055"/>
                  </a:cxn>
                  <a:cxn ang="0">
                    <a:pos x="77" y="791"/>
                  </a:cxn>
                  <a:cxn ang="0">
                    <a:pos x="83" y="671"/>
                  </a:cxn>
                  <a:cxn ang="0">
                    <a:pos x="95" y="557"/>
                  </a:cxn>
                  <a:cxn ang="0">
                    <a:pos x="107" y="444"/>
                  </a:cxn>
                  <a:cxn ang="0">
                    <a:pos x="113" y="342"/>
                  </a:cxn>
                  <a:cxn ang="0">
                    <a:pos x="125" y="246"/>
                  </a:cxn>
                  <a:cxn ang="0">
                    <a:pos x="131" y="156"/>
                  </a:cxn>
                  <a:cxn ang="0">
                    <a:pos x="143" y="72"/>
                  </a:cxn>
                  <a:cxn ang="0">
                    <a:pos x="149" y="0"/>
                  </a:cxn>
                  <a:cxn ang="0">
                    <a:pos x="137" y="0"/>
                  </a:cxn>
                  <a:cxn ang="0">
                    <a:pos x="131" y="72"/>
                  </a:cxn>
                  <a:cxn ang="0">
                    <a:pos x="119" y="156"/>
                  </a:cxn>
                  <a:cxn ang="0">
                    <a:pos x="113" y="246"/>
                  </a:cxn>
                  <a:cxn ang="0">
                    <a:pos x="101" y="342"/>
                  </a:cxn>
                  <a:cxn ang="0">
                    <a:pos x="95" y="444"/>
                  </a:cxn>
                  <a:cxn ang="0">
                    <a:pos x="83" y="557"/>
                  </a:cxn>
                  <a:cxn ang="0">
                    <a:pos x="71" y="671"/>
                  </a:cxn>
                  <a:cxn ang="0">
                    <a:pos x="65" y="791"/>
                  </a:cxn>
                  <a:cxn ang="0">
                    <a:pos x="48" y="1055"/>
                  </a:cxn>
                  <a:cxn ang="0">
                    <a:pos x="30" y="1331"/>
                  </a:cxn>
                  <a:cxn ang="0">
                    <a:pos x="18" y="1630"/>
                  </a:cxn>
                  <a:cxn ang="0">
                    <a:pos x="6" y="1942"/>
                  </a:cxn>
                  <a:cxn ang="0">
                    <a:pos x="0" y="2278"/>
                  </a:cxn>
                  <a:cxn ang="0">
                    <a:pos x="6" y="2602"/>
                  </a:cxn>
                  <a:cxn ang="0">
                    <a:pos x="12" y="2919"/>
                  </a:cxn>
                  <a:cxn ang="0">
                    <a:pos x="24" y="3219"/>
                  </a:cxn>
                  <a:cxn ang="0">
                    <a:pos x="36" y="3513"/>
                  </a:cxn>
                  <a:cxn ang="0">
                    <a:pos x="59" y="3794"/>
                  </a:cxn>
                  <a:cxn ang="0">
                    <a:pos x="89" y="4058"/>
                  </a:cxn>
                  <a:cxn ang="0">
                    <a:pos x="125" y="4316"/>
                  </a:cxn>
                  <a:cxn ang="0">
                    <a:pos x="137" y="4316"/>
                  </a:cxn>
                  <a:cxn ang="0">
                    <a:pos x="101" y="4058"/>
                  </a:cxn>
                  <a:cxn ang="0">
                    <a:pos x="71" y="3794"/>
                  </a:cxn>
                  <a:cxn ang="0">
                    <a:pos x="48" y="3513"/>
                  </a:cxn>
                  <a:cxn ang="0">
                    <a:pos x="36" y="3225"/>
                  </a:cxn>
                  <a:cxn ang="0">
                    <a:pos x="24" y="2919"/>
                  </a:cxn>
                  <a:cxn ang="0">
                    <a:pos x="18" y="2608"/>
                  </a:cxn>
                  <a:cxn ang="0">
                    <a:pos x="12" y="2278"/>
                  </a:cxn>
                  <a:cxn ang="0">
                    <a:pos x="18" y="1942"/>
                  </a:cxn>
                  <a:cxn ang="0">
                    <a:pos x="18" y="1942"/>
                  </a:cxn>
                </a:cxnLst>
                <a:rect l="0" t="0" r="r" b="b"/>
                <a:pathLst>
                  <a:path w="149" h="4316">
                    <a:moveTo>
                      <a:pt x="18" y="1942"/>
                    </a:moveTo>
                    <a:lnTo>
                      <a:pt x="30" y="1630"/>
                    </a:lnTo>
                    <a:lnTo>
                      <a:pt x="42" y="1331"/>
                    </a:lnTo>
                    <a:lnTo>
                      <a:pt x="59" y="1055"/>
                    </a:lnTo>
                    <a:lnTo>
                      <a:pt x="77" y="791"/>
                    </a:lnTo>
                    <a:lnTo>
                      <a:pt x="83" y="671"/>
                    </a:lnTo>
                    <a:lnTo>
                      <a:pt x="95" y="557"/>
                    </a:lnTo>
                    <a:lnTo>
                      <a:pt x="107" y="444"/>
                    </a:lnTo>
                    <a:lnTo>
                      <a:pt x="113" y="342"/>
                    </a:lnTo>
                    <a:lnTo>
                      <a:pt x="125" y="246"/>
                    </a:lnTo>
                    <a:lnTo>
                      <a:pt x="131" y="156"/>
                    </a:lnTo>
                    <a:lnTo>
                      <a:pt x="143" y="72"/>
                    </a:lnTo>
                    <a:lnTo>
                      <a:pt x="149" y="0"/>
                    </a:lnTo>
                    <a:lnTo>
                      <a:pt x="137" y="0"/>
                    </a:lnTo>
                    <a:lnTo>
                      <a:pt x="131" y="72"/>
                    </a:lnTo>
                    <a:lnTo>
                      <a:pt x="119" y="156"/>
                    </a:lnTo>
                    <a:lnTo>
                      <a:pt x="113" y="246"/>
                    </a:lnTo>
                    <a:lnTo>
                      <a:pt x="101" y="342"/>
                    </a:lnTo>
                    <a:lnTo>
                      <a:pt x="95" y="444"/>
                    </a:lnTo>
                    <a:lnTo>
                      <a:pt x="83" y="557"/>
                    </a:lnTo>
                    <a:lnTo>
                      <a:pt x="71" y="671"/>
                    </a:lnTo>
                    <a:lnTo>
                      <a:pt x="65" y="791"/>
                    </a:lnTo>
                    <a:lnTo>
                      <a:pt x="48" y="1055"/>
                    </a:lnTo>
                    <a:lnTo>
                      <a:pt x="30" y="1331"/>
                    </a:lnTo>
                    <a:lnTo>
                      <a:pt x="18" y="1630"/>
                    </a:lnTo>
                    <a:lnTo>
                      <a:pt x="6" y="1942"/>
                    </a:lnTo>
                    <a:lnTo>
                      <a:pt x="0" y="2278"/>
                    </a:lnTo>
                    <a:lnTo>
                      <a:pt x="6" y="2602"/>
                    </a:lnTo>
                    <a:lnTo>
                      <a:pt x="12" y="2919"/>
                    </a:lnTo>
                    <a:lnTo>
                      <a:pt x="24" y="3219"/>
                    </a:lnTo>
                    <a:lnTo>
                      <a:pt x="36" y="3513"/>
                    </a:lnTo>
                    <a:lnTo>
                      <a:pt x="59" y="3794"/>
                    </a:lnTo>
                    <a:lnTo>
                      <a:pt x="89" y="4058"/>
                    </a:lnTo>
                    <a:lnTo>
                      <a:pt x="125" y="4316"/>
                    </a:lnTo>
                    <a:lnTo>
                      <a:pt x="137" y="4316"/>
                    </a:lnTo>
                    <a:lnTo>
                      <a:pt x="101" y="4058"/>
                    </a:lnTo>
                    <a:lnTo>
                      <a:pt x="71" y="3794"/>
                    </a:lnTo>
                    <a:lnTo>
                      <a:pt x="48" y="3513"/>
                    </a:lnTo>
                    <a:lnTo>
                      <a:pt x="36" y="3225"/>
                    </a:lnTo>
                    <a:lnTo>
                      <a:pt x="24" y="2919"/>
                    </a:lnTo>
                    <a:lnTo>
                      <a:pt x="18" y="2608"/>
                    </a:lnTo>
                    <a:lnTo>
                      <a:pt x="12" y="2278"/>
                    </a:lnTo>
                    <a:lnTo>
                      <a:pt x="18" y="1942"/>
                    </a:lnTo>
                    <a:lnTo>
                      <a:pt x="18" y="194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AU"/>
              </a:p>
            </p:txBody>
          </p:sp>
          <p:sp>
            <p:nvSpPr>
              <p:cNvPr id="587791" name="Freeform 15"/>
              <p:cNvSpPr>
                <a:spLocks/>
              </p:cNvSpPr>
              <p:nvPr/>
            </p:nvSpPr>
            <p:spPr bwMode="hidden">
              <a:xfrm>
                <a:off x="1967" y="0"/>
                <a:ext cx="300" cy="4316"/>
              </a:xfrm>
              <a:custGeom>
                <a:avLst/>
                <a:gdLst/>
                <a:ahLst/>
                <a:cxnLst>
                  <a:cxn ang="0">
                    <a:pos x="18" y="2062"/>
                  </a:cxn>
                  <a:cxn ang="0">
                    <a:pos x="30" y="1750"/>
                  </a:cxn>
                  <a:cxn ang="0">
                    <a:pos x="54" y="1451"/>
                  </a:cxn>
                  <a:cxn ang="0">
                    <a:pos x="84" y="1169"/>
                  </a:cxn>
                  <a:cxn ang="0">
                    <a:pos x="126" y="899"/>
                  </a:cxn>
                  <a:cxn ang="0">
                    <a:pos x="162" y="641"/>
                  </a:cxn>
                  <a:cxn ang="0">
                    <a:pos x="209" y="408"/>
                  </a:cxn>
                  <a:cxn ang="0">
                    <a:pos x="251" y="192"/>
                  </a:cxn>
                  <a:cxn ang="0">
                    <a:pos x="299" y="0"/>
                  </a:cxn>
                  <a:cxn ang="0">
                    <a:pos x="287" y="0"/>
                  </a:cxn>
                  <a:cxn ang="0">
                    <a:pos x="239" y="192"/>
                  </a:cxn>
                  <a:cxn ang="0">
                    <a:pos x="198" y="408"/>
                  </a:cxn>
                  <a:cxn ang="0">
                    <a:pos x="156" y="641"/>
                  </a:cxn>
                  <a:cxn ang="0">
                    <a:pos x="114" y="899"/>
                  </a:cxn>
                  <a:cxn ang="0">
                    <a:pos x="78" y="1169"/>
                  </a:cxn>
                  <a:cxn ang="0">
                    <a:pos x="48" y="1451"/>
                  </a:cxn>
                  <a:cxn ang="0">
                    <a:pos x="24" y="1750"/>
                  </a:cxn>
                  <a:cxn ang="0">
                    <a:pos x="6" y="2062"/>
                  </a:cxn>
                  <a:cxn ang="0">
                    <a:pos x="0" y="2374"/>
                  </a:cxn>
                  <a:cxn ang="0">
                    <a:pos x="12" y="2674"/>
                  </a:cxn>
                  <a:cxn ang="0">
                    <a:pos x="30" y="2973"/>
                  </a:cxn>
                  <a:cxn ang="0">
                    <a:pos x="54" y="3255"/>
                  </a:cxn>
                  <a:cxn ang="0">
                    <a:pos x="96" y="3537"/>
                  </a:cxn>
                  <a:cxn ang="0">
                    <a:pos x="144" y="3806"/>
                  </a:cxn>
                  <a:cxn ang="0">
                    <a:pos x="203" y="4064"/>
                  </a:cxn>
                  <a:cxn ang="0">
                    <a:pos x="275" y="4316"/>
                  </a:cxn>
                  <a:cxn ang="0">
                    <a:pos x="287" y="4316"/>
                  </a:cxn>
                  <a:cxn ang="0">
                    <a:pos x="215" y="4064"/>
                  </a:cxn>
                  <a:cxn ang="0">
                    <a:pos x="156" y="3806"/>
                  </a:cxn>
                  <a:cxn ang="0">
                    <a:pos x="108" y="3537"/>
                  </a:cxn>
                  <a:cxn ang="0">
                    <a:pos x="66" y="3261"/>
                  </a:cxn>
                  <a:cxn ang="0">
                    <a:pos x="42" y="2973"/>
                  </a:cxn>
                  <a:cxn ang="0">
                    <a:pos x="24" y="2680"/>
                  </a:cxn>
                  <a:cxn ang="0">
                    <a:pos x="12" y="2374"/>
                  </a:cxn>
                  <a:cxn ang="0">
                    <a:pos x="18" y="2062"/>
                  </a:cxn>
                  <a:cxn ang="0">
                    <a:pos x="18" y="2062"/>
                  </a:cxn>
                </a:cxnLst>
                <a:rect l="0" t="0" r="r" b="b"/>
                <a:pathLst>
                  <a:path w="299" h="4316">
                    <a:moveTo>
                      <a:pt x="18" y="2062"/>
                    </a:moveTo>
                    <a:lnTo>
                      <a:pt x="30" y="1750"/>
                    </a:lnTo>
                    <a:lnTo>
                      <a:pt x="54" y="1451"/>
                    </a:lnTo>
                    <a:lnTo>
                      <a:pt x="84" y="1169"/>
                    </a:lnTo>
                    <a:lnTo>
                      <a:pt x="126" y="899"/>
                    </a:lnTo>
                    <a:lnTo>
                      <a:pt x="162" y="641"/>
                    </a:lnTo>
                    <a:lnTo>
                      <a:pt x="209" y="408"/>
                    </a:lnTo>
                    <a:lnTo>
                      <a:pt x="251" y="192"/>
                    </a:lnTo>
                    <a:lnTo>
                      <a:pt x="299" y="0"/>
                    </a:lnTo>
                    <a:lnTo>
                      <a:pt x="287" y="0"/>
                    </a:lnTo>
                    <a:lnTo>
                      <a:pt x="239" y="192"/>
                    </a:lnTo>
                    <a:lnTo>
                      <a:pt x="198" y="408"/>
                    </a:lnTo>
                    <a:lnTo>
                      <a:pt x="156" y="641"/>
                    </a:lnTo>
                    <a:lnTo>
                      <a:pt x="114" y="899"/>
                    </a:lnTo>
                    <a:lnTo>
                      <a:pt x="78" y="1169"/>
                    </a:lnTo>
                    <a:lnTo>
                      <a:pt x="48" y="1451"/>
                    </a:lnTo>
                    <a:lnTo>
                      <a:pt x="24" y="1750"/>
                    </a:lnTo>
                    <a:lnTo>
                      <a:pt x="6" y="2062"/>
                    </a:lnTo>
                    <a:lnTo>
                      <a:pt x="0" y="2374"/>
                    </a:lnTo>
                    <a:lnTo>
                      <a:pt x="12" y="2674"/>
                    </a:lnTo>
                    <a:lnTo>
                      <a:pt x="30" y="2973"/>
                    </a:lnTo>
                    <a:lnTo>
                      <a:pt x="54" y="3255"/>
                    </a:lnTo>
                    <a:lnTo>
                      <a:pt x="96" y="3537"/>
                    </a:lnTo>
                    <a:lnTo>
                      <a:pt x="144" y="3806"/>
                    </a:lnTo>
                    <a:lnTo>
                      <a:pt x="203" y="4064"/>
                    </a:lnTo>
                    <a:lnTo>
                      <a:pt x="275" y="4316"/>
                    </a:lnTo>
                    <a:lnTo>
                      <a:pt x="287" y="4316"/>
                    </a:lnTo>
                    <a:lnTo>
                      <a:pt x="215" y="4064"/>
                    </a:lnTo>
                    <a:lnTo>
                      <a:pt x="156" y="3806"/>
                    </a:lnTo>
                    <a:lnTo>
                      <a:pt x="108" y="3537"/>
                    </a:lnTo>
                    <a:lnTo>
                      <a:pt x="66" y="3261"/>
                    </a:lnTo>
                    <a:lnTo>
                      <a:pt x="42" y="2973"/>
                    </a:lnTo>
                    <a:lnTo>
                      <a:pt x="24" y="2680"/>
                    </a:lnTo>
                    <a:lnTo>
                      <a:pt x="12" y="2374"/>
                    </a:lnTo>
                    <a:lnTo>
                      <a:pt x="18" y="2062"/>
                    </a:lnTo>
                    <a:lnTo>
                      <a:pt x="18" y="206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AU"/>
              </a:p>
            </p:txBody>
          </p:sp>
          <p:sp>
            <p:nvSpPr>
              <p:cNvPr id="587792" name="Freeform 16"/>
              <p:cNvSpPr>
                <a:spLocks/>
              </p:cNvSpPr>
              <p:nvPr/>
            </p:nvSpPr>
            <p:spPr bwMode="hidden">
              <a:xfrm>
                <a:off x="1566" y="0"/>
                <a:ext cx="425" cy="4316"/>
              </a:xfrm>
              <a:custGeom>
                <a:avLst/>
                <a:gdLst/>
                <a:ahLst/>
                <a:cxnLst>
                  <a:cxn ang="0">
                    <a:pos x="424" y="0"/>
                  </a:cxn>
                  <a:cxn ang="0">
                    <a:pos x="412" y="0"/>
                  </a:cxn>
                  <a:cxn ang="0">
                    <a:pos x="316" y="222"/>
                  </a:cxn>
                  <a:cxn ang="0">
                    <a:pos x="239" y="462"/>
                  </a:cxn>
                  <a:cxn ang="0">
                    <a:pos x="167" y="707"/>
                  </a:cxn>
                  <a:cxn ang="0">
                    <a:pos x="107" y="971"/>
                  </a:cxn>
                  <a:cxn ang="0">
                    <a:pos x="65" y="1247"/>
                  </a:cxn>
                  <a:cxn ang="0">
                    <a:pos x="29" y="1529"/>
                  </a:cxn>
                  <a:cxn ang="0">
                    <a:pos x="6" y="1822"/>
                  </a:cxn>
                  <a:cxn ang="0">
                    <a:pos x="0" y="2122"/>
                  </a:cxn>
                  <a:cxn ang="0">
                    <a:pos x="6" y="2404"/>
                  </a:cxn>
                  <a:cxn ang="0">
                    <a:pos x="24" y="2686"/>
                  </a:cxn>
                  <a:cxn ang="0">
                    <a:pos x="47" y="2961"/>
                  </a:cxn>
                  <a:cxn ang="0">
                    <a:pos x="89" y="3243"/>
                  </a:cxn>
                  <a:cxn ang="0">
                    <a:pos x="137" y="3519"/>
                  </a:cxn>
                  <a:cxn ang="0">
                    <a:pos x="197" y="3788"/>
                  </a:cxn>
                  <a:cxn ang="0">
                    <a:pos x="269" y="4058"/>
                  </a:cxn>
                  <a:cxn ang="0">
                    <a:pos x="346" y="4316"/>
                  </a:cxn>
                  <a:cxn ang="0">
                    <a:pos x="358" y="4316"/>
                  </a:cxn>
                  <a:cxn ang="0">
                    <a:pos x="281" y="4058"/>
                  </a:cxn>
                  <a:cxn ang="0">
                    <a:pos x="209" y="3788"/>
                  </a:cxn>
                  <a:cxn ang="0">
                    <a:pos x="149" y="3519"/>
                  </a:cxn>
                  <a:cxn ang="0">
                    <a:pos x="101" y="3243"/>
                  </a:cxn>
                  <a:cxn ang="0">
                    <a:pos x="59" y="2961"/>
                  </a:cxn>
                  <a:cxn ang="0">
                    <a:pos x="35" y="2686"/>
                  </a:cxn>
                  <a:cxn ang="0">
                    <a:pos x="18" y="2404"/>
                  </a:cxn>
                  <a:cxn ang="0">
                    <a:pos x="12" y="2122"/>
                  </a:cxn>
                  <a:cxn ang="0">
                    <a:pos x="18" y="1822"/>
                  </a:cxn>
                  <a:cxn ang="0">
                    <a:pos x="41" y="1529"/>
                  </a:cxn>
                  <a:cxn ang="0">
                    <a:pos x="71" y="1247"/>
                  </a:cxn>
                  <a:cxn ang="0">
                    <a:pos x="119" y="971"/>
                  </a:cxn>
                  <a:cxn ang="0">
                    <a:pos x="179" y="707"/>
                  </a:cxn>
                  <a:cxn ang="0">
                    <a:pos x="245" y="462"/>
                  </a:cxn>
                  <a:cxn ang="0">
                    <a:pos x="328" y="222"/>
                  </a:cxn>
                  <a:cxn ang="0">
                    <a:pos x="424" y="0"/>
                  </a:cxn>
                  <a:cxn ang="0">
                    <a:pos x="424" y="0"/>
                  </a:cxn>
                </a:cxnLst>
                <a:rect l="0" t="0" r="r" b="b"/>
                <a:pathLst>
                  <a:path w="424" h="4316">
                    <a:moveTo>
                      <a:pt x="424" y="0"/>
                    </a:moveTo>
                    <a:lnTo>
                      <a:pt x="412" y="0"/>
                    </a:lnTo>
                    <a:lnTo>
                      <a:pt x="316" y="222"/>
                    </a:lnTo>
                    <a:lnTo>
                      <a:pt x="239" y="462"/>
                    </a:lnTo>
                    <a:lnTo>
                      <a:pt x="167" y="707"/>
                    </a:lnTo>
                    <a:lnTo>
                      <a:pt x="107" y="971"/>
                    </a:lnTo>
                    <a:lnTo>
                      <a:pt x="65" y="1247"/>
                    </a:lnTo>
                    <a:lnTo>
                      <a:pt x="29" y="1529"/>
                    </a:lnTo>
                    <a:lnTo>
                      <a:pt x="6" y="1822"/>
                    </a:lnTo>
                    <a:lnTo>
                      <a:pt x="0" y="2122"/>
                    </a:lnTo>
                    <a:lnTo>
                      <a:pt x="6" y="2404"/>
                    </a:lnTo>
                    <a:lnTo>
                      <a:pt x="24" y="2686"/>
                    </a:lnTo>
                    <a:lnTo>
                      <a:pt x="47" y="2961"/>
                    </a:lnTo>
                    <a:lnTo>
                      <a:pt x="89" y="3243"/>
                    </a:lnTo>
                    <a:lnTo>
                      <a:pt x="137" y="3519"/>
                    </a:lnTo>
                    <a:lnTo>
                      <a:pt x="197" y="3788"/>
                    </a:lnTo>
                    <a:lnTo>
                      <a:pt x="269" y="4058"/>
                    </a:lnTo>
                    <a:lnTo>
                      <a:pt x="346" y="4316"/>
                    </a:lnTo>
                    <a:lnTo>
                      <a:pt x="358" y="4316"/>
                    </a:lnTo>
                    <a:lnTo>
                      <a:pt x="281" y="4058"/>
                    </a:lnTo>
                    <a:lnTo>
                      <a:pt x="209" y="3788"/>
                    </a:lnTo>
                    <a:lnTo>
                      <a:pt x="149" y="3519"/>
                    </a:lnTo>
                    <a:lnTo>
                      <a:pt x="101" y="3243"/>
                    </a:lnTo>
                    <a:lnTo>
                      <a:pt x="59" y="2961"/>
                    </a:lnTo>
                    <a:lnTo>
                      <a:pt x="35" y="2686"/>
                    </a:lnTo>
                    <a:lnTo>
                      <a:pt x="18" y="2404"/>
                    </a:lnTo>
                    <a:lnTo>
                      <a:pt x="12" y="2122"/>
                    </a:lnTo>
                    <a:lnTo>
                      <a:pt x="18" y="1822"/>
                    </a:lnTo>
                    <a:lnTo>
                      <a:pt x="41" y="1529"/>
                    </a:lnTo>
                    <a:lnTo>
                      <a:pt x="71" y="1247"/>
                    </a:lnTo>
                    <a:lnTo>
                      <a:pt x="119" y="971"/>
                    </a:lnTo>
                    <a:lnTo>
                      <a:pt x="179" y="707"/>
                    </a:lnTo>
                    <a:lnTo>
                      <a:pt x="245" y="462"/>
                    </a:lnTo>
                    <a:lnTo>
                      <a:pt x="328" y="222"/>
                    </a:lnTo>
                    <a:lnTo>
                      <a:pt x="424" y="0"/>
                    </a:lnTo>
                    <a:lnTo>
                      <a:pt x="4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AU"/>
              </a:p>
            </p:txBody>
          </p:sp>
          <p:sp>
            <p:nvSpPr>
              <p:cNvPr id="587793" name="Freeform 17"/>
              <p:cNvSpPr>
                <a:spLocks/>
              </p:cNvSpPr>
              <p:nvPr/>
            </p:nvSpPr>
            <p:spPr bwMode="hidden">
              <a:xfrm>
                <a:off x="1128" y="0"/>
                <a:ext cx="575" cy="4316"/>
              </a:xfrm>
              <a:custGeom>
                <a:avLst/>
                <a:gdLst/>
                <a:ahLst/>
                <a:cxnLst>
                  <a:cxn ang="0">
                    <a:pos x="12" y="2146"/>
                  </a:cxn>
                  <a:cxn ang="0">
                    <a:pos x="24" y="1846"/>
                  </a:cxn>
                  <a:cxn ang="0">
                    <a:pos x="54" y="1559"/>
                  </a:cxn>
                  <a:cxn ang="0">
                    <a:pos x="96" y="1277"/>
                  </a:cxn>
                  <a:cxn ang="0">
                    <a:pos x="162" y="1001"/>
                  </a:cxn>
                  <a:cxn ang="0">
                    <a:pos x="239" y="731"/>
                  </a:cxn>
                  <a:cxn ang="0">
                    <a:pos x="335" y="480"/>
                  </a:cxn>
                  <a:cxn ang="0">
                    <a:pos x="449" y="234"/>
                  </a:cxn>
                  <a:cxn ang="0">
                    <a:pos x="574" y="0"/>
                  </a:cxn>
                  <a:cxn ang="0">
                    <a:pos x="562" y="0"/>
                  </a:cxn>
                  <a:cxn ang="0">
                    <a:pos x="437" y="234"/>
                  </a:cxn>
                  <a:cxn ang="0">
                    <a:pos x="323" y="480"/>
                  </a:cxn>
                  <a:cxn ang="0">
                    <a:pos x="227" y="737"/>
                  </a:cxn>
                  <a:cxn ang="0">
                    <a:pos x="150" y="1001"/>
                  </a:cxn>
                  <a:cxn ang="0">
                    <a:pos x="84" y="1277"/>
                  </a:cxn>
                  <a:cxn ang="0">
                    <a:pos x="42" y="1559"/>
                  </a:cxn>
                  <a:cxn ang="0">
                    <a:pos x="12" y="1852"/>
                  </a:cxn>
                  <a:cxn ang="0">
                    <a:pos x="0" y="2146"/>
                  </a:cxn>
                  <a:cxn ang="0">
                    <a:pos x="6" y="2434"/>
                  </a:cxn>
                  <a:cxn ang="0">
                    <a:pos x="30" y="2715"/>
                  </a:cxn>
                  <a:cxn ang="0">
                    <a:pos x="66" y="2997"/>
                  </a:cxn>
                  <a:cxn ang="0">
                    <a:pos x="120" y="3273"/>
                  </a:cxn>
                  <a:cxn ang="0">
                    <a:pos x="191" y="3549"/>
                  </a:cxn>
                  <a:cxn ang="0">
                    <a:pos x="275" y="3812"/>
                  </a:cxn>
                  <a:cxn ang="0">
                    <a:pos x="371" y="4070"/>
                  </a:cxn>
                  <a:cxn ang="0">
                    <a:pos x="484" y="4316"/>
                  </a:cxn>
                  <a:cxn ang="0">
                    <a:pos x="496" y="4316"/>
                  </a:cxn>
                  <a:cxn ang="0">
                    <a:pos x="383" y="4070"/>
                  </a:cxn>
                  <a:cxn ang="0">
                    <a:pos x="287" y="3812"/>
                  </a:cxn>
                  <a:cxn ang="0">
                    <a:pos x="203" y="3549"/>
                  </a:cxn>
                  <a:cxn ang="0">
                    <a:pos x="132" y="3273"/>
                  </a:cxn>
                  <a:cxn ang="0">
                    <a:pos x="78" y="2997"/>
                  </a:cxn>
                  <a:cxn ang="0">
                    <a:pos x="42" y="2715"/>
                  </a:cxn>
                  <a:cxn ang="0">
                    <a:pos x="18" y="2434"/>
                  </a:cxn>
                  <a:cxn ang="0">
                    <a:pos x="12" y="2146"/>
                  </a:cxn>
                  <a:cxn ang="0">
                    <a:pos x="12" y="2146"/>
                  </a:cxn>
                </a:cxnLst>
                <a:rect l="0" t="0" r="r" b="b"/>
                <a:pathLst>
                  <a:path w="574" h="4316">
                    <a:moveTo>
                      <a:pt x="12" y="2146"/>
                    </a:moveTo>
                    <a:lnTo>
                      <a:pt x="24" y="1846"/>
                    </a:lnTo>
                    <a:lnTo>
                      <a:pt x="54" y="1559"/>
                    </a:lnTo>
                    <a:lnTo>
                      <a:pt x="96" y="1277"/>
                    </a:lnTo>
                    <a:lnTo>
                      <a:pt x="162" y="1001"/>
                    </a:lnTo>
                    <a:lnTo>
                      <a:pt x="239" y="731"/>
                    </a:lnTo>
                    <a:lnTo>
                      <a:pt x="335" y="480"/>
                    </a:lnTo>
                    <a:lnTo>
                      <a:pt x="449" y="234"/>
                    </a:lnTo>
                    <a:lnTo>
                      <a:pt x="574" y="0"/>
                    </a:lnTo>
                    <a:lnTo>
                      <a:pt x="562" y="0"/>
                    </a:lnTo>
                    <a:lnTo>
                      <a:pt x="437" y="234"/>
                    </a:lnTo>
                    <a:lnTo>
                      <a:pt x="323" y="480"/>
                    </a:lnTo>
                    <a:lnTo>
                      <a:pt x="227" y="737"/>
                    </a:lnTo>
                    <a:lnTo>
                      <a:pt x="150" y="1001"/>
                    </a:lnTo>
                    <a:lnTo>
                      <a:pt x="84" y="1277"/>
                    </a:lnTo>
                    <a:lnTo>
                      <a:pt x="42" y="1559"/>
                    </a:lnTo>
                    <a:lnTo>
                      <a:pt x="12" y="1852"/>
                    </a:lnTo>
                    <a:lnTo>
                      <a:pt x="0" y="2146"/>
                    </a:lnTo>
                    <a:lnTo>
                      <a:pt x="6" y="2434"/>
                    </a:lnTo>
                    <a:lnTo>
                      <a:pt x="30" y="2715"/>
                    </a:lnTo>
                    <a:lnTo>
                      <a:pt x="66" y="2997"/>
                    </a:lnTo>
                    <a:lnTo>
                      <a:pt x="120" y="3273"/>
                    </a:lnTo>
                    <a:lnTo>
                      <a:pt x="191" y="3549"/>
                    </a:lnTo>
                    <a:lnTo>
                      <a:pt x="275" y="3812"/>
                    </a:lnTo>
                    <a:lnTo>
                      <a:pt x="371" y="4070"/>
                    </a:lnTo>
                    <a:lnTo>
                      <a:pt x="484" y="4316"/>
                    </a:lnTo>
                    <a:lnTo>
                      <a:pt x="496" y="4316"/>
                    </a:lnTo>
                    <a:lnTo>
                      <a:pt x="383" y="4070"/>
                    </a:lnTo>
                    <a:lnTo>
                      <a:pt x="287" y="3812"/>
                    </a:lnTo>
                    <a:lnTo>
                      <a:pt x="203" y="3549"/>
                    </a:lnTo>
                    <a:lnTo>
                      <a:pt x="132" y="3273"/>
                    </a:lnTo>
                    <a:lnTo>
                      <a:pt x="78" y="2997"/>
                    </a:lnTo>
                    <a:lnTo>
                      <a:pt x="42" y="2715"/>
                    </a:lnTo>
                    <a:lnTo>
                      <a:pt x="18" y="2434"/>
                    </a:lnTo>
                    <a:lnTo>
                      <a:pt x="12" y="2146"/>
                    </a:lnTo>
                    <a:lnTo>
                      <a:pt x="12" y="214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AU"/>
              </a:p>
            </p:txBody>
          </p:sp>
          <p:sp>
            <p:nvSpPr>
              <p:cNvPr id="587794" name="Freeform 18"/>
              <p:cNvSpPr>
                <a:spLocks/>
              </p:cNvSpPr>
              <p:nvPr/>
            </p:nvSpPr>
            <p:spPr bwMode="hidden">
              <a:xfrm>
                <a:off x="702" y="0"/>
                <a:ext cx="737" cy="4316"/>
              </a:xfrm>
              <a:custGeom>
                <a:avLst/>
                <a:gdLst/>
                <a:ahLst/>
                <a:cxnLst>
                  <a:cxn ang="0">
                    <a:pos x="12" y="2098"/>
                  </a:cxn>
                  <a:cxn ang="0">
                    <a:pos x="29" y="1798"/>
                  </a:cxn>
                  <a:cxn ang="0">
                    <a:pos x="71" y="1505"/>
                  </a:cxn>
                  <a:cxn ang="0">
                    <a:pos x="131" y="1223"/>
                  </a:cxn>
                  <a:cxn ang="0">
                    <a:pos x="215" y="941"/>
                  </a:cxn>
                  <a:cxn ang="0">
                    <a:pos x="316" y="689"/>
                  </a:cxn>
                  <a:cxn ang="0">
                    <a:pos x="442" y="444"/>
                  </a:cxn>
                  <a:cxn ang="0">
                    <a:pos x="580" y="216"/>
                  </a:cxn>
                  <a:cxn ang="0">
                    <a:pos x="735" y="0"/>
                  </a:cxn>
                  <a:cxn ang="0">
                    <a:pos x="723" y="0"/>
                  </a:cxn>
                  <a:cxn ang="0">
                    <a:pos x="568" y="210"/>
                  </a:cxn>
                  <a:cxn ang="0">
                    <a:pos x="430" y="438"/>
                  </a:cxn>
                  <a:cxn ang="0">
                    <a:pos x="311" y="683"/>
                  </a:cxn>
                  <a:cxn ang="0">
                    <a:pos x="209" y="941"/>
                  </a:cxn>
                  <a:cxn ang="0">
                    <a:pos x="125" y="1217"/>
                  </a:cxn>
                  <a:cxn ang="0">
                    <a:pos x="59" y="1505"/>
                  </a:cxn>
                  <a:cxn ang="0">
                    <a:pos x="18" y="1798"/>
                  </a:cxn>
                  <a:cxn ang="0">
                    <a:pos x="0" y="2098"/>
                  </a:cxn>
                  <a:cxn ang="0">
                    <a:pos x="6" y="2404"/>
                  </a:cxn>
                  <a:cxn ang="0">
                    <a:pos x="29" y="2709"/>
                  </a:cxn>
                  <a:cxn ang="0">
                    <a:pos x="77" y="3015"/>
                  </a:cxn>
                  <a:cxn ang="0">
                    <a:pos x="149" y="3315"/>
                  </a:cxn>
                  <a:cxn ang="0">
                    <a:pos x="227" y="3573"/>
                  </a:cxn>
                  <a:cxn ang="0">
                    <a:pos x="316" y="3824"/>
                  </a:cxn>
                  <a:cxn ang="0">
                    <a:pos x="424" y="4076"/>
                  </a:cxn>
                  <a:cxn ang="0">
                    <a:pos x="544" y="4316"/>
                  </a:cxn>
                  <a:cxn ang="0">
                    <a:pos x="556" y="4316"/>
                  </a:cxn>
                  <a:cxn ang="0">
                    <a:pos x="436" y="4076"/>
                  </a:cxn>
                  <a:cxn ang="0">
                    <a:pos x="328" y="3824"/>
                  </a:cxn>
                  <a:cxn ang="0">
                    <a:pos x="239" y="3573"/>
                  </a:cxn>
                  <a:cxn ang="0">
                    <a:pos x="161" y="3315"/>
                  </a:cxn>
                  <a:cxn ang="0">
                    <a:pos x="89" y="3015"/>
                  </a:cxn>
                  <a:cxn ang="0">
                    <a:pos x="41" y="2709"/>
                  </a:cxn>
                  <a:cxn ang="0">
                    <a:pos x="18" y="2404"/>
                  </a:cxn>
                  <a:cxn ang="0">
                    <a:pos x="12" y="2098"/>
                  </a:cxn>
                  <a:cxn ang="0">
                    <a:pos x="12" y="2098"/>
                  </a:cxn>
                </a:cxnLst>
                <a:rect l="0" t="0" r="r" b="b"/>
                <a:pathLst>
                  <a:path w="735" h="4316">
                    <a:moveTo>
                      <a:pt x="12" y="2098"/>
                    </a:moveTo>
                    <a:lnTo>
                      <a:pt x="29" y="1798"/>
                    </a:lnTo>
                    <a:lnTo>
                      <a:pt x="71" y="1505"/>
                    </a:lnTo>
                    <a:lnTo>
                      <a:pt x="131" y="1223"/>
                    </a:lnTo>
                    <a:lnTo>
                      <a:pt x="215" y="941"/>
                    </a:lnTo>
                    <a:lnTo>
                      <a:pt x="316" y="689"/>
                    </a:lnTo>
                    <a:lnTo>
                      <a:pt x="442" y="444"/>
                    </a:lnTo>
                    <a:lnTo>
                      <a:pt x="580" y="216"/>
                    </a:lnTo>
                    <a:lnTo>
                      <a:pt x="735" y="0"/>
                    </a:lnTo>
                    <a:lnTo>
                      <a:pt x="723" y="0"/>
                    </a:lnTo>
                    <a:lnTo>
                      <a:pt x="568" y="210"/>
                    </a:lnTo>
                    <a:lnTo>
                      <a:pt x="430" y="438"/>
                    </a:lnTo>
                    <a:lnTo>
                      <a:pt x="311" y="683"/>
                    </a:lnTo>
                    <a:lnTo>
                      <a:pt x="209" y="941"/>
                    </a:lnTo>
                    <a:lnTo>
                      <a:pt x="125" y="1217"/>
                    </a:lnTo>
                    <a:lnTo>
                      <a:pt x="59" y="1505"/>
                    </a:lnTo>
                    <a:lnTo>
                      <a:pt x="18" y="1798"/>
                    </a:lnTo>
                    <a:lnTo>
                      <a:pt x="0" y="2098"/>
                    </a:lnTo>
                    <a:lnTo>
                      <a:pt x="6" y="2404"/>
                    </a:lnTo>
                    <a:lnTo>
                      <a:pt x="29" y="2709"/>
                    </a:lnTo>
                    <a:lnTo>
                      <a:pt x="77" y="3015"/>
                    </a:lnTo>
                    <a:lnTo>
                      <a:pt x="149" y="3315"/>
                    </a:lnTo>
                    <a:lnTo>
                      <a:pt x="227" y="3573"/>
                    </a:lnTo>
                    <a:lnTo>
                      <a:pt x="316" y="3824"/>
                    </a:lnTo>
                    <a:lnTo>
                      <a:pt x="424" y="4076"/>
                    </a:lnTo>
                    <a:lnTo>
                      <a:pt x="544" y="4316"/>
                    </a:lnTo>
                    <a:lnTo>
                      <a:pt x="556" y="4316"/>
                    </a:lnTo>
                    <a:lnTo>
                      <a:pt x="436" y="4076"/>
                    </a:lnTo>
                    <a:lnTo>
                      <a:pt x="328" y="3824"/>
                    </a:lnTo>
                    <a:lnTo>
                      <a:pt x="239" y="3573"/>
                    </a:lnTo>
                    <a:lnTo>
                      <a:pt x="161" y="3315"/>
                    </a:lnTo>
                    <a:lnTo>
                      <a:pt x="89" y="3015"/>
                    </a:lnTo>
                    <a:lnTo>
                      <a:pt x="41" y="2709"/>
                    </a:lnTo>
                    <a:lnTo>
                      <a:pt x="18" y="2404"/>
                    </a:lnTo>
                    <a:lnTo>
                      <a:pt x="12" y="2098"/>
                    </a:lnTo>
                    <a:lnTo>
                      <a:pt x="12" y="209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AU"/>
              </a:p>
            </p:txBody>
          </p:sp>
          <p:sp>
            <p:nvSpPr>
              <p:cNvPr id="587795" name="Freeform 19"/>
              <p:cNvSpPr>
                <a:spLocks/>
              </p:cNvSpPr>
              <p:nvPr/>
            </p:nvSpPr>
            <p:spPr bwMode="hidden">
              <a:xfrm>
                <a:off x="288" y="0"/>
                <a:ext cx="840" cy="4316"/>
              </a:xfrm>
              <a:custGeom>
                <a:avLst/>
                <a:gdLst/>
                <a:ahLst/>
                <a:cxnLst>
                  <a:cxn ang="0">
                    <a:pos x="18" y="1948"/>
                  </a:cxn>
                  <a:cxn ang="0">
                    <a:pos x="48" y="1708"/>
                  </a:cxn>
                  <a:cxn ang="0">
                    <a:pos x="96" y="1475"/>
                  </a:cxn>
                  <a:cxn ang="0">
                    <a:pos x="161" y="1235"/>
                  </a:cxn>
                  <a:cxn ang="0">
                    <a:pos x="251" y="995"/>
                  </a:cxn>
                  <a:cxn ang="0">
                    <a:pos x="365" y="755"/>
                  </a:cxn>
                  <a:cxn ang="0">
                    <a:pos x="496" y="510"/>
                  </a:cxn>
                  <a:cxn ang="0">
                    <a:pos x="658" y="258"/>
                  </a:cxn>
                  <a:cxn ang="0">
                    <a:pos x="741" y="132"/>
                  </a:cxn>
                  <a:cxn ang="0">
                    <a:pos x="837" y="0"/>
                  </a:cxn>
                  <a:cxn ang="0">
                    <a:pos x="825" y="0"/>
                  </a:cxn>
                  <a:cxn ang="0">
                    <a:pos x="729" y="132"/>
                  </a:cxn>
                  <a:cxn ang="0">
                    <a:pos x="640" y="258"/>
                  </a:cxn>
                  <a:cxn ang="0">
                    <a:pos x="562" y="384"/>
                  </a:cxn>
                  <a:cxn ang="0">
                    <a:pos x="484" y="510"/>
                  </a:cxn>
                  <a:cxn ang="0">
                    <a:pos x="353" y="755"/>
                  </a:cxn>
                  <a:cxn ang="0">
                    <a:pos x="239" y="995"/>
                  </a:cxn>
                  <a:cxn ang="0">
                    <a:pos x="150" y="1235"/>
                  </a:cxn>
                  <a:cxn ang="0">
                    <a:pos x="84" y="1469"/>
                  </a:cxn>
                  <a:cxn ang="0">
                    <a:pos x="36" y="1702"/>
                  </a:cxn>
                  <a:cxn ang="0">
                    <a:pos x="6" y="1942"/>
                  </a:cxn>
                  <a:cxn ang="0">
                    <a:pos x="0" y="2200"/>
                  </a:cxn>
                  <a:cxn ang="0">
                    <a:pos x="12" y="2470"/>
                  </a:cxn>
                  <a:cxn ang="0">
                    <a:pos x="48" y="2739"/>
                  </a:cxn>
                  <a:cxn ang="0">
                    <a:pos x="114" y="3027"/>
                  </a:cxn>
                  <a:cxn ang="0">
                    <a:pos x="150" y="3171"/>
                  </a:cxn>
                  <a:cxn ang="0">
                    <a:pos x="197" y="3321"/>
                  </a:cxn>
                  <a:cxn ang="0">
                    <a:pos x="245" y="3477"/>
                  </a:cxn>
                  <a:cxn ang="0">
                    <a:pos x="305" y="3639"/>
                  </a:cxn>
                  <a:cxn ang="0">
                    <a:pos x="365" y="3800"/>
                  </a:cxn>
                  <a:cxn ang="0">
                    <a:pos x="437" y="3968"/>
                  </a:cxn>
                  <a:cxn ang="0">
                    <a:pos x="508" y="4136"/>
                  </a:cxn>
                  <a:cxn ang="0">
                    <a:pos x="592" y="4316"/>
                  </a:cxn>
                  <a:cxn ang="0">
                    <a:pos x="604" y="4316"/>
                  </a:cxn>
                  <a:cxn ang="0">
                    <a:pos x="520" y="4136"/>
                  </a:cxn>
                  <a:cxn ang="0">
                    <a:pos x="448" y="3968"/>
                  </a:cxn>
                  <a:cxn ang="0">
                    <a:pos x="377" y="3800"/>
                  </a:cxn>
                  <a:cxn ang="0">
                    <a:pos x="317" y="3639"/>
                  </a:cxn>
                  <a:cxn ang="0">
                    <a:pos x="257" y="3477"/>
                  </a:cxn>
                  <a:cxn ang="0">
                    <a:pos x="209" y="3327"/>
                  </a:cxn>
                  <a:cxn ang="0">
                    <a:pos x="161" y="3171"/>
                  </a:cxn>
                  <a:cxn ang="0">
                    <a:pos x="126" y="3027"/>
                  </a:cxn>
                  <a:cxn ang="0">
                    <a:pos x="60" y="2739"/>
                  </a:cxn>
                  <a:cxn ang="0">
                    <a:pos x="24" y="2470"/>
                  </a:cxn>
                  <a:cxn ang="0">
                    <a:pos x="12" y="2206"/>
                  </a:cxn>
                  <a:cxn ang="0">
                    <a:pos x="18" y="1948"/>
                  </a:cxn>
                  <a:cxn ang="0">
                    <a:pos x="18" y="1948"/>
                  </a:cxn>
                </a:cxnLst>
                <a:rect l="0" t="0" r="r" b="b"/>
                <a:pathLst>
                  <a:path w="837" h="4316">
                    <a:moveTo>
                      <a:pt x="18" y="1948"/>
                    </a:moveTo>
                    <a:lnTo>
                      <a:pt x="48" y="1708"/>
                    </a:lnTo>
                    <a:lnTo>
                      <a:pt x="96" y="1475"/>
                    </a:lnTo>
                    <a:lnTo>
                      <a:pt x="161" y="1235"/>
                    </a:lnTo>
                    <a:lnTo>
                      <a:pt x="251" y="995"/>
                    </a:lnTo>
                    <a:lnTo>
                      <a:pt x="365" y="755"/>
                    </a:lnTo>
                    <a:lnTo>
                      <a:pt x="496" y="510"/>
                    </a:lnTo>
                    <a:lnTo>
                      <a:pt x="658" y="258"/>
                    </a:lnTo>
                    <a:lnTo>
                      <a:pt x="741" y="132"/>
                    </a:lnTo>
                    <a:lnTo>
                      <a:pt x="837" y="0"/>
                    </a:lnTo>
                    <a:lnTo>
                      <a:pt x="825" y="0"/>
                    </a:lnTo>
                    <a:lnTo>
                      <a:pt x="729" y="132"/>
                    </a:lnTo>
                    <a:lnTo>
                      <a:pt x="640" y="258"/>
                    </a:lnTo>
                    <a:lnTo>
                      <a:pt x="562" y="384"/>
                    </a:lnTo>
                    <a:lnTo>
                      <a:pt x="484" y="510"/>
                    </a:lnTo>
                    <a:lnTo>
                      <a:pt x="353" y="755"/>
                    </a:lnTo>
                    <a:lnTo>
                      <a:pt x="239" y="995"/>
                    </a:lnTo>
                    <a:lnTo>
                      <a:pt x="150" y="1235"/>
                    </a:lnTo>
                    <a:lnTo>
                      <a:pt x="84" y="1469"/>
                    </a:lnTo>
                    <a:lnTo>
                      <a:pt x="36" y="1702"/>
                    </a:lnTo>
                    <a:lnTo>
                      <a:pt x="6" y="1942"/>
                    </a:lnTo>
                    <a:lnTo>
                      <a:pt x="0" y="2200"/>
                    </a:lnTo>
                    <a:lnTo>
                      <a:pt x="12" y="2470"/>
                    </a:lnTo>
                    <a:lnTo>
                      <a:pt x="48" y="2739"/>
                    </a:lnTo>
                    <a:lnTo>
                      <a:pt x="114" y="3027"/>
                    </a:lnTo>
                    <a:lnTo>
                      <a:pt x="150" y="3171"/>
                    </a:lnTo>
                    <a:lnTo>
                      <a:pt x="197" y="3321"/>
                    </a:lnTo>
                    <a:lnTo>
                      <a:pt x="245" y="3477"/>
                    </a:lnTo>
                    <a:lnTo>
                      <a:pt x="305" y="3639"/>
                    </a:lnTo>
                    <a:lnTo>
                      <a:pt x="365" y="3800"/>
                    </a:lnTo>
                    <a:lnTo>
                      <a:pt x="437" y="3968"/>
                    </a:lnTo>
                    <a:lnTo>
                      <a:pt x="508" y="4136"/>
                    </a:lnTo>
                    <a:lnTo>
                      <a:pt x="592" y="4316"/>
                    </a:lnTo>
                    <a:lnTo>
                      <a:pt x="604" y="4316"/>
                    </a:lnTo>
                    <a:lnTo>
                      <a:pt x="520" y="4136"/>
                    </a:lnTo>
                    <a:lnTo>
                      <a:pt x="448" y="3968"/>
                    </a:lnTo>
                    <a:lnTo>
                      <a:pt x="377" y="3800"/>
                    </a:lnTo>
                    <a:lnTo>
                      <a:pt x="317" y="3639"/>
                    </a:lnTo>
                    <a:lnTo>
                      <a:pt x="257" y="3477"/>
                    </a:lnTo>
                    <a:lnTo>
                      <a:pt x="209" y="3327"/>
                    </a:lnTo>
                    <a:lnTo>
                      <a:pt x="161" y="3171"/>
                    </a:lnTo>
                    <a:lnTo>
                      <a:pt x="126" y="3027"/>
                    </a:lnTo>
                    <a:lnTo>
                      <a:pt x="60" y="2739"/>
                    </a:lnTo>
                    <a:lnTo>
                      <a:pt x="24" y="2470"/>
                    </a:lnTo>
                    <a:lnTo>
                      <a:pt x="12" y="2206"/>
                    </a:lnTo>
                    <a:lnTo>
                      <a:pt x="18" y="1948"/>
                    </a:lnTo>
                    <a:lnTo>
                      <a:pt x="18" y="194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AU"/>
              </a:p>
            </p:txBody>
          </p:sp>
        </p:grpSp>
        <p:sp>
          <p:nvSpPr>
            <p:cNvPr id="587796" name="Freeform 20"/>
            <p:cNvSpPr>
              <a:spLocks/>
            </p:cNvSpPr>
            <p:nvPr/>
          </p:nvSpPr>
          <p:spPr bwMode="hidden">
            <a:xfrm>
              <a:off x="6" y="2901"/>
              <a:ext cx="606" cy="1415"/>
            </a:xfrm>
            <a:custGeom>
              <a:avLst/>
              <a:gdLst/>
              <a:ahLst/>
              <a:cxnLst>
                <a:cxn ang="0">
                  <a:pos x="0" y="54"/>
                </a:cxn>
                <a:cxn ang="0">
                  <a:pos x="42" y="228"/>
                </a:cxn>
                <a:cxn ang="0">
                  <a:pos x="96" y="402"/>
                </a:cxn>
                <a:cxn ang="0">
                  <a:pos x="161" y="576"/>
                </a:cxn>
                <a:cxn ang="0">
                  <a:pos x="227" y="744"/>
                </a:cxn>
                <a:cxn ang="0">
                  <a:pos x="305" y="917"/>
                </a:cxn>
                <a:cxn ang="0">
                  <a:pos x="389" y="1085"/>
                </a:cxn>
                <a:cxn ang="0">
                  <a:pos x="484" y="1253"/>
                </a:cxn>
                <a:cxn ang="0">
                  <a:pos x="586" y="1415"/>
                </a:cxn>
                <a:cxn ang="0">
                  <a:pos x="604" y="1415"/>
                </a:cxn>
                <a:cxn ang="0">
                  <a:pos x="496" y="1247"/>
                </a:cxn>
                <a:cxn ang="0">
                  <a:pos x="401" y="1073"/>
                </a:cxn>
                <a:cxn ang="0">
                  <a:pos x="311" y="899"/>
                </a:cxn>
                <a:cxn ang="0">
                  <a:pos x="233" y="720"/>
                </a:cxn>
                <a:cxn ang="0">
                  <a:pos x="161" y="546"/>
                </a:cxn>
                <a:cxn ang="0">
                  <a:pos x="102" y="366"/>
                </a:cxn>
                <a:cxn ang="0">
                  <a:pos x="48" y="180"/>
                </a:cxn>
                <a:cxn ang="0">
                  <a:pos x="0" y="0"/>
                </a:cxn>
                <a:cxn ang="0">
                  <a:pos x="0" y="54"/>
                </a:cxn>
                <a:cxn ang="0">
                  <a:pos x="0" y="54"/>
                </a:cxn>
              </a:cxnLst>
              <a:rect l="0" t="0" r="r" b="b"/>
              <a:pathLst>
                <a:path w="604" h="1415">
                  <a:moveTo>
                    <a:pt x="0" y="54"/>
                  </a:moveTo>
                  <a:lnTo>
                    <a:pt x="42" y="228"/>
                  </a:lnTo>
                  <a:lnTo>
                    <a:pt x="96" y="402"/>
                  </a:lnTo>
                  <a:lnTo>
                    <a:pt x="161" y="576"/>
                  </a:lnTo>
                  <a:lnTo>
                    <a:pt x="227" y="744"/>
                  </a:lnTo>
                  <a:lnTo>
                    <a:pt x="305" y="917"/>
                  </a:lnTo>
                  <a:lnTo>
                    <a:pt x="389" y="1085"/>
                  </a:lnTo>
                  <a:lnTo>
                    <a:pt x="484" y="1253"/>
                  </a:lnTo>
                  <a:lnTo>
                    <a:pt x="586" y="1415"/>
                  </a:lnTo>
                  <a:lnTo>
                    <a:pt x="604" y="1415"/>
                  </a:lnTo>
                  <a:lnTo>
                    <a:pt x="496" y="1247"/>
                  </a:lnTo>
                  <a:lnTo>
                    <a:pt x="401" y="1073"/>
                  </a:lnTo>
                  <a:lnTo>
                    <a:pt x="311" y="899"/>
                  </a:lnTo>
                  <a:lnTo>
                    <a:pt x="233" y="720"/>
                  </a:lnTo>
                  <a:lnTo>
                    <a:pt x="161" y="546"/>
                  </a:lnTo>
                  <a:lnTo>
                    <a:pt x="102" y="366"/>
                  </a:lnTo>
                  <a:lnTo>
                    <a:pt x="48" y="180"/>
                  </a:lnTo>
                  <a:lnTo>
                    <a:pt x="0" y="0"/>
                  </a:lnTo>
                  <a:lnTo>
                    <a:pt x="0" y="54"/>
                  </a:lnTo>
                  <a:lnTo>
                    <a:pt x="0" y="54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AU"/>
            </a:p>
          </p:txBody>
        </p:sp>
        <p:sp>
          <p:nvSpPr>
            <p:cNvPr id="587797" name="Freeform 21"/>
            <p:cNvSpPr>
              <a:spLocks/>
            </p:cNvSpPr>
            <p:nvPr/>
          </p:nvSpPr>
          <p:spPr bwMode="hidden">
            <a:xfrm>
              <a:off x="6" y="3890"/>
              <a:ext cx="228" cy="426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108" y="240"/>
                </a:cxn>
                <a:cxn ang="0">
                  <a:pos x="215" y="426"/>
                </a:cxn>
                <a:cxn ang="0">
                  <a:pos x="227" y="426"/>
                </a:cxn>
                <a:cxn ang="0">
                  <a:pos x="167" y="330"/>
                </a:cxn>
                <a:cxn ang="0">
                  <a:pos x="114" y="222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227" h="426">
                  <a:moveTo>
                    <a:pt x="0" y="30"/>
                  </a:moveTo>
                  <a:lnTo>
                    <a:pt x="108" y="240"/>
                  </a:lnTo>
                  <a:lnTo>
                    <a:pt x="215" y="426"/>
                  </a:lnTo>
                  <a:lnTo>
                    <a:pt x="227" y="426"/>
                  </a:lnTo>
                  <a:lnTo>
                    <a:pt x="167" y="330"/>
                  </a:lnTo>
                  <a:lnTo>
                    <a:pt x="114" y="222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AU"/>
            </a:p>
          </p:txBody>
        </p:sp>
        <p:sp>
          <p:nvSpPr>
            <p:cNvPr id="587798" name="Freeform 22"/>
            <p:cNvSpPr>
              <a:spLocks/>
            </p:cNvSpPr>
            <p:nvPr/>
          </p:nvSpPr>
          <p:spPr bwMode="hidden">
            <a:xfrm>
              <a:off x="4776" y="0"/>
              <a:ext cx="984" cy="1786"/>
            </a:xfrm>
            <a:custGeom>
              <a:avLst/>
              <a:gdLst/>
              <a:ahLst/>
              <a:cxnLst>
                <a:cxn ang="0">
                  <a:pos x="981" y="1786"/>
                </a:cxn>
                <a:cxn ang="0">
                  <a:pos x="981" y="1720"/>
                </a:cxn>
                <a:cxn ang="0">
                  <a:pos x="969" y="1666"/>
                </a:cxn>
                <a:cxn ang="0">
                  <a:pos x="957" y="1613"/>
                </a:cxn>
                <a:cxn ang="0">
                  <a:pos x="921" y="1487"/>
                </a:cxn>
                <a:cxn ang="0">
                  <a:pos x="885" y="1361"/>
                </a:cxn>
                <a:cxn ang="0">
                  <a:pos x="796" y="1121"/>
                </a:cxn>
                <a:cxn ang="0">
                  <a:pos x="682" y="899"/>
                </a:cxn>
                <a:cxn ang="0">
                  <a:pos x="562" y="689"/>
                </a:cxn>
                <a:cxn ang="0">
                  <a:pos x="431" y="498"/>
                </a:cxn>
                <a:cxn ang="0">
                  <a:pos x="293" y="318"/>
                </a:cxn>
                <a:cxn ang="0">
                  <a:pos x="150" y="150"/>
                </a:cxn>
                <a:cxn ang="0">
                  <a:pos x="12" y="0"/>
                </a:cxn>
                <a:cxn ang="0">
                  <a:pos x="0" y="0"/>
                </a:cxn>
                <a:cxn ang="0">
                  <a:pos x="138" y="150"/>
                </a:cxn>
                <a:cxn ang="0">
                  <a:pos x="275" y="318"/>
                </a:cxn>
                <a:cxn ang="0">
                  <a:pos x="413" y="498"/>
                </a:cxn>
                <a:cxn ang="0">
                  <a:pos x="545" y="689"/>
                </a:cxn>
                <a:cxn ang="0">
                  <a:pos x="670" y="899"/>
                </a:cxn>
                <a:cxn ang="0">
                  <a:pos x="778" y="1121"/>
                </a:cxn>
                <a:cxn ang="0">
                  <a:pos x="873" y="1361"/>
                </a:cxn>
                <a:cxn ang="0">
                  <a:pos x="909" y="1487"/>
                </a:cxn>
                <a:cxn ang="0">
                  <a:pos x="945" y="1619"/>
                </a:cxn>
                <a:cxn ang="0">
                  <a:pos x="963" y="1702"/>
                </a:cxn>
                <a:cxn ang="0">
                  <a:pos x="981" y="1786"/>
                </a:cxn>
                <a:cxn ang="0">
                  <a:pos x="981" y="1786"/>
                </a:cxn>
              </a:cxnLst>
              <a:rect l="0" t="0" r="r" b="b"/>
              <a:pathLst>
                <a:path w="981" h="1786">
                  <a:moveTo>
                    <a:pt x="981" y="1786"/>
                  </a:moveTo>
                  <a:lnTo>
                    <a:pt x="981" y="1720"/>
                  </a:lnTo>
                  <a:lnTo>
                    <a:pt x="969" y="1666"/>
                  </a:lnTo>
                  <a:lnTo>
                    <a:pt x="957" y="1613"/>
                  </a:lnTo>
                  <a:lnTo>
                    <a:pt x="921" y="1487"/>
                  </a:lnTo>
                  <a:lnTo>
                    <a:pt x="885" y="1361"/>
                  </a:lnTo>
                  <a:lnTo>
                    <a:pt x="796" y="1121"/>
                  </a:lnTo>
                  <a:lnTo>
                    <a:pt x="682" y="899"/>
                  </a:lnTo>
                  <a:lnTo>
                    <a:pt x="562" y="689"/>
                  </a:lnTo>
                  <a:lnTo>
                    <a:pt x="431" y="498"/>
                  </a:lnTo>
                  <a:lnTo>
                    <a:pt x="293" y="318"/>
                  </a:lnTo>
                  <a:lnTo>
                    <a:pt x="150" y="15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138" y="150"/>
                  </a:lnTo>
                  <a:lnTo>
                    <a:pt x="275" y="318"/>
                  </a:lnTo>
                  <a:lnTo>
                    <a:pt x="413" y="498"/>
                  </a:lnTo>
                  <a:lnTo>
                    <a:pt x="545" y="689"/>
                  </a:lnTo>
                  <a:lnTo>
                    <a:pt x="670" y="899"/>
                  </a:lnTo>
                  <a:lnTo>
                    <a:pt x="778" y="1121"/>
                  </a:lnTo>
                  <a:lnTo>
                    <a:pt x="873" y="1361"/>
                  </a:lnTo>
                  <a:lnTo>
                    <a:pt x="909" y="1487"/>
                  </a:lnTo>
                  <a:lnTo>
                    <a:pt x="945" y="1619"/>
                  </a:lnTo>
                  <a:lnTo>
                    <a:pt x="963" y="1702"/>
                  </a:lnTo>
                  <a:lnTo>
                    <a:pt x="981" y="1786"/>
                  </a:lnTo>
                  <a:lnTo>
                    <a:pt x="981" y="178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4118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AU"/>
            </a:p>
          </p:txBody>
        </p:sp>
        <p:sp>
          <p:nvSpPr>
            <p:cNvPr id="587799" name="Freeform 23"/>
            <p:cNvSpPr>
              <a:spLocks/>
            </p:cNvSpPr>
            <p:nvPr/>
          </p:nvSpPr>
          <p:spPr bwMode="hidden">
            <a:xfrm>
              <a:off x="5041" y="0"/>
              <a:ext cx="719" cy="845"/>
            </a:xfrm>
            <a:custGeom>
              <a:avLst/>
              <a:gdLst/>
              <a:ahLst/>
              <a:cxnLst>
                <a:cxn ang="0">
                  <a:pos x="717" y="845"/>
                </a:cxn>
                <a:cxn ang="0">
                  <a:pos x="717" y="821"/>
                </a:cxn>
                <a:cxn ang="0">
                  <a:pos x="574" y="605"/>
                </a:cxn>
                <a:cxn ang="0">
                  <a:pos x="406" y="396"/>
                </a:cxn>
                <a:cxn ang="0">
                  <a:pos x="221" y="192"/>
                </a:cxn>
                <a:cxn ang="0">
                  <a:pos x="17" y="0"/>
                </a:cxn>
                <a:cxn ang="0">
                  <a:pos x="0" y="0"/>
                </a:cxn>
                <a:cxn ang="0">
                  <a:pos x="209" y="198"/>
                </a:cxn>
                <a:cxn ang="0">
                  <a:pos x="400" y="408"/>
                </a:cxn>
                <a:cxn ang="0">
                  <a:pos x="568" y="623"/>
                </a:cxn>
                <a:cxn ang="0">
                  <a:pos x="717" y="845"/>
                </a:cxn>
                <a:cxn ang="0">
                  <a:pos x="717" y="845"/>
                </a:cxn>
              </a:cxnLst>
              <a:rect l="0" t="0" r="r" b="b"/>
              <a:pathLst>
                <a:path w="717" h="845">
                  <a:moveTo>
                    <a:pt x="717" y="845"/>
                  </a:moveTo>
                  <a:lnTo>
                    <a:pt x="717" y="821"/>
                  </a:lnTo>
                  <a:lnTo>
                    <a:pt x="574" y="605"/>
                  </a:lnTo>
                  <a:lnTo>
                    <a:pt x="406" y="396"/>
                  </a:lnTo>
                  <a:lnTo>
                    <a:pt x="221" y="192"/>
                  </a:lnTo>
                  <a:lnTo>
                    <a:pt x="17" y="0"/>
                  </a:lnTo>
                  <a:lnTo>
                    <a:pt x="0" y="0"/>
                  </a:lnTo>
                  <a:lnTo>
                    <a:pt x="209" y="198"/>
                  </a:lnTo>
                  <a:lnTo>
                    <a:pt x="400" y="408"/>
                  </a:lnTo>
                  <a:lnTo>
                    <a:pt x="568" y="623"/>
                  </a:lnTo>
                  <a:lnTo>
                    <a:pt x="717" y="845"/>
                  </a:lnTo>
                  <a:lnTo>
                    <a:pt x="717" y="845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AU"/>
            </a:p>
          </p:txBody>
        </p:sp>
        <p:sp>
          <p:nvSpPr>
            <p:cNvPr id="587800" name="Freeform 24"/>
            <p:cNvSpPr>
              <a:spLocks/>
            </p:cNvSpPr>
            <p:nvPr/>
          </p:nvSpPr>
          <p:spPr bwMode="hidden">
            <a:xfrm>
              <a:off x="5352" y="0"/>
              <a:ext cx="408" cy="414"/>
            </a:xfrm>
            <a:custGeom>
              <a:avLst/>
              <a:gdLst/>
              <a:ahLst/>
              <a:cxnLst>
                <a:cxn ang="0">
                  <a:pos x="407" y="414"/>
                </a:cxn>
                <a:cxn ang="0">
                  <a:pos x="407" y="396"/>
                </a:cxn>
                <a:cxn ang="0">
                  <a:pos x="222" y="192"/>
                </a:cxn>
                <a:cxn ang="0">
                  <a:pos x="12" y="0"/>
                </a:cxn>
                <a:cxn ang="0">
                  <a:pos x="0" y="0"/>
                </a:cxn>
                <a:cxn ang="0">
                  <a:pos x="108" y="102"/>
                </a:cxn>
                <a:cxn ang="0">
                  <a:pos x="216" y="204"/>
                </a:cxn>
                <a:cxn ang="0">
                  <a:pos x="407" y="414"/>
                </a:cxn>
                <a:cxn ang="0">
                  <a:pos x="407" y="414"/>
                </a:cxn>
              </a:cxnLst>
              <a:rect l="0" t="0" r="r" b="b"/>
              <a:pathLst>
                <a:path w="407" h="414">
                  <a:moveTo>
                    <a:pt x="407" y="414"/>
                  </a:moveTo>
                  <a:lnTo>
                    <a:pt x="407" y="396"/>
                  </a:lnTo>
                  <a:lnTo>
                    <a:pt x="222" y="192"/>
                  </a:lnTo>
                  <a:lnTo>
                    <a:pt x="12" y="0"/>
                  </a:lnTo>
                  <a:lnTo>
                    <a:pt x="0" y="0"/>
                  </a:lnTo>
                  <a:lnTo>
                    <a:pt x="108" y="102"/>
                  </a:lnTo>
                  <a:lnTo>
                    <a:pt x="216" y="204"/>
                  </a:lnTo>
                  <a:lnTo>
                    <a:pt x="407" y="414"/>
                  </a:lnTo>
                  <a:lnTo>
                    <a:pt x="407" y="414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AU"/>
            </a:p>
          </p:txBody>
        </p:sp>
        <p:sp>
          <p:nvSpPr>
            <p:cNvPr id="587801" name="Freeform 25"/>
            <p:cNvSpPr>
              <a:spLocks/>
            </p:cNvSpPr>
            <p:nvPr/>
          </p:nvSpPr>
          <p:spPr bwMode="hidden">
            <a:xfrm>
              <a:off x="6" y="0"/>
              <a:ext cx="858" cy="1409"/>
            </a:xfrm>
            <a:custGeom>
              <a:avLst/>
              <a:gdLst/>
              <a:ahLst/>
              <a:cxnLst>
                <a:cxn ang="0">
                  <a:pos x="0" y="1361"/>
                </a:cxn>
                <a:cxn ang="0">
                  <a:pos x="0" y="1409"/>
                </a:cxn>
                <a:cxn ang="0">
                  <a:pos x="54" y="1211"/>
                </a:cxn>
                <a:cxn ang="0">
                  <a:pos x="126" y="1013"/>
                </a:cxn>
                <a:cxn ang="0">
                  <a:pos x="215" y="827"/>
                </a:cxn>
                <a:cxn ang="0">
                  <a:pos x="311" y="647"/>
                </a:cxn>
                <a:cxn ang="0">
                  <a:pos x="431" y="474"/>
                </a:cxn>
                <a:cxn ang="0">
                  <a:pos x="556" y="312"/>
                </a:cxn>
                <a:cxn ang="0">
                  <a:pos x="700" y="150"/>
                </a:cxn>
                <a:cxn ang="0">
                  <a:pos x="855" y="0"/>
                </a:cxn>
                <a:cxn ang="0">
                  <a:pos x="837" y="0"/>
                </a:cxn>
                <a:cxn ang="0">
                  <a:pos x="688" y="144"/>
                </a:cxn>
                <a:cxn ang="0">
                  <a:pos x="550" y="300"/>
                </a:cxn>
                <a:cxn ang="0">
                  <a:pos x="425" y="462"/>
                </a:cxn>
                <a:cxn ang="0">
                  <a:pos x="311" y="629"/>
                </a:cxn>
                <a:cxn ang="0">
                  <a:pos x="215" y="803"/>
                </a:cxn>
                <a:cxn ang="0">
                  <a:pos x="132" y="983"/>
                </a:cxn>
                <a:cxn ang="0">
                  <a:pos x="60" y="1169"/>
                </a:cxn>
                <a:cxn ang="0">
                  <a:pos x="0" y="1361"/>
                </a:cxn>
                <a:cxn ang="0">
                  <a:pos x="0" y="1361"/>
                </a:cxn>
              </a:cxnLst>
              <a:rect l="0" t="0" r="r" b="b"/>
              <a:pathLst>
                <a:path w="855" h="1409">
                  <a:moveTo>
                    <a:pt x="0" y="1361"/>
                  </a:moveTo>
                  <a:lnTo>
                    <a:pt x="0" y="1409"/>
                  </a:lnTo>
                  <a:lnTo>
                    <a:pt x="54" y="1211"/>
                  </a:lnTo>
                  <a:lnTo>
                    <a:pt x="126" y="1013"/>
                  </a:lnTo>
                  <a:lnTo>
                    <a:pt x="215" y="827"/>
                  </a:lnTo>
                  <a:lnTo>
                    <a:pt x="311" y="647"/>
                  </a:lnTo>
                  <a:lnTo>
                    <a:pt x="431" y="474"/>
                  </a:lnTo>
                  <a:lnTo>
                    <a:pt x="556" y="312"/>
                  </a:lnTo>
                  <a:lnTo>
                    <a:pt x="700" y="150"/>
                  </a:lnTo>
                  <a:lnTo>
                    <a:pt x="855" y="0"/>
                  </a:lnTo>
                  <a:lnTo>
                    <a:pt x="837" y="0"/>
                  </a:lnTo>
                  <a:lnTo>
                    <a:pt x="688" y="144"/>
                  </a:lnTo>
                  <a:lnTo>
                    <a:pt x="550" y="300"/>
                  </a:lnTo>
                  <a:lnTo>
                    <a:pt x="425" y="462"/>
                  </a:lnTo>
                  <a:lnTo>
                    <a:pt x="311" y="629"/>
                  </a:lnTo>
                  <a:lnTo>
                    <a:pt x="215" y="803"/>
                  </a:lnTo>
                  <a:lnTo>
                    <a:pt x="132" y="983"/>
                  </a:lnTo>
                  <a:lnTo>
                    <a:pt x="60" y="1169"/>
                  </a:lnTo>
                  <a:lnTo>
                    <a:pt x="0" y="1361"/>
                  </a:lnTo>
                  <a:lnTo>
                    <a:pt x="0" y="1361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4118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AU"/>
            </a:p>
          </p:txBody>
        </p:sp>
        <p:sp>
          <p:nvSpPr>
            <p:cNvPr id="587802" name="Freeform 26"/>
            <p:cNvSpPr>
              <a:spLocks/>
            </p:cNvSpPr>
            <p:nvPr/>
          </p:nvSpPr>
          <p:spPr bwMode="hidden">
            <a:xfrm>
              <a:off x="6" y="0"/>
              <a:ext cx="588" cy="599"/>
            </a:xfrm>
            <a:custGeom>
              <a:avLst/>
              <a:gdLst/>
              <a:ahLst/>
              <a:cxnLst>
                <a:cxn ang="0">
                  <a:pos x="586" y="0"/>
                </a:cxn>
                <a:cxn ang="0">
                  <a:pos x="568" y="0"/>
                </a:cxn>
                <a:cxn ang="0">
                  <a:pos x="407" y="132"/>
                </a:cxn>
                <a:cxn ang="0">
                  <a:pos x="257" y="270"/>
                </a:cxn>
                <a:cxn ang="0">
                  <a:pos x="120" y="420"/>
                </a:cxn>
                <a:cxn ang="0">
                  <a:pos x="0" y="575"/>
                </a:cxn>
                <a:cxn ang="0">
                  <a:pos x="0" y="599"/>
                </a:cxn>
                <a:cxn ang="0">
                  <a:pos x="120" y="432"/>
                </a:cxn>
                <a:cxn ang="0">
                  <a:pos x="257" y="282"/>
                </a:cxn>
                <a:cxn ang="0">
                  <a:pos x="413" y="138"/>
                </a:cxn>
                <a:cxn ang="0">
                  <a:pos x="586" y="0"/>
                </a:cxn>
                <a:cxn ang="0">
                  <a:pos x="586" y="0"/>
                </a:cxn>
              </a:cxnLst>
              <a:rect l="0" t="0" r="r" b="b"/>
              <a:pathLst>
                <a:path w="586" h="599">
                  <a:moveTo>
                    <a:pt x="586" y="0"/>
                  </a:moveTo>
                  <a:lnTo>
                    <a:pt x="568" y="0"/>
                  </a:lnTo>
                  <a:lnTo>
                    <a:pt x="407" y="132"/>
                  </a:lnTo>
                  <a:lnTo>
                    <a:pt x="257" y="270"/>
                  </a:lnTo>
                  <a:lnTo>
                    <a:pt x="120" y="420"/>
                  </a:lnTo>
                  <a:lnTo>
                    <a:pt x="0" y="575"/>
                  </a:lnTo>
                  <a:lnTo>
                    <a:pt x="0" y="599"/>
                  </a:lnTo>
                  <a:lnTo>
                    <a:pt x="120" y="432"/>
                  </a:lnTo>
                  <a:lnTo>
                    <a:pt x="257" y="282"/>
                  </a:lnTo>
                  <a:lnTo>
                    <a:pt x="413" y="138"/>
                  </a:lnTo>
                  <a:lnTo>
                    <a:pt x="586" y="0"/>
                  </a:lnTo>
                  <a:lnTo>
                    <a:pt x="586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AU"/>
            </a:p>
          </p:txBody>
        </p:sp>
        <p:sp>
          <p:nvSpPr>
            <p:cNvPr id="587803" name="Freeform 27"/>
            <p:cNvSpPr>
              <a:spLocks/>
            </p:cNvSpPr>
            <p:nvPr/>
          </p:nvSpPr>
          <p:spPr bwMode="hidden">
            <a:xfrm>
              <a:off x="6" y="0"/>
              <a:ext cx="270" cy="252"/>
            </a:xfrm>
            <a:custGeom>
              <a:avLst/>
              <a:gdLst/>
              <a:ahLst/>
              <a:cxnLst>
                <a:cxn ang="0">
                  <a:pos x="269" y="0"/>
                </a:cxn>
                <a:cxn ang="0">
                  <a:pos x="251" y="0"/>
                </a:cxn>
                <a:cxn ang="0">
                  <a:pos x="120" y="114"/>
                </a:cxn>
                <a:cxn ang="0">
                  <a:pos x="60" y="174"/>
                </a:cxn>
                <a:cxn ang="0">
                  <a:pos x="0" y="234"/>
                </a:cxn>
                <a:cxn ang="0">
                  <a:pos x="0" y="252"/>
                </a:cxn>
                <a:cxn ang="0">
                  <a:pos x="126" y="120"/>
                </a:cxn>
                <a:cxn ang="0">
                  <a:pos x="269" y="0"/>
                </a:cxn>
                <a:cxn ang="0">
                  <a:pos x="269" y="0"/>
                </a:cxn>
              </a:cxnLst>
              <a:rect l="0" t="0" r="r" b="b"/>
              <a:pathLst>
                <a:path w="269" h="252">
                  <a:moveTo>
                    <a:pt x="269" y="0"/>
                  </a:moveTo>
                  <a:lnTo>
                    <a:pt x="251" y="0"/>
                  </a:lnTo>
                  <a:lnTo>
                    <a:pt x="120" y="114"/>
                  </a:lnTo>
                  <a:lnTo>
                    <a:pt x="60" y="174"/>
                  </a:lnTo>
                  <a:lnTo>
                    <a:pt x="0" y="234"/>
                  </a:lnTo>
                  <a:lnTo>
                    <a:pt x="0" y="252"/>
                  </a:lnTo>
                  <a:lnTo>
                    <a:pt x="126" y="120"/>
                  </a:lnTo>
                  <a:lnTo>
                    <a:pt x="269" y="0"/>
                  </a:lnTo>
                  <a:lnTo>
                    <a:pt x="269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AU"/>
            </a:p>
          </p:txBody>
        </p:sp>
        <p:sp>
          <p:nvSpPr>
            <p:cNvPr id="587804" name="Line 28"/>
            <p:cNvSpPr>
              <a:spLocks noChangeShapeType="1"/>
            </p:cNvSpPr>
            <p:nvPr/>
          </p:nvSpPr>
          <p:spPr bwMode="hidden">
            <a:xfrm>
              <a:off x="1" y="2749"/>
              <a:ext cx="5758" cy="0"/>
            </a:xfrm>
            <a:prstGeom prst="line">
              <a:avLst/>
            </a:prstGeom>
            <a:noFill/>
            <a:ln w="15875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AU"/>
            </a:p>
          </p:txBody>
        </p:sp>
        <p:sp>
          <p:nvSpPr>
            <p:cNvPr id="587805" name="Line 29"/>
            <p:cNvSpPr>
              <a:spLocks noChangeShapeType="1"/>
            </p:cNvSpPr>
            <p:nvPr/>
          </p:nvSpPr>
          <p:spPr bwMode="hidden">
            <a:xfrm>
              <a:off x="1" y="2356"/>
              <a:ext cx="5758" cy="0"/>
            </a:xfrm>
            <a:prstGeom prst="line">
              <a:avLst/>
            </a:prstGeom>
            <a:noFill/>
            <a:ln w="15875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AU"/>
            </a:p>
          </p:txBody>
        </p:sp>
        <p:sp>
          <p:nvSpPr>
            <p:cNvPr id="587806" name="Line 30"/>
            <p:cNvSpPr>
              <a:spLocks noChangeShapeType="1"/>
            </p:cNvSpPr>
            <p:nvPr/>
          </p:nvSpPr>
          <p:spPr bwMode="hidden">
            <a:xfrm>
              <a:off x="1" y="3142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AU"/>
            </a:p>
          </p:txBody>
        </p:sp>
        <p:grpSp>
          <p:nvGrpSpPr>
            <p:cNvPr id="1049" name="Group 31"/>
            <p:cNvGrpSpPr>
              <a:grpSpLocks/>
            </p:cNvGrpSpPr>
            <p:nvPr/>
          </p:nvGrpSpPr>
          <p:grpSpPr bwMode="auto">
            <a:xfrm>
              <a:off x="1" y="392"/>
              <a:ext cx="5758" cy="1571"/>
              <a:chOff x="1" y="392"/>
              <a:chExt cx="5758" cy="1571"/>
            </a:xfrm>
          </p:grpSpPr>
          <p:sp>
            <p:nvSpPr>
              <p:cNvPr id="587808" name="Line 32"/>
              <p:cNvSpPr>
                <a:spLocks noChangeShapeType="1"/>
              </p:cNvSpPr>
              <p:nvPr/>
            </p:nvSpPr>
            <p:spPr bwMode="hidden">
              <a:xfrm>
                <a:off x="1" y="784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AU"/>
              </a:p>
            </p:txBody>
          </p:sp>
          <p:sp>
            <p:nvSpPr>
              <p:cNvPr id="587809" name="Line 33"/>
              <p:cNvSpPr>
                <a:spLocks noChangeShapeType="1"/>
              </p:cNvSpPr>
              <p:nvPr/>
            </p:nvSpPr>
            <p:spPr bwMode="hidden">
              <a:xfrm>
                <a:off x="1" y="1963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AU"/>
              </a:p>
            </p:txBody>
          </p:sp>
          <p:sp>
            <p:nvSpPr>
              <p:cNvPr id="587810" name="Line 34"/>
              <p:cNvSpPr>
                <a:spLocks noChangeShapeType="1"/>
              </p:cNvSpPr>
              <p:nvPr/>
            </p:nvSpPr>
            <p:spPr bwMode="hidden">
              <a:xfrm>
                <a:off x="1" y="1570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AU"/>
              </a:p>
            </p:txBody>
          </p:sp>
          <p:sp>
            <p:nvSpPr>
              <p:cNvPr id="587811" name="Line 35"/>
              <p:cNvSpPr>
                <a:spLocks noChangeShapeType="1"/>
              </p:cNvSpPr>
              <p:nvPr/>
            </p:nvSpPr>
            <p:spPr bwMode="hidden">
              <a:xfrm>
                <a:off x="1" y="1177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AU"/>
              </a:p>
            </p:txBody>
          </p:sp>
          <p:sp>
            <p:nvSpPr>
              <p:cNvPr id="587812" name="Line 36"/>
              <p:cNvSpPr>
                <a:spLocks noChangeShapeType="1"/>
              </p:cNvSpPr>
              <p:nvPr/>
            </p:nvSpPr>
            <p:spPr bwMode="hidden">
              <a:xfrm>
                <a:off x="1" y="392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AU"/>
              </a:p>
            </p:txBody>
          </p:sp>
        </p:grpSp>
        <p:sp>
          <p:nvSpPr>
            <p:cNvPr id="587813" name="Line 37"/>
            <p:cNvSpPr>
              <a:spLocks noChangeShapeType="1"/>
            </p:cNvSpPr>
            <p:nvPr/>
          </p:nvSpPr>
          <p:spPr bwMode="hidden">
            <a:xfrm>
              <a:off x="1" y="3928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AU"/>
            </a:p>
          </p:txBody>
        </p:sp>
        <p:sp>
          <p:nvSpPr>
            <p:cNvPr id="587814" name="Line 38"/>
            <p:cNvSpPr>
              <a:spLocks noChangeShapeType="1"/>
            </p:cNvSpPr>
            <p:nvPr/>
          </p:nvSpPr>
          <p:spPr bwMode="hidden">
            <a:xfrm>
              <a:off x="1" y="3535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AU"/>
            </a:p>
          </p:txBody>
        </p:sp>
      </p:grpSp>
      <p:sp>
        <p:nvSpPr>
          <p:cNvPr id="587815" name="Rectangle 39"/>
          <p:cNvSpPr>
            <a:spLocks noGrp="1" noChangeArrowheads="1"/>
          </p:cNvSpPr>
          <p:nvPr>
            <p:ph type="title"/>
          </p:nvPr>
        </p:nvSpPr>
        <p:spPr bwMode="auto">
          <a:xfrm>
            <a:off x="857250" y="277813"/>
            <a:ext cx="74295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AU" dirty="0" smtClean="0"/>
          </a:p>
        </p:txBody>
      </p:sp>
      <p:sp>
        <p:nvSpPr>
          <p:cNvPr id="587819" name="Rectangle 4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00113" y="1600200"/>
            <a:ext cx="7488237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dirty="0" smtClean="0"/>
              <a:t>Click to edit Master text styles</a:t>
            </a:r>
          </a:p>
          <a:p>
            <a:pPr lvl="1"/>
            <a:r>
              <a:rPr lang="en-US" noProof="0" dirty="0" smtClean="0"/>
              <a:t> Second level</a:t>
            </a:r>
          </a:p>
          <a:p>
            <a:pPr lvl="2"/>
            <a:r>
              <a:rPr lang="en-US" noProof="0" dirty="0" smtClean="0"/>
              <a:t>Third level</a:t>
            </a:r>
          </a:p>
          <a:p>
            <a:pPr lvl="3"/>
            <a:r>
              <a:rPr lang="en-US" noProof="0" dirty="0" smtClean="0"/>
              <a:t>Fourth level</a:t>
            </a:r>
          </a:p>
          <a:p>
            <a:pPr lvl="4"/>
            <a:r>
              <a:rPr lang="en-US" noProof="0" dirty="0" smtClean="0"/>
              <a:t>Fifth level</a:t>
            </a:r>
            <a:endParaRPr lang="en-AU" dirty="0" smtClean="0"/>
          </a:p>
        </p:txBody>
      </p:sp>
      <p:pic>
        <p:nvPicPr>
          <p:cNvPr id="1032" name="Picture 43" descr="IHO Colour-transparent-small.gif"/>
          <p:cNvPicPr>
            <a:picLocks noChangeAspect="1"/>
          </p:cNvPicPr>
          <p:nvPr/>
        </p:nvPicPr>
        <p:blipFill>
          <a:blip r:embed="rId13" cstate="print"/>
          <a:stretch>
            <a:fillRect/>
          </a:stretch>
        </p:blipFill>
        <p:spPr bwMode="auto">
          <a:xfrm flipH="1">
            <a:off x="90659" y="6173965"/>
            <a:ext cx="437198" cy="581216"/>
          </a:xfrm>
          <a:prstGeom prst="rect">
            <a:avLst/>
          </a:prstGeom>
          <a:noFill/>
          <a:ln>
            <a:noFill/>
          </a:ln>
        </p:spPr>
      </p:pic>
    </p:spTree>
  </p:cSld>
  <p:clrMap bg1="dk2" tx1="lt1" bg2="dk1" tx2="lt2" accent1="accent1" accent2="accent2" accent3="accent3" accent4="accent4" accent5="accent5" accent6="accent6" hlink="hlink" folHlink="folHlink"/>
  <p:sldLayoutIdLst>
    <p:sldLayoutId id="2147483686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</p:sldLayoutIdLst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7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87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78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5878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7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587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78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5878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78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5878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7819" grpId="0" uiExpand="1" build="p" bldLvl="2">
        <p:tmplLst>
          <p:tmpl lvl="1">
            <p:tnLst>
              <p:par>
                <p:cTn presetID="2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8781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587819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2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8781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587819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2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8781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587819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2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8781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587819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2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8781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587819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  <p:txStyles>
    <p:titleStyle>
      <a:lvl1pPr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FFFF00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FFFF00"/>
          </a:solidFill>
          <a:effectLst>
            <a:outerShdw blurRad="38100" dist="38100" dir="2700000" algn="tl">
              <a:srgbClr val="000000"/>
            </a:outerShdw>
          </a:effectLst>
          <a:latin typeface="Arial Narrow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FFFF00"/>
          </a:solidFill>
          <a:effectLst>
            <a:outerShdw blurRad="38100" dist="38100" dir="2700000" algn="tl">
              <a:srgbClr val="000000"/>
            </a:outerShdw>
          </a:effectLst>
          <a:latin typeface="Arial Narrow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FFFF00"/>
          </a:solidFill>
          <a:effectLst>
            <a:outerShdw blurRad="38100" dist="38100" dir="2700000" algn="tl">
              <a:srgbClr val="000000"/>
            </a:outerShdw>
          </a:effectLst>
          <a:latin typeface="Arial Narrow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FFFF00"/>
          </a:solidFill>
          <a:effectLst>
            <a:outerShdw blurRad="38100" dist="38100" dir="2700000" algn="tl">
              <a:srgbClr val="000000"/>
            </a:outerShdw>
          </a:effectLst>
          <a:latin typeface="Arial Narrow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FFFF00"/>
          </a:solidFill>
          <a:effectLst>
            <a:outerShdw blurRad="38100" dist="38100" dir="2700000" algn="tl">
              <a:srgbClr val="000000"/>
            </a:outerShdw>
          </a:effectLst>
          <a:latin typeface="Arial Narrow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FFFF00"/>
          </a:solidFill>
          <a:effectLst>
            <a:outerShdw blurRad="38100" dist="38100" dir="2700000" algn="tl">
              <a:srgbClr val="000000"/>
            </a:outerShdw>
          </a:effectLst>
          <a:latin typeface="Arial Narrow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FFFF00"/>
          </a:solidFill>
          <a:effectLst>
            <a:outerShdw blurRad="38100" dist="38100" dir="2700000" algn="tl">
              <a:srgbClr val="000000"/>
            </a:outerShdw>
          </a:effectLst>
          <a:latin typeface="Arial Narrow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FFFF00"/>
          </a:solidFill>
          <a:effectLst>
            <a:outerShdw blurRad="38100" dist="38100" dir="2700000" algn="tl">
              <a:srgbClr val="000000"/>
            </a:outerShdw>
          </a:effectLst>
          <a:latin typeface="Arial Narrow" pitchFamily="34" charset="0"/>
        </a:defRPr>
      </a:lvl9pPr>
    </p:titleStyle>
    <p:bodyStyle>
      <a:lvl1pPr marL="355600" indent="-355600" algn="l" defTabSz="360000" rtl="0" eaLnBrk="1" fontAlgn="base" hangingPunct="1">
        <a:spcBef>
          <a:spcPts val="600"/>
        </a:spcBef>
        <a:spcAft>
          <a:spcPts val="600"/>
        </a:spcAft>
        <a:buClr>
          <a:srgbClr val="FFFF00"/>
        </a:buClr>
        <a:buSzPct val="60000"/>
        <a:buFont typeface="Wingdings" pitchFamily="2" charset="2"/>
        <a:buChar char="§"/>
        <a:defRPr sz="3200">
          <a:solidFill>
            <a:srgbClr val="FFFF00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531813" indent="-176213" algn="l" rtl="0" eaLnBrk="1" fontAlgn="base" hangingPunct="1">
        <a:spcBef>
          <a:spcPts val="600"/>
        </a:spcBef>
        <a:spcAft>
          <a:spcPts val="600"/>
        </a:spcAft>
        <a:buClr>
          <a:srgbClr val="FFFF00"/>
        </a:buClr>
        <a:buSzPct val="60000"/>
        <a:buFont typeface="Arial" pitchFamily="34" charset="0"/>
        <a:buChar char="•"/>
        <a:defRPr sz="2800">
          <a:solidFill>
            <a:srgbClr val="FFFF00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900113" indent="-184150" algn="l" rtl="0" eaLnBrk="1" fontAlgn="base" hangingPunct="1">
        <a:spcBef>
          <a:spcPts val="600"/>
        </a:spcBef>
        <a:spcAft>
          <a:spcPts val="600"/>
        </a:spcAft>
        <a:buClr>
          <a:srgbClr val="FFFF00"/>
        </a:buClr>
        <a:buSzPct val="60000"/>
        <a:buFont typeface="Arial" pitchFamily="34" charset="0"/>
        <a:buChar char="•"/>
        <a:defRPr sz="2400">
          <a:solidFill>
            <a:srgbClr val="FFFF00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255713" indent="-177800" algn="l" rtl="0" eaLnBrk="1" fontAlgn="base" hangingPunct="1">
        <a:spcBef>
          <a:spcPts val="600"/>
        </a:spcBef>
        <a:spcAft>
          <a:spcPts val="600"/>
        </a:spcAft>
        <a:buClr>
          <a:srgbClr val="FFFF00"/>
        </a:buClr>
        <a:buSzPct val="60000"/>
        <a:buFont typeface="Arial" pitchFamily="34" charset="0"/>
        <a:buChar char="•"/>
        <a:defRPr sz="2000">
          <a:solidFill>
            <a:srgbClr val="FFFF00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1609725" indent="-176213" algn="l" rtl="0" eaLnBrk="1" fontAlgn="base" hangingPunct="1">
        <a:spcBef>
          <a:spcPts val="600"/>
        </a:spcBef>
        <a:spcAft>
          <a:spcPts val="600"/>
        </a:spcAft>
        <a:buClr>
          <a:srgbClr val="FFFF00"/>
        </a:buClr>
        <a:buSzPct val="60000"/>
        <a:buFont typeface="Arial" pitchFamily="34" charset="0"/>
        <a:buChar char="•"/>
        <a:defRPr sz="2000">
          <a:solidFill>
            <a:srgbClr val="FFFF00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rgbClr val="FFFF00"/>
        </a:buClr>
        <a:buSzPct val="60000"/>
        <a:buFont typeface="Wingdings" pitchFamily="2" charset="2"/>
        <a:buChar char="n"/>
        <a:defRPr sz="2000">
          <a:solidFill>
            <a:srgbClr val="FFFF00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rgbClr val="FFFF00"/>
        </a:buClr>
        <a:buSzPct val="60000"/>
        <a:buFont typeface="Wingdings" pitchFamily="2" charset="2"/>
        <a:buChar char="n"/>
        <a:defRPr sz="2000">
          <a:solidFill>
            <a:srgbClr val="FFFF00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rgbClr val="FFFF00"/>
        </a:buClr>
        <a:buSzPct val="60000"/>
        <a:buFont typeface="Wingdings" pitchFamily="2" charset="2"/>
        <a:buChar char="n"/>
        <a:defRPr sz="2000">
          <a:solidFill>
            <a:srgbClr val="FFFF00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rgbClr val="FFFF00"/>
        </a:buClr>
        <a:buSzPct val="60000"/>
        <a:buFont typeface="Wingdings" pitchFamily="2" charset="2"/>
        <a:buChar char="n"/>
        <a:defRPr sz="2000">
          <a:solidFill>
            <a:srgbClr val="FFFF00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sz="quarter" idx="1"/>
          </p:nvPr>
        </p:nvSpPr>
        <p:spPr>
          <a:xfrm>
            <a:off x="827584" y="2132856"/>
            <a:ext cx="7400510" cy="4104456"/>
          </a:xfrm>
        </p:spPr>
        <p:txBody>
          <a:bodyPr/>
          <a:lstStyle/>
          <a:p>
            <a:r>
              <a:rPr lang="en-US" sz="4400" b="1" dirty="0" smtClean="0"/>
              <a:t>CBSC15</a:t>
            </a:r>
          </a:p>
          <a:p>
            <a:r>
              <a:rPr lang="en-US" sz="3600" b="1" dirty="0" smtClean="0"/>
              <a:t>Paramaribo, Suriname, 7-9 June 2017</a:t>
            </a:r>
            <a:endParaRPr lang="en-US" sz="3600" b="1" dirty="0"/>
          </a:p>
          <a:p>
            <a:endParaRPr lang="en-US" dirty="0"/>
          </a:p>
          <a:p>
            <a:r>
              <a:rPr lang="en-US" sz="4800" dirty="0" smtClean="0"/>
              <a:t>IHO Secretariat </a:t>
            </a:r>
            <a:r>
              <a:rPr lang="en-US" sz="4800" dirty="0" smtClean="0"/>
              <a:t>Report</a:t>
            </a:r>
          </a:p>
          <a:p>
            <a:endParaRPr lang="en-US" sz="4800" dirty="0" smtClean="0"/>
          </a:p>
          <a:p>
            <a:endParaRPr lang="en-AU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7042" y="277813"/>
            <a:ext cx="7429500" cy="1422995"/>
          </a:xfrm>
        </p:spPr>
        <p:txBody>
          <a:bodyPr/>
          <a:lstStyle/>
          <a:p>
            <a:pPr algn="ctr"/>
            <a:r>
              <a:rPr lang="en-US" b="1" u="sng" dirty="0" smtClean="0"/>
              <a:t>Entry </a:t>
            </a:r>
            <a:r>
              <a:rPr lang="en-US" b="1" u="sng" dirty="0"/>
              <a:t>into force of the Amendments to the IHO </a:t>
            </a:r>
            <a:r>
              <a:rPr lang="en-US" b="1" u="sng" dirty="0" smtClean="0"/>
              <a:t>Convention</a:t>
            </a:r>
            <a:endParaRPr lang="en-AU" b="1" u="sng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 bwMode="auto">
          <a:xfrm>
            <a:off x="774853" y="2060848"/>
            <a:ext cx="7488237" cy="4221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63538" indent="-363538" algn="l" defTabSz="360000" rtl="0" eaLnBrk="1" fontAlgn="base" hangingPunct="1">
              <a:spcBef>
                <a:spcPts val="600"/>
              </a:spcBef>
              <a:spcAft>
                <a:spcPts val="600"/>
              </a:spcAft>
              <a:buClr>
                <a:srgbClr val="FFFF00"/>
              </a:buClr>
              <a:buSzPct val="60000"/>
              <a:buFont typeface="Wingdings" pitchFamily="2" charset="2"/>
              <a:buChar char="§"/>
              <a:defRPr sz="32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  <a:cs typeface="+mn-cs"/>
              </a:defRPr>
            </a:lvl1pPr>
            <a:lvl2pPr marL="538163" indent="-174625" algn="l" rtl="0" eaLnBrk="1" fontAlgn="base" hangingPunct="1">
              <a:spcBef>
                <a:spcPts val="600"/>
              </a:spcBef>
              <a:spcAft>
                <a:spcPts val="600"/>
              </a:spcAft>
              <a:buClr>
                <a:srgbClr val="FFFF00"/>
              </a:buClr>
              <a:buSzPct val="60000"/>
              <a:buFont typeface="Arial" pitchFamily="34" charset="0"/>
              <a:buChar char="•"/>
              <a:defRPr sz="28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2pPr>
            <a:lvl3pPr marL="901700" indent="-185738" algn="l" rtl="0" eaLnBrk="1" fontAlgn="base" hangingPunct="1">
              <a:spcBef>
                <a:spcPts val="600"/>
              </a:spcBef>
              <a:spcAft>
                <a:spcPts val="600"/>
              </a:spcAft>
              <a:buClr>
                <a:srgbClr val="FFFF00"/>
              </a:buClr>
              <a:buSzPct val="60000"/>
              <a:buFont typeface="Arial" pitchFamily="34" charset="0"/>
              <a:buChar char="•"/>
              <a:defRPr sz="24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3pPr>
            <a:lvl4pPr marL="1077913" indent="-176213" algn="l" rtl="0" eaLnBrk="1" fontAlgn="base" hangingPunct="1">
              <a:spcBef>
                <a:spcPts val="600"/>
              </a:spcBef>
              <a:spcAft>
                <a:spcPts val="600"/>
              </a:spcAft>
              <a:buClr>
                <a:srgbClr val="FFFF00"/>
              </a:buClr>
              <a:buSzPct val="60000"/>
              <a:buFont typeface="Arial" pitchFamily="34" charset="0"/>
              <a:buChar char="•"/>
              <a:defRPr sz="2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4pPr>
            <a:lvl5pPr marL="1252538" indent="-174625" algn="l" rtl="0" eaLnBrk="1" fontAlgn="base" hangingPunct="1">
              <a:spcBef>
                <a:spcPts val="600"/>
              </a:spcBef>
              <a:spcAft>
                <a:spcPts val="600"/>
              </a:spcAft>
              <a:buClr>
                <a:srgbClr val="FFFF00"/>
              </a:buClr>
              <a:buSzPct val="60000"/>
              <a:buFont typeface="Arial" pitchFamily="34" charset="0"/>
              <a:buChar char="•"/>
              <a:defRPr sz="2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FF00"/>
              </a:buClr>
              <a:buSzPct val="60000"/>
              <a:buFont typeface="Wingdings" pitchFamily="2" charset="2"/>
              <a:buChar char="n"/>
              <a:defRPr sz="2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FF00"/>
              </a:buClr>
              <a:buSzPct val="60000"/>
              <a:buFont typeface="Wingdings" pitchFamily="2" charset="2"/>
              <a:buChar char="n"/>
              <a:defRPr sz="2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FF00"/>
              </a:buClr>
              <a:buSzPct val="60000"/>
              <a:buFont typeface="Wingdings" pitchFamily="2" charset="2"/>
              <a:buChar char="n"/>
              <a:defRPr sz="2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FF00"/>
              </a:buClr>
              <a:buSzPct val="60000"/>
              <a:buFont typeface="Wingdings" pitchFamily="2" charset="2"/>
              <a:buChar char="n"/>
              <a:defRPr sz="2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9pPr>
          </a:lstStyle>
          <a:p>
            <a:pPr marL="0" indent="0">
              <a:buNone/>
            </a:pPr>
            <a:r>
              <a:rPr lang="en-US" kern="0" dirty="0" smtClean="0"/>
              <a:t>- IRCC will </a:t>
            </a:r>
            <a:r>
              <a:rPr lang="en-US" u="sng" kern="0" dirty="0"/>
              <a:t>report to the Council </a:t>
            </a:r>
            <a:r>
              <a:rPr lang="en-US" kern="0" dirty="0"/>
              <a:t>that will then refer endorsed proposals for adoption either </a:t>
            </a:r>
            <a:r>
              <a:rPr lang="en-US" u="sng" kern="0" dirty="0"/>
              <a:t>to the Assembly</a:t>
            </a:r>
            <a:r>
              <a:rPr lang="en-US" kern="0" dirty="0"/>
              <a:t> or </a:t>
            </a:r>
            <a:r>
              <a:rPr lang="en-US" u="sng" kern="0" dirty="0"/>
              <a:t>to the Member States through correspondence</a:t>
            </a:r>
            <a:endParaRPr lang="en-US" u="sng" kern="0" dirty="0" smtClean="0"/>
          </a:p>
          <a:p>
            <a:pPr marL="0" indent="0">
              <a:buNone/>
            </a:pPr>
            <a:r>
              <a:rPr lang="en-US" kern="0" dirty="0"/>
              <a:t>- </a:t>
            </a:r>
            <a:r>
              <a:rPr lang="en-US" kern="0" dirty="0" smtClean="0"/>
              <a:t>the </a:t>
            </a:r>
            <a:r>
              <a:rPr lang="en-US" u="sng" kern="0" dirty="0"/>
              <a:t>planning cycle for the IHO </a:t>
            </a:r>
            <a:r>
              <a:rPr lang="en-US" u="sng" kern="0" dirty="0" smtClean="0"/>
              <a:t>WP </a:t>
            </a:r>
            <a:r>
              <a:rPr lang="en-US" kern="0" dirty="0" smtClean="0"/>
              <a:t>and </a:t>
            </a:r>
            <a:r>
              <a:rPr lang="en-US" kern="0" dirty="0"/>
              <a:t>budget changes from a </a:t>
            </a:r>
            <a:r>
              <a:rPr lang="en-US" kern="0" dirty="0" smtClean="0"/>
              <a:t>5-year </a:t>
            </a:r>
            <a:r>
              <a:rPr lang="en-US" kern="0" dirty="0"/>
              <a:t>to a </a:t>
            </a:r>
            <a:r>
              <a:rPr lang="en-US" u="sng" kern="0" dirty="0"/>
              <a:t>3</a:t>
            </a:r>
            <a:r>
              <a:rPr lang="en-US" u="sng" kern="0" dirty="0" smtClean="0"/>
              <a:t>-year </a:t>
            </a:r>
            <a:r>
              <a:rPr lang="en-US" u="sng" kern="0" dirty="0"/>
              <a:t>cycle</a:t>
            </a:r>
            <a:r>
              <a:rPr lang="en-US" kern="0" dirty="0"/>
              <a:t>.  The next cycle will run from </a:t>
            </a:r>
            <a:r>
              <a:rPr lang="en-US" u="sng" kern="0" dirty="0"/>
              <a:t>2018 to 2020</a:t>
            </a:r>
            <a:endParaRPr lang="en-US" u="sng" kern="0" dirty="0" smtClean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7042" y="277813"/>
            <a:ext cx="7429500" cy="1422995"/>
          </a:xfrm>
        </p:spPr>
        <p:txBody>
          <a:bodyPr/>
          <a:lstStyle/>
          <a:p>
            <a:pPr algn="ctr"/>
            <a:r>
              <a:rPr lang="en-US" b="1" u="sng" dirty="0" smtClean="0"/>
              <a:t>Entry </a:t>
            </a:r>
            <a:r>
              <a:rPr lang="en-US" b="1" u="sng" dirty="0"/>
              <a:t>into force of the Amendments to the IHO </a:t>
            </a:r>
            <a:r>
              <a:rPr lang="en-US" b="1" u="sng" dirty="0" smtClean="0"/>
              <a:t>Convention</a:t>
            </a:r>
            <a:endParaRPr lang="en-AU" b="1" u="sng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 bwMode="auto">
          <a:xfrm>
            <a:off x="774853" y="2060848"/>
            <a:ext cx="7488237" cy="46805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63538" indent="-363538" algn="l" defTabSz="360000" rtl="0" eaLnBrk="1" fontAlgn="base" hangingPunct="1">
              <a:spcBef>
                <a:spcPts val="600"/>
              </a:spcBef>
              <a:spcAft>
                <a:spcPts val="600"/>
              </a:spcAft>
              <a:buClr>
                <a:srgbClr val="FFFF00"/>
              </a:buClr>
              <a:buSzPct val="60000"/>
              <a:buFont typeface="Wingdings" pitchFamily="2" charset="2"/>
              <a:buChar char="§"/>
              <a:defRPr sz="32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  <a:cs typeface="+mn-cs"/>
              </a:defRPr>
            </a:lvl1pPr>
            <a:lvl2pPr marL="538163" indent="-174625" algn="l" rtl="0" eaLnBrk="1" fontAlgn="base" hangingPunct="1">
              <a:spcBef>
                <a:spcPts val="600"/>
              </a:spcBef>
              <a:spcAft>
                <a:spcPts val="600"/>
              </a:spcAft>
              <a:buClr>
                <a:srgbClr val="FFFF00"/>
              </a:buClr>
              <a:buSzPct val="60000"/>
              <a:buFont typeface="Arial" pitchFamily="34" charset="0"/>
              <a:buChar char="•"/>
              <a:defRPr sz="28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2pPr>
            <a:lvl3pPr marL="901700" indent="-185738" algn="l" rtl="0" eaLnBrk="1" fontAlgn="base" hangingPunct="1">
              <a:spcBef>
                <a:spcPts val="600"/>
              </a:spcBef>
              <a:spcAft>
                <a:spcPts val="600"/>
              </a:spcAft>
              <a:buClr>
                <a:srgbClr val="FFFF00"/>
              </a:buClr>
              <a:buSzPct val="60000"/>
              <a:buFont typeface="Arial" pitchFamily="34" charset="0"/>
              <a:buChar char="•"/>
              <a:defRPr sz="24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3pPr>
            <a:lvl4pPr marL="1077913" indent="-176213" algn="l" rtl="0" eaLnBrk="1" fontAlgn="base" hangingPunct="1">
              <a:spcBef>
                <a:spcPts val="600"/>
              </a:spcBef>
              <a:spcAft>
                <a:spcPts val="600"/>
              </a:spcAft>
              <a:buClr>
                <a:srgbClr val="FFFF00"/>
              </a:buClr>
              <a:buSzPct val="60000"/>
              <a:buFont typeface="Arial" pitchFamily="34" charset="0"/>
              <a:buChar char="•"/>
              <a:defRPr sz="2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4pPr>
            <a:lvl5pPr marL="1252538" indent="-174625" algn="l" rtl="0" eaLnBrk="1" fontAlgn="base" hangingPunct="1">
              <a:spcBef>
                <a:spcPts val="600"/>
              </a:spcBef>
              <a:spcAft>
                <a:spcPts val="600"/>
              </a:spcAft>
              <a:buClr>
                <a:srgbClr val="FFFF00"/>
              </a:buClr>
              <a:buSzPct val="60000"/>
              <a:buFont typeface="Arial" pitchFamily="34" charset="0"/>
              <a:buChar char="•"/>
              <a:defRPr sz="2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FF00"/>
              </a:buClr>
              <a:buSzPct val="60000"/>
              <a:buFont typeface="Wingdings" pitchFamily="2" charset="2"/>
              <a:buChar char="n"/>
              <a:defRPr sz="2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FF00"/>
              </a:buClr>
              <a:buSzPct val="60000"/>
              <a:buFont typeface="Wingdings" pitchFamily="2" charset="2"/>
              <a:buChar char="n"/>
              <a:defRPr sz="2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FF00"/>
              </a:buClr>
              <a:buSzPct val="60000"/>
              <a:buFont typeface="Wingdings" pitchFamily="2" charset="2"/>
              <a:buChar char="n"/>
              <a:defRPr sz="2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FF00"/>
              </a:buClr>
              <a:buSzPct val="60000"/>
              <a:buFont typeface="Wingdings" pitchFamily="2" charset="2"/>
              <a:buChar char="n"/>
              <a:defRPr sz="2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9pPr>
          </a:lstStyle>
          <a:p>
            <a:pPr marL="0" indent="0">
              <a:buNone/>
            </a:pPr>
            <a:r>
              <a:rPr lang="en-US" kern="0" dirty="0" smtClean="0"/>
              <a:t>- for </a:t>
            </a:r>
            <a:r>
              <a:rPr lang="en-US" kern="0" dirty="0"/>
              <a:t>States wishing to join the IHO that are already Member States of the United Nations there is no requirement to seek the approval of existing Member States of the </a:t>
            </a:r>
            <a:r>
              <a:rPr lang="en-US" kern="0" dirty="0" smtClean="0"/>
              <a:t>IHO</a:t>
            </a:r>
          </a:p>
          <a:p>
            <a:pPr marL="0" indent="0">
              <a:buNone/>
            </a:pPr>
            <a:r>
              <a:rPr lang="en-US" kern="0" dirty="0"/>
              <a:t>- </a:t>
            </a:r>
            <a:r>
              <a:rPr lang="en-US" kern="0" dirty="0" smtClean="0"/>
              <a:t>When voting </a:t>
            </a:r>
            <a:r>
              <a:rPr lang="en-US" kern="0" dirty="0"/>
              <a:t>by </a:t>
            </a:r>
            <a:r>
              <a:rPr lang="en-US" kern="0" dirty="0" smtClean="0"/>
              <a:t>correspondence, </a:t>
            </a:r>
            <a:r>
              <a:rPr lang="en-US" kern="0" dirty="0"/>
              <a:t>decisions will be taken based on a majority of the Member States that cast a vote, rather than </a:t>
            </a:r>
            <a:r>
              <a:rPr lang="en-US" kern="0" dirty="0" smtClean="0"/>
              <a:t>those </a:t>
            </a:r>
            <a:r>
              <a:rPr lang="en-US" kern="0" dirty="0"/>
              <a:t>entitled to </a:t>
            </a:r>
            <a:r>
              <a:rPr lang="en-US" kern="0" dirty="0" smtClean="0"/>
              <a:t>vote (one-third </a:t>
            </a:r>
            <a:r>
              <a:rPr lang="en-US" kern="0" dirty="0"/>
              <a:t>of all Member States eligible to vote must vote positively for the vote to </a:t>
            </a:r>
            <a:r>
              <a:rPr lang="en-US" kern="0" dirty="0" smtClean="0"/>
              <a:t>stand)</a:t>
            </a:r>
            <a:endParaRPr lang="en-US" kern="0" dirty="0" smtClean="0"/>
          </a:p>
        </p:txBody>
      </p:sp>
    </p:spTree>
    <p:extLst>
      <p:ext uri="{BB962C8B-B14F-4D97-AF65-F5344CB8AC3E}">
        <p14:creationId xmlns:p14="http://schemas.microsoft.com/office/powerpoint/2010/main" val="1067162273"/>
      </p:ext>
    </p:extLst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57238" y="76200"/>
            <a:ext cx="7929562" cy="1139825"/>
          </a:xfrm>
        </p:spPr>
        <p:txBody>
          <a:bodyPr/>
          <a:lstStyle/>
          <a:p>
            <a:pPr algn="ctr" defTabSz="719138" eaLnBrk="1" hangingPunct="1">
              <a:defRPr/>
            </a:pPr>
            <a:r>
              <a:rPr lang="en-US" b="1" u="sng" dirty="0" smtClean="0"/>
              <a:t>IHO Membership</a:t>
            </a:r>
            <a:endParaRPr lang="en-GB" b="1" u="sng" dirty="0" smtClean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774700" y="1125538"/>
            <a:ext cx="8064500" cy="5543822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/>
              <a:t>Currently 87 Member States versus 162 coastal States (54%)</a:t>
            </a:r>
          </a:p>
          <a:p>
            <a:pPr eaLnBrk="1" hangingPunct="1">
              <a:defRPr/>
            </a:pPr>
            <a:r>
              <a:rPr lang="en-US" dirty="0" smtClean="0"/>
              <a:t>CB Activities focusing in the non-Member States must also convey the message for them to join the IHO</a:t>
            </a:r>
          </a:p>
          <a:p>
            <a:pPr eaLnBrk="1" hangingPunct="1">
              <a:defRPr/>
            </a:pPr>
            <a:r>
              <a:rPr lang="en-US" dirty="0" smtClean="0"/>
              <a:t>Three suspended Member States</a:t>
            </a:r>
          </a:p>
          <a:p>
            <a:pPr eaLnBrk="1" hangingPunct="1">
              <a:defRPr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341752906"/>
      </p:ext>
    </p:extLst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608" y="188640"/>
            <a:ext cx="7429500" cy="1139825"/>
          </a:xfrm>
        </p:spPr>
        <p:txBody>
          <a:bodyPr/>
          <a:lstStyle/>
          <a:p>
            <a:pPr algn="ctr"/>
            <a:r>
              <a:rPr lang="en-US" dirty="0" smtClean="0"/>
              <a:t/>
            </a:r>
            <a:br>
              <a:rPr lang="en-US" dirty="0" smtClean="0"/>
            </a:br>
            <a:r>
              <a:rPr lang="en-US" b="1" u="sng" dirty="0">
                <a:effectLst/>
              </a:rPr>
              <a:t>International Hydrographic Review (IHR</a:t>
            </a:r>
            <a:r>
              <a:rPr lang="en-US" b="1" u="sng" dirty="0" smtClean="0">
                <a:effectLst/>
              </a:rPr>
              <a:t>)</a:t>
            </a:r>
            <a:r>
              <a:rPr lang="en-AU" b="1" u="sng" dirty="0" smtClean="0">
                <a:effectLst/>
              </a:rPr>
              <a:t/>
            </a:r>
            <a:br>
              <a:rPr lang="en-AU" b="1" u="sng" dirty="0" smtClean="0">
                <a:effectLst/>
              </a:rPr>
            </a:br>
            <a:endParaRPr lang="en-AU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484784"/>
            <a:ext cx="8712968" cy="4530725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>
                <a:effectLst/>
              </a:rPr>
              <a:t>The </a:t>
            </a:r>
            <a:r>
              <a:rPr lang="en-US" dirty="0">
                <a:effectLst/>
              </a:rPr>
              <a:t>IHR provides an ideal opportunity for Regional Hydrographic Commissions and Member States to </a:t>
            </a:r>
            <a:r>
              <a:rPr lang="en-US" dirty="0" smtClean="0">
                <a:effectLst/>
              </a:rPr>
              <a:t>publicize </a:t>
            </a:r>
            <a:r>
              <a:rPr lang="en-US" dirty="0">
                <a:effectLst/>
              </a:rPr>
              <a:t>technical and </a:t>
            </a:r>
            <a:r>
              <a:rPr lang="en-US" dirty="0" smtClean="0">
                <a:effectLst/>
              </a:rPr>
              <a:t>other achievements </a:t>
            </a:r>
            <a:r>
              <a:rPr lang="en-US" dirty="0">
                <a:effectLst/>
              </a:rPr>
              <a:t>in the region. </a:t>
            </a:r>
            <a:r>
              <a:rPr lang="en-US" dirty="0" smtClean="0">
                <a:effectLst/>
              </a:rPr>
              <a:t>Papers </a:t>
            </a:r>
            <a:r>
              <a:rPr lang="en-US" dirty="0">
                <a:effectLst/>
              </a:rPr>
              <a:t>for consideration for publication in the IHR should be forwarded directly to the editor (ihreview@iho.int, copy to ian.halls1@defence.au.gov).  The deadlines are:</a:t>
            </a:r>
          </a:p>
          <a:p>
            <a:pPr marL="0" indent="0">
              <a:buNone/>
            </a:pPr>
            <a:r>
              <a:rPr lang="en-US" dirty="0">
                <a:effectLst/>
              </a:rPr>
              <a:t>- End of January for the May Edition; </a:t>
            </a:r>
          </a:p>
          <a:p>
            <a:pPr marL="0" indent="0">
              <a:buNone/>
            </a:pPr>
            <a:r>
              <a:rPr lang="en-US" dirty="0">
                <a:effectLst/>
              </a:rPr>
              <a:t>- End of July for the November Edition.</a:t>
            </a:r>
          </a:p>
          <a:p>
            <a:pPr marL="0" indent="0">
              <a:buNone/>
            </a:pPr>
            <a:endParaRPr lang="en-GB" dirty="0">
              <a:effectLst/>
            </a:endParaRPr>
          </a:p>
          <a:p>
            <a:endParaRPr lang="en-GB" dirty="0" smtClean="0">
              <a:effectLst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6316656"/>
      </p:ext>
    </p:extLst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608" y="188640"/>
            <a:ext cx="7429500" cy="1139825"/>
          </a:xfrm>
        </p:spPr>
        <p:txBody>
          <a:bodyPr/>
          <a:lstStyle/>
          <a:p>
            <a:pPr algn="ctr"/>
            <a:r>
              <a:rPr lang="en-US" dirty="0" smtClean="0"/>
              <a:t/>
            </a:r>
            <a:br>
              <a:rPr lang="en-US" dirty="0" smtClean="0"/>
            </a:br>
            <a:r>
              <a:rPr lang="en-US" b="1" u="sng" dirty="0" smtClean="0">
                <a:effectLst/>
              </a:rPr>
              <a:t>Other matters</a:t>
            </a:r>
            <a:r>
              <a:rPr lang="en-AU" b="1" u="sng" dirty="0" smtClean="0">
                <a:effectLst/>
              </a:rPr>
              <a:t/>
            </a:r>
            <a:br>
              <a:rPr lang="en-AU" b="1" u="sng" dirty="0" smtClean="0">
                <a:effectLst/>
              </a:rPr>
            </a:br>
            <a:endParaRPr lang="en-AU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484784"/>
            <a:ext cx="8712968" cy="4530725"/>
          </a:xfrm>
        </p:spPr>
        <p:txBody>
          <a:bodyPr/>
          <a:lstStyle/>
          <a:p>
            <a:pPr marL="0" indent="0">
              <a:buNone/>
            </a:pPr>
            <a:endParaRPr lang="en-US" dirty="0">
              <a:effectLst/>
            </a:endParaRPr>
          </a:p>
          <a:p>
            <a:pPr marL="0" indent="0">
              <a:buNone/>
            </a:pPr>
            <a:r>
              <a:rPr lang="en-US" dirty="0" smtClean="0">
                <a:effectLst/>
              </a:rPr>
              <a:t>Other matters will be covered in specific agenda items.</a:t>
            </a:r>
            <a:endParaRPr lang="en-GB" dirty="0">
              <a:effectLst/>
            </a:endParaRPr>
          </a:p>
          <a:p>
            <a:endParaRPr lang="en-GB" dirty="0" smtClean="0">
              <a:effectLst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7815646"/>
      </p:ext>
    </p:extLst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sz="quarter" idx="1"/>
          </p:nvPr>
        </p:nvSpPr>
        <p:spPr>
          <a:xfrm>
            <a:off x="827584" y="2132856"/>
            <a:ext cx="7400510" cy="3163958"/>
          </a:xfrm>
        </p:spPr>
        <p:txBody>
          <a:bodyPr/>
          <a:lstStyle/>
          <a:p>
            <a:endParaRPr lang="en-US" sz="3600" b="1" i="1" dirty="0" smtClean="0"/>
          </a:p>
          <a:p>
            <a:r>
              <a:rPr lang="en-US" sz="3600" b="1" i="1" dirty="0" smtClean="0"/>
              <a:t>Thank </a:t>
            </a:r>
            <a:r>
              <a:rPr lang="en-US" sz="3600" b="1" i="1" dirty="0" smtClean="0"/>
              <a:t>you.</a:t>
            </a:r>
          </a:p>
          <a:p>
            <a:endParaRPr lang="en-US" sz="4400" b="1" dirty="0" smtClean="0"/>
          </a:p>
          <a:p>
            <a:endParaRPr lang="en-US" sz="2400" dirty="0" smtClean="0"/>
          </a:p>
          <a:p>
            <a:endParaRPr lang="en-US" sz="4800" dirty="0" smtClean="0"/>
          </a:p>
          <a:p>
            <a:endParaRPr lang="en-US" sz="4800" dirty="0" smtClean="0"/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495178142"/>
      </p:ext>
    </p:extLst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IHO">
  <a:themeElements>
    <a:clrScheme name="Globe 3">
      <a:dk1>
        <a:srgbClr val="003B76"/>
      </a:dk1>
      <a:lt1>
        <a:srgbClr val="FFFFFF"/>
      </a:lt1>
      <a:dk2>
        <a:srgbClr val="0066CC"/>
      </a:dk2>
      <a:lt2>
        <a:srgbClr val="CCECFF"/>
      </a:lt2>
      <a:accent1>
        <a:srgbClr val="33CCCC"/>
      </a:accent1>
      <a:accent2>
        <a:srgbClr val="66CCFF"/>
      </a:accent2>
      <a:accent3>
        <a:srgbClr val="AAB8E2"/>
      </a:accent3>
      <a:accent4>
        <a:srgbClr val="DADADA"/>
      </a:accent4>
      <a:accent5>
        <a:srgbClr val="ADE2E2"/>
      </a:accent5>
      <a:accent6>
        <a:srgbClr val="5CB9E7"/>
      </a:accent6>
      <a:hlink>
        <a:srgbClr val="FFFFCC"/>
      </a:hlink>
      <a:folHlink>
        <a:srgbClr val="FFCC66"/>
      </a:folHlink>
    </a:clrScheme>
    <a:fontScheme name="Arial Narrow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A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A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Globe 1">
        <a:dk1>
          <a:srgbClr val="622100"/>
        </a:dk1>
        <a:lt1>
          <a:srgbClr val="FFFFFF"/>
        </a:lt1>
        <a:dk2>
          <a:srgbClr val="800000"/>
        </a:dk2>
        <a:lt2>
          <a:srgbClr val="FFFFCC"/>
        </a:lt2>
        <a:accent1>
          <a:srgbClr val="E42B00"/>
        </a:accent1>
        <a:accent2>
          <a:srgbClr val="996600"/>
        </a:accent2>
        <a:accent3>
          <a:srgbClr val="C0AAAA"/>
        </a:accent3>
        <a:accent4>
          <a:srgbClr val="DADADA"/>
        </a:accent4>
        <a:accent5>
          <a:srgbClr val="EFACAA"/>
        </a:accent5>
        <a:accent6>
          <a:srgbClr val="8A5C00"/>
        </a:accent6>
        <a:hlink>
          <a:srgbClr val="FADF6C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e 2">
        <a:dk1>
          <a:srgbClr val="5F4545"/>
        </a:dk1>
        <a:lt1>
          <a:srgbClr val="FFFFFF"/>
        </a:lt1>
        <a:dk2>
          <a:srgbClr val="8F6969"/>
        </a:dk2>
        <a:lt2>
          <a:srgbClr val="FFFFCC"/>
        </a:lt2>
        <a:accent1>
          <a:srgbClr val="CC6600"/>
        </a:accent1>
        <a:accent2>
          <a:srgbClr val="924C0C"/>
        </a:accent2>
        <a:accent3>
          <a:srgbClr val="C6B9B9"/>
        </a:accent3>
        <a:accent4>
          <a:srgbClr val="DADADA"/>
        </a:accent4>
        <a:accent5>
          <a:srgbClr val="E2B8AA"/>
        </a:accent5>
        <a:accent6>
          <a:srgbClr val="84440A"/>
        </a:accent6>
        <a:hlink>
          <a:srgbClr val="CFD375"/>
        </a:hlink>
        <a:folHlink>
          <a:srgbClr val="98BB9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e 3">
        <a:dk1>
          <a:srgbClr val="003B76"/>
        </a:dk1>
        <a:lt1>
          <a:srgbClr val="FFFFFF"/>
        </a:lt1>
        <a:dk2>
          <a:srgbClr val="0066CC"/>
        </a:dk2>
        <a:lt2>
          <a:srgbClr val="CCECFF"/>
        </a:lt2>
        <a:accent1>
          <a:srgbClr val="33CCCC"/>
        </a:accent1>
        <a:accent2>
          <a:srgbClr val="66CCFF"/>
        </a:accent2>
        <a:accent3>
          <a:srgbClr val="AAB8E2"/>
        </a:accent3>
        <a:accent4>
          <a:srgbClr val="DADADA"/>
        </a:accent4>
        <a:accent5>
          <a:srgbClr val="ADE2E2"/>
        </a:accent5>
        <a:accent6>
          <a:srgbClr val="5CB9E7"/>
        </a:accent6>
        <a:hlink>
          <a:srgbClr val="FFFFCC"/>
        </a:hlink>
        <a:folHlink>
          <a:srgbClr val="FFCC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e 4">
        <a:dk1>
          <a:srgbClr val="005856"/>
        </a:dk1>
        <a:lt1>
          <a:srgbClr val="FFFFFF"/>
        </a:lt1>
        <a:dk2>
          <a:srgbClr val="008080"/>
        </a:dk2>
        <a:lt2>
          <a:srgbClr val="FFFFCC"/>
        </a:lt2>
        <a:accent1>
          <a:srgbClr val="0099CC"/>
        </a:accent1>
        <a:accent2>
          <a:srgbClr val="00CCFF"/>
        </a:accent2>
        <a:accent3>
          <a:srgbClr val="AAC0C0"/>
        </a:accent3>
        <a:accent4>
          <a:srgbClr val="DADADA"/>
        </a:accent4>
        <a:accent5>
          <a:srgbClr val="AACAE2"/>
        </a:accent5>
        <a:accent6>
          <a:srgbClr val="00B9E7"/>
        </a:accent6>
        <a:hlink>
          <a:srgbClr val="1ACE9F"/>
        </a:hlink>
        <a:folHlink>
          <a:srgbClr val="948CCE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e 5">
        <a:dk1>
          <a:srgbClr val="3C5436"/>
        </a:dk1>
        <a:lt1>
          <a:srgbClr val="FFFFFF"/>
        </a:lt1>
        <a:dk2>
          <a:srgbClr val="5F8656"/>
        </a:dk2>
        <a:lt2>
          <a:srgbClr val="D6D8C0"/>
        </a:lt2>
        <a:accent1>
          <a:srgbClr val="61733D"/>
        </a:accent1>
        <a:accent2>
          <a:srgbClr val="324A39"/>
        </a:accent2>
        <a:accent3>
          <a:srgbClr val="B6C3B4"/>
        </a:accent3>
        <a:accent4>
          <a:srgbClr val="DADADA"/>
        </a:accent4>
        <a:accent5>
          <a:srgbClr val="B7BCAF"/>
        </a:accent5>
        <a:accent6>
          <a:srgbClr val="2C4233"/>
        </a:accent6>
        <a:hlink>
          <a:srgbClr val="73D588"/>
        </a:hlink>
        <a:folHlink>
          <a:srgbClr val="6F99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e 6">
        <a:dk1>
          <a:srgbClr val="5B7B65"/>
        </a:dk1>
        <a:lt1>
          <a:srgbClr val="FFFFFF"/>
        </a:lt1>
        <a:dk2>
          <a:srgbClr val="9ABE9D"/>
        </a:dk2>
        <a:lt2>
          <a:srgbClr val="336600"/>
        </a:lt2>
        <a:accent1>
          <a:srgbClr val="00CC66"/>
        </a:accent1>
        <a:accent2>
          <a:srgbClr val="4E7050"/>
        </a:accent2>
        <a:accent3>
          <a:srgbClr val="CADBCC"/>
        </a:accent3>
        <a:accent4>
          <a:srgbClr val="DADADA"/>
        </a:accent4>
        <a:accent5>
          <a:srgbClr val="AAE2B8"/>
        </a:accent5>
        <a:accent6>
          <a:srgbClr val="466548"/>
        </a:accent6>
        <a:hlink>
          <a:srgbClr val="FFFFCC"/>
        </a:hlink>
        <a:folHlink>
          <a:srgbClr val="9CE8A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e 7">
        <a:dk1>
          <a:srgbClr val="4C4E44"/>
        </a:dk1>
        <a:lt1>
          <a:srgbClr val="FFFFFF"/>
        </a:lt1>
        <a:dk2>
          <a:srgbClr val="686B5D"/>
        </a:dk2>
        <a:lt2>
          <a:srgbClr val="D6D5C6"/>
        </a:lt2>
        <a:accent1>
          <a:srgbClr val="898D79"/>
        </a:accent1>
        <a:accent2>
          <a:srgbClr val="4D4F45"/>
        </a:accent2>
        <a:accent3>
          <a:srgbClr val="B9BAB6"/>
        </a:accent3>
        <a:accent4>
          <a:srgbClr val="DADADA"/>
        </a:accent4>
        <a:accent5>
          <a:srgbClr val="C4C5BE"/>
        </a:accent5>
        <a:accent6>
          <a:srgbClr val="45473E"/>
        </a:accent6>
        <a:hlink>
          <a:srgbClr val="58BE67"/>
        </a:hlink>
        <a:folHlink>
          <a:srgbClr val="C0C64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e 8">
        <a:dk1>
          <a:srgbClr val="000000"/>
        </a:dk1>
        <a:lt1>
          <a:srgbClr val="FFFFDD"/>
        </a:lt1>
        <a:dk2>
          <a:srgbClr val="000000"/>
        </a:dk2>
        <a:lt2>
          <a:srgbClr val="98977A"/>
        </a:lt2>
        <a:accent1>
          <a:srgbClr val="BDCDA7"/>
        </a:accent1>
        <a:accent2>
          <a:srgbClr val="A0D060"/>
        </a:accent2>
        <a:accent3>
          <a:srgbClr val="FFFFEB"/>
        </a:accent3>
        <a:accent4>
          <a:srgbClr val="000000"/>
        </a:accent4>
        <a:accent5>
          <a:srgbClr val="DBE3D0"/>
        </a:accent5>
        <a:accent6>
          <a:srgbClr val="91BC56"/>
        </a:accent6>
        <a:hlink>
          <a:srgbClr val="FADD4E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IHO</Template>
  <TotalTime>569</TotalTime>
  <Words>282</Words>
  <Application>Microsoft Office PowerPoint</Application>
  <PresentationFormat>On-screen Show (4:3)</PresentationFormat>
  <Paragraphs>30</Paragraphs>
  <Slides>7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Arial</vt:lpstr>
      <vt:lpstr>Arial Narrow</vt:lpstr>
      <vt:lpstr>Times New Roman</vt:lpstr>
      <vt:lpstr>Verdana</vt:lpstr>
      <vt:lpstr>Wingdings</vt:lpstr>
      <vt:lpstr>IHO</vt:lpstr>
      <vt:lpstr>PowerPoint Presentation</vt:lpstr>
      <vt:lpstr>Entry into force of the Amendments to the IHO Convention</vt:lpstr>
      <vt:lpstr>Entry into force of the Amendments to the IHO Convention</vt:lpstr>
      <vt:lpstr>IHO Membership</vt:lpstr>
      <vt:lpstr> International Hydrographic Review (IHR) </vt:lpstr>
      <vt:lpstr> Other matters </vt:lpstr>
      <vt:lpstr>PowerPoint Presentation</vt:lpstr>
    </vt:vector>
  </TitlesOfParts>
  <Company>Toshiba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Robert Ward</dc:creator>
  <cp:lastModifiedBy>Alberto Costa Neves</cp:lastModifiedBy>
  <cp:revision>90</cp:revision>
  <dcterms:created xsi:type="dcterms:W3CDTF">2013-11-11T01:21:15Z</dcterms:created>
  <dcterms:modified xsi:type="dcterms:W3CDTF">2017-06-07T09:54:54Z</dcterms:modified>
</cp:coreProperties>
</file>