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3"/>
  </p:notesMasterIdLst>
  <p:sldIdLst>
    <p:sldId id="256" r:id="rId2"/>
    <p:sldId id="257" r:id="rId3"/>
    <p:sldId id="258" r:id="rId4"/>
    <p:sldId id="259" r:id="rId5"/>
    <p:sldId id="260" r:id="rId6"/>
    <p:sldId id="261" r:id="rId7"/>
    <p:sldId id="262" r:id="rId8"/>
    <p:sldId id="263" r:id="rId9"/>
    <p:sldId id="264" r:id="rId10"/>
    <p:sldId id="265" r:id="rId11"/>
    <p:sldId id="266" r:id="rId12"/>
  </p:sldIdLst>
  <p:sldSz cx="10287000" cy="6858000" type="35mm"/>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8" d="100"/>
          <a:sy n="78" d="100"/>
        </p:scale>
        <p:origin x="666" y="6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8" name="PlaceHolder 1"/>
          <p:cNvSpPr>
            <a:spLocks noGrp="1" noRot="1" noChangeAspect="1"/>
          </p:cNvSpPr>
          <p:nvPr>
            <p:ph type="sldImg"/>
          </p:nvPr>
        </p:nvSpPr>
        <p:spPr>
          <a:xfrm>
            <a:off x="216000" y="812520"/>
            <a:ext cx="7127280" cy="4008960"/>
          </a:xfrm>
          <a:prstGeom prst="rect">
            <a:avLst/>
          </a:prstGeom>
        </p:spPr>
        <p:txBody>
          <a:bodyPr lIns="0" tIns="0" rIns="0" bIns="0" anchor="ctr"/>
          <a:lstStyle/>
          <a:p>
            <a:pPr algn="ctr"/>
            <a:r>
              <a:rPr lang="it-IT" sz="4400" b="0" strike="noStrike" spc="-1">
                <a:latin typeface="Arial"/>
              </a:rPr>
              <a:t>Fai clic per spostare la diapositiva</a:t>
            </a:r>
          </a:p>
        </p:txBody>
      </p:sp>
      <p:sp>
        <p:nvSpPr>
          <p:cNvPr id="39" name="PlaceHolder 2"/>
          <p:cNvSpPr>
            <a:spLocks noGrp="1"/>
          </p:cNvSpPr>
          <p:nvPr>
            <p:ph type="body"/>
          </p:nvPr>
        </p:nvSpPr>
        <p:spPr>
          <a:xfrm>
            <a:off x="756000" y="5078520"/>
            <a:ext cx="6047640" cy="4811040"/>
          </a:xfrm>
          <a:prstGeom prst="rect">
            <a:avLst/>
          </a:prstGeom>
        </p:spPr>
        <p:txBody>
          <a:bodyPr lIns="0" tIns="0" rIns="0" bIns="0"/>
          <a:lstStyle/>
          <a:p>
            <a:r>
              <a:rPr lang="it-IT" sz="2000" b="0" strike="noStrike" spc="-1">
                <a:latin typeface="Arial"/>
              </a:rPr>
              <a:t>Fai clic per modificare il formato delle note</a:t>
            </a:r>
          </a:p>
        </p:txBody>
      </p:sp>
      <p:sp>
        <p:nvSpPr>
          <p:cNvPr id="40" name="PlaceHolder 3"/>
          <p:cNvSpPr>
            <a:spLocks noGrp="1"/>
          </p:cNvSpPr>
          <p:nvPr>
            <p:ph type="hdr"/>
          </p:nvPr>
        </p:nvSpPr>
        <p:spPr>
          <a:xfrm>
            <a:off x="0" y="0"/>
            <a:ext cx="3280680" cy="534240"/>
          </a:xfrm>
          <a:prstGeom prst="rect">
            <a:avLst/>
          </a:prstGeom>
        </p:spPr>
        <p:txBody>
          <a:bodyPr lIns="0" tIns="0" rIns="0" bIns="0"/>
          <a:lstStyle/>
          <a:p>
            <a:r>
              <a:rPr lang="it-IT" sz="1400" b="0" strike="noStrike" spc="-1">
                <a:latin typeface="Times New Roman"/>
              </a:rPr>
              <a:t> </a:t>
            </a:r>
          </a:p>
        </p:txBody>
      </p:sp>
      <p:sp>
        <p:nvSpPr>
          <p:cNvPr id="41" name="PlaceHolder 4"/>
          <p:cNvSpPr>
            <a:spLocks noGrp="1"/>
          </p:cNvSpPr>
          <p:nvPr>
            <p:ph type="dt"/>
          </p:nvPr>
        </p:nvSpPr>
        <p:spPr>
          <a:xfrm>
            <a:off x="4278960" y="0"/>
            <a:ext cx="3280680" cy="534240"/>
          </a:xfrm>
          <a:prstGeom prst="rect">
            <a:avLst/>
          </a:prstGeom>
        </p:spPr>
        <p:txBody>
          <a:bodyPr lIns="0" tIns="0" rIns="0" bIns="0"/>
          <a:lstStyle/>
          <a:p>
            <a:pPr algn="r"/>
            <a:r>
              <a:rPr lang="it-IT" sz="1400" b="0" strike="noStrike" spc="-1">
                <a:latin typeface="Times New Roman"/>
              </a:rPr>
              <a:t> </a:t>
            </a:r>
          </a:p>
        </p:txBody>
      </p:sp>
      <p:sp>
        <p:nvSpPr>
          <p:cNvPr id="42" name="PlaceHolder 5"/>
          <p:cNvSpPr>
            <a:spLocks noGrp="1"/>
          </p:cNvSpPr>
          <p:nvPr>
            <p:ph type="ftr"/>
          </p:nvPr>
        </p:nvSpPr>
        <p:spPr>
          <a:xfrm>
            <a:off x="0" y="10157400"/>
            <a:ext cx="3280680" cy="534240"/>
          </a:xfrm>
          <a:prstGeom prst="rect">
            <a:avLst/>
          </a:prstGeom>
        </p:spPr>
        <p:txBody>
          <a:bodyPr lIns="0" tIns="0" rIns="0" bIns="0" anchor="b"/>
          <a:lstStyle/>
          <a:p>
            <a:r>
              <a:rPr lang="it-IT" sz="1400" b="0" strike="noStrike" spc="-1">
                <a:latin typeface="Times New Roman"/>
              </a:rPr>
              <a:t> </a:t>
            </a:r>
          </a:p>
        </p:txBody>
      </p:sp>
      <p:sp>
        <p:nvSpPr>
          <p:cNvPr id="43" name="PlaceHolder 6"/>
          <p:cNvSpPr>
            <a:spLocks noGrp="1"/>
          </p:cNvSpPr>
          <p:nvPr>
            <p:ph type="sldNum"/>
          </p:nvPr>
        </p:nvSpPr>
        <p:spPr>
          <a:xfrm>
            <a:off x="4278960" y="10157400"/>
            <a:ext cx="3280680" cy="534240"/>
          </a:xfrm>
          <a:prstGeom prst="rect">
            <a:avLst/>
          </a:prstGeom>
        </p:spPr>
        <p:txBody>
          <a:bodyPr lIns="0" tIns="0" rIns="0" bIns="0" anchor="b"/>
          <a:lstStyle/>
          <a:p>
            <a:pPr algn="r"/>
            <a:fld id="{F07BBB44-23EA-4FB2-AEE7-87B93F39E9FA}" type="slidenum">
              <a:rPr lang="it-IT" sz="1400" b="0" strike="noStrike" spc="-1">
                <a:latin typeface="Times New Roman"/>
              </a:rPr>
              <a:t>‹#›</a:t>
            </a:fld>
            <a:endParaRPr lang="it-IT" sz="1400" b="0" strike="noStrike" spc="-1">
              <a:latin typeface="Times New Roman"/>
            </a:endParaRPr>
          </a:p>
        </p:txBody>
      </p:sp>
    </p:spTree>
    <p:extLst>
      <p:ext uri="{BB962C8B-B14F-4D97-AF65-F5344CB8AC3E}">
        <p14:creationId xmlns:p14="http://schemas.microsoft.com/office/powerpoint/2010/main" val="30160535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 name="PlaceHolder 1"/>
          <p:cNvSpPr>
            <a:spLocks noGrp="1" noRot="1" noChangeAspect="1"/>
          </p:cNvSpPr>
          <p:nvPr>
            <p:ph type="sldImg"/>
          </p:nvPr>
        </p:nvSpPr>
        <p:spPr>
          <a:xfrm>
            <a:off x="1114560" y="1143000"/>
            <a:ext cx="4628520" cy="3085560"/>
          </a:xfrm>
          <a:prstGeom prst="rect">
            <a:avLst/>
          </a:prstGeom>
        </p:spPr>
      </p:sp>
      <p:sp>
        <p:nvSpPr>
          <p:cNvPr id="116" name="PlaceHolder 2"/>
          <p:cNvSpPr>
            <a:spLocks noGrp="1"/>
          </p:cNvSpPr>
          <p:nvPr>
            <p:ph type="body"/>
          </p:nvPr>
        </p:nvSpPr>
        <p:spPr>
          <a:xfrm>
            <a:off x="685800" y="4400640"/>
            <a:ext cx="5485680" cy="3599640"/>
          </a:xfrm>
          <a:prstGeom prst="rect">
            <a:avLst/>
          </a:prstGeom>
        </p:spPr>
        <p:txBody>
          <a:bodyPr lIns="0" tIns="0" rIns="0" bIns="0"/>
          <a:lstStyle/>
          <a:p>
            <a:endParaRPr lang="it-IT" sz="2000" b="0" strike="noStrike" spc="-1">
              <a:latin typeface="Arial"/>
            </a:endParaRPr>
          </a:p>
        </p:txBody>
      </p:sp>
      <p:sp>
        <p:nvSpPr>
          <p:cNvPr id="117" name="CustomShape 3"/>
          <p:cNvSpPr/>
          <p:nvPr/>
        </p:nvSpPr>
        <p:spPr>
          <a:xfrm>
            <a:off x="3884760" y="8685360"/>
            <a:ext cx="2971080" cy="4579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lstStyle/>
          <a:p>
            <a:pPr algn="r">
              <a:lnSpc>
                <a:spcPct val="100000"/>
              </a:lnSpc>
            </a:pPr>
            <a:fld id="{41446AD6-F0AE-407C-B74B-62FA7B432878}" type="slidenum">
              <a:rPr lang="it-IT" sz="1200" b="0" strike="noStrike" spc="-1">
                <a:solidFill>
                  <a:srgbClr val="000000"/>
                </a:solidFill>
                <a:latin typeface="+mn-lt"/>
                <a:ea typeface="+mn-ea"/>
              </a:rPr>
              <a:t>6</a:t>
            </a:fld>
            <a:endParaRPr lang="it-IT" sz="1200" b="0" strike="noStrike" spc="-1">
              <a:latin typeface="Arial"/>
            </a:endParaRPr>
          </a:p>
        </p:txBody>
      </p:sp>
    </p:spTree>
    <p:extLst>
      <p:ext uri="{BB962C8B-B14F-4D97-AF65-F5344CB8AC3E}">
        <p14:creationId xmlns:p14="http://schemas.microsoft.com/office/powerpoint/2010/main" val="34220776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 name="PlaceHolder 1"/>
          <p:cNvSpPr>
            <a:spLocks noGrp="1" noRot="1" noChangeAspect="1"/>
          </p:cNvSpPr>
          <p:nvPr>
            <p:ph type="sldImg"/>
          </p:nvPr>
        </p:nvSpPr>
        <p:spPr>
          <a:xfrm>
            <a:off x="1114560" y="1143000"/>
            <a:ext cx="4628520" cy="3085560"/>
          </a:xfrm>
          <a:prstGeom prst="rect">
            <a:avLst/>
          </a:prstGeom>
        </p:spPr>
      </p:sp>
      <p:sp>
        <p:nvSpPr>
          <p:cNvPr id="119" name="PlaceHolder 2"/>
          <p:cNvSpPr>
            <a:spLocks noGrp="1"/>
          </p:cNvSpPr>
          <p:nvPr>
            <p:ph type="body"/>
          </p:nvPr>
        </p:nvSpPr>
        <p:spPr>
          <a:xfrm>
            <a:off x="685800" y="4400640"/>
            <a:ext cx="5485680" cy="3599640"/>
          </a:xfrm>
          <a:prstGeom prst="rect">
            <a:avLst/>
          </a:prstGeom>
        </p:spPr>
        <p:txBody>
          <a:bodyPr lIns="0" tIns="0" rIns="0" bIns="0"/>
          <a:lstStyle/>
          <a:p>
            <a:endParaRPr lang="it-IT" sz="2000" b="0" strike="noStrike" spc="-1">
              <a:latin typeface="Arial"/>
            </a:endParaRPr>
          </a:p>
        </p:txBody>
      </p:sp>
      <p:sp>
        <p:nvSpPr>
          <p:cNvPr id="120" name="CustomShape 3"/>
          <p:cNvSpPr/>
          <p:nvPr/>
        </p:nvSpPr>
        <p:spPr>
          <a:xfrm>
            <a:off x="3884760" y="8685360"/>
            <a:ext cx="2971080" cy="4579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lstStyle/>
          <a:p>
            <a:pPr algn="r">
              <a:lnSpc>
                <a:spcPct val="100000"/>
              </a:lnSpc>
            </a:pPr>
            <a:fld id="{D68EEC1C-A524-43F8-AD3D-078719E5B9CF}" type="slidenum">
              <a:rPr lang="it-IT" sz="1200" b="0" strike="noStrike" spc="-1">
                <a:solidFill>
                  <a:srgbClr val="000000"/>
                </a:solidFill>
                <a:latin typeface="+mn-lt"/>
                <a:ea typeface="+mn-ea"/>
              </a:rPr>
              <a:t>7</a:t>
            </a:fld>
            <a:endParaRPr lang="it-IT" sz="1200" b="0" strike="noStrike" spc="-1">
              <a:latin typeface="Arial"/>
            </a:endParaRPr>
          </a:p>
        </p:txBody>
      </p:sp>
    </p:spTree>
    <p:extLst>
      <p:ext uri="{BB962C8B-B14F-4D97-AF65-F5344CB8AC3E}">
        <p14:creationId xmlns:p14="http://schemas.microsoft.com/office/powerpoint/2010/main" val="32294816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 name="PlaceHolder 1"/>
          <p:cNvSpPr>
            <a:spLocks noGrp="1" noRot="1" noChangeAspect="1"/>
          </p:cNvSpPr>
          <p:nvPr>
            <p:ph type="sldImg"/>
          </p:nvPr>
        </p:nvSpPr>
        <p:spPr>
          <a:xfrm>
            <a:off x="1114560" y="1143000"/>
            <a:ext cx="4628520" cy="3085560"/>
          </a:xfrm>
          <a:prstGeom prst="rect">
            <a:avLst/>
          </a:prstGeom>
        </p:spPr>
      </p:sp>
      <p:sp>
        <p:nvSpPr>
          <p:cNvPr id="122" name="PlaceHolder 2"/>
          <p:cNvSpPr>
            <a:spLocks noGrp="1"/>
          </p:cNvSpPr>
          <p:nvPr>
            <p:ph type="body"/>
          </p:nvPr>
        </p:nvSpPr>
        <p:spPr>
          <a:xfrm>
            <a:off x="685800" y="4400640"/>
            <a:ext cx="5485680" cy="3599640"/>
          </a:xfrm>
          <a:prstGeom prst="rect">
            <a:avLst/>
          </a:prstGeom>
        </p:spPr>
        <p:txBody>
          <a:bodyPr lIns="0" tIns="0" rIns="0" bIns="0"/>
          <a:lstStyle/>
          <a:p>
            <a:endParaRPr lang="it-IT" sz="2000" b="0" strike="noStrike" spc="-1">
              <a:latin typeface="Arial"/>
            </a:endParaRPr>
          </a:p>
        </p:txBody>
      </p:sp>
      <p:sp>
        <p:nvSpPr>
          <p:cNvPr id="123" name="CustomShape 3"/>
          <p:cNvSpPr/>
          <p:nvPr/>
        </p:nvSpPr>
        <p:spPr>
          <a:xfrm>
            <a:off x="3884760" y="8685360"/>
            <a:ext cx="2971080" cy="4579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lstStyle/>
          <a:p>
            <a:pPr algn="r">
              <a:lnSpc>
                <a:spcPct val="100000"/>
              </a:lnSpc>
            </a:pPr>
            <a:fld id="{AE4D7FA5-099A-4CCB-AC07-3A8E7014F110}" type="slidenum">
              <a:rPr lang="it-IT" sz="1200" b="0" strike="noStrike" spc="-1">
                <a:solidFill>
                  <a:srgbClr val="000000"/>
                </a:solidFill>
                <a:latin typeface="+mn-lt"/>
                <a:ea typeface="+mn-ea"/>
              </a:rPr>
              <a:t>8</a:t>
            </a:fld>
            <a:endParaRPr lang="it-IT" sz="1200" b="0" strike="noStrike" spc="-1">
              <a:latin typeface="Arial"/>
            </a:endParaRPr>
          </a:p>
        </p:txBody>
      </p:sp>
    </p:spTree>
    <p:extLst>
      <p:ext uri="{BB962C8B-B14F-4D97-AF65-F5344CB8AC3E}">
        <p14:creationId xmlns:p14="http://schemas.microsoft.com/office/powerpoint/2010/main" val="5681922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 name="PlaceHolder 1"/>
          <p:cNvSpPr>
            <a:spLocks noGrp="1" noRot="1" noChangeAspect="1"/>
          </p:cNvSpPr>
          <p:nvPr>
            <p:ph type="sldImg"/>
          </p:nvPr>
        </p:nvSpPr>
        <p:spPr>
          <a:xfrm>
            <a:off x="1114425" y="1143000"/>
            <a:ext cx="4629150" cy="3086100"/>
          </a:xfrm>
          <a:prstGeom prst="rect">
            <a:avLst/>
          </a:prstGeom>
        </p:spPr>
      </p:sp>
      <p:sp>
        <p:nvSpPr>
          <p:cNvPr id="125" name="PlaceHolder 2"/>
          <p:cNvSpPr>
            <a:spLocks noGrp="1"/>
          </p:cNvSpPr>
          <p:nvPr>
            <p:ph type="body"/>
          </p:nvPr>
        </p:nvSpPr>
        <p:spPr>
          <a:xfrm>
            <a:off x="685800" y="4400640"/>
            <a:ext cx="5485680" cy="3599640"/>
          </a:xfrm>
          <a:prstGeom prst="rect">
            <a:avLst/>
          </a:prstGeom>
        </p:spPr>
        <p:txBody>
          <a:bodyPr lIns="0" tIns="0" rIns="0" bIns="0"/>
          <a:lstStyle/>
          <a:p>
            <a:endParaRPr lang="it-IT" sz="2000" b="0" strike="noStrike" spc="-1">
              <a:latin typeface="Arial"/>
            </a:endParaRPr>
          </a:p>
        </p:txBody>
      </p:sp>
      <p:sp>
        <p:nvSpPr>
          <p:cNvPr id="126" name="CustomShape 3"/>
          <p:cNvSpPr/>
          <p:nvPr/>
        </p:nvSpPr>
        <p:spPr>
          <a:xfrm>
            <a:off x="3884760" y="8685360"/>
            <a:ext cx="2971080" cy="4579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lstStyle/>
          <a:p>
            <a:pPr algn="r">
              <a:lnSpc>
                <a:spcPct val="100000"/>
              </a:lnSpc>
            </a:pPr>
            <a:fld id="{A86CAB3C-942D-41D6-BEE1-F701E67E38EB}" type="slidenum">
              <a:rPr lang="it-IT" sz="1200" b="0" strike="noStrike" spc="-1">
                <a:solidFill>
                  <a:srgbClr val="000000"/>
                </a:solidFill>
                <a:latin typeface="+mn-lt"/>
                <a:ea typeface="+mn-ea"/>
              </a:rPr>
              <a:t>9</a:t>
            </a:fld>
            <a:endParaRPr lang="it-IT" sz="1200" b="0" strike="noStrike" spc="-1">
              <a:latin typeface="Arial"/>
            </a:endParaRPr>
          </a:p>
        </p:txBody>
      </p:sp>
    </p:spTree>
    <p:extLst>
      <p:ext uri="{BB962C8B-B14F-4D97-AF65-F5344CB8AC3E}">
        <p14:creationId xmlns:p14="http://schemas.microsoft.com/office/powerpoint/2010/main" val="26347824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7" name="PlaceHolder 1"/>
          <p:cNvSpPr>
            <a:spLocks noGrp="1" noRot="1" noChangeAspect="1"/>
          </p:cNvSpPr>
          <p:nvPr>
            <p:ph type="sldImg"/>
          </p:nvPr>
        </p:nvSpPr>
        <p:spPr>
          <a:xfrm>
            <a:off x="1114560" y="1143000"/>
            <a:ext cx="4628520" cy="3085560"/>
          </a:xfrm>
          <a:prstGeom prst="rect">
            <a:avLst/>
          </a:prstGeom>
        </p:spPr>
      </p:sp>
      <p:sp>
        <p:nvSpPr>
          <p:cNvPr id="128" name="PlaceHolder 2"/>
          <p:cNvSpPr>
            <a:spLocks noGrp="1"/>
          </p:cNvSpPr>
          <p:nvPr>
            <p:ph type="body"/>
          </p:nvPr>
        </p:nvSpPr>
        <p:spPr>
          <a:xfrm>
            <a:off x="685800" y="4400640"/>
            <a:ext cx="5485680" cy="3599640"/>
          </a:xfrm>
          <a:prstGeom prst="rect">
            <a:avLst/>
          </a:prstGeom>
        </p:spPr>
        <p:txBody>
          <a:bodyPr lIns="0" tIns="0" rIns="0" bIns="0"/>
          <a:lstStyle/>
          <a:p>
            <a:endParaRPr lang="it-IT" sz="2000" b="0" strike="noStrike" spc="-1">
              <a:latin typeface="Arial"/>
            </a:endParaRPr>
          </a:p>
        </p:txBody>
      </p:sp>
      <p:sp>
        <p:nvSpPr>
          <p:cNvPr id="129" name="CustomShape 3"/>
          <p:cNvSpPr/>
          <p:nvPr/>
        </p:nvSpPr>
        <p:spPr>
          <a:xfrm>
            <a:off x="3884760" y="8685360"/>
            <a:ext cx="2971080" cy="4579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lstStyle/>
          <a:p>
            <a:pPr algn="r">
              <a:lnSpc>
                <a:spcPct val="100000"/>
              </a:lnSpc>
            </a:pPr>
            <a:fld id="{9B3384E4-8E9E-42D7-954B-793911101BB6}" type="slidenum">
              <a:rPr lang="it-IT" sz="1200" b="0" strike="noStrike" spc="-1">
                <a:solidFill>
                  <a:srgbClr val="000000"/>
                </a:solidFill>
                <a:latin typeface="+mn-lt"/>
                <a:ea typeface="+mn-ea"/>
              </a:rPr>
              <a:t>10</a:t>
            </a:fld>
            <a:endParaRPr lang="it-IT" sz="1200" b="0" strike="noStrike" spc="-1">
              <a:latin typeface="Arial"/>
            </a:endParaRPr>
          </a:p>
        </p:txBody>
      </p:sp>
    </p:spTree>
    <p:extLst>
      <p:ext uri="{BB962C8B-B14F-4D97-AF65-F5344CB8AC3E}">
        <p14:creationId xmlns:p14="http://schemas.microsoft.com/office/powerpoint/2010/main" val="32067440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 name="PlaceHolder 1"/>
          <p:cNvSpPr>
            <a:spLocks noGrp="1" noRot="1" noChangeAspect="1"/>
          </p:cNvSpPr>
          <p:nvPr>
            <p:ph type="sldImg"/>
          </p:nvPr>
        </p:nvSpPr>
        <p:spPr>
          <a:xfrm>
            <a:off x="1114560" y="1143000"/>
            <a:ext cx="4628520" cy="3085560"/>
          </a:xfrm>
          <a:prstGeom prst="rect">
            <a:avLst/>
          </a:prstGeom>
        </p:spPr>
      </p:sp>
      <p:sp>
        <p:nvSpPr>
          <p:cNvPr id="131" name="PlaceHolder 2"/>
          <p:cNvSpPr>
            <a:spLocks noGrp="1"/>
          </p:cNvSpPr>
          <p:nvPr>
            <p:ph type="body"/>
          </p:nvPr>
        </p:nvSpPr>
        <p:spPr>
          <a:xfrm>
            <a:off x="685800" y="4400640"/>
            <a:ext cx="5485680" cy="3599640"/>
          </a:xfrm>
          <a:prstGeom prst="rect">
            <a:avLst/>
          </a:prstGeom>
        </p:spPr>
        <p:txBody>
          <a:bodyPr lIns="0" tIns="0" rIns="0" bIns="0"/>
          <a:lstStyle/>
          <a:p>
            <a:endParaRPr lang="it-IT" sz="2000" b="0" strike="noStrike" spc="-1">
              <a:latin typeface="Arial"/>
            </a:endParaRPr>
          </a:p>
        </p:txBody>
      </p:sp>
      <p:sp>
        <p:nvSpPr>
          <p:cNvPr id="132" name="CustomShape 3"/>
          <p:cNvSpPr/>
          <p:nvPr/>
        </p:nvSpPr>
        <p:spPr>
          <a:xfrm>
            <a:off x="3884760" y="8685360"/>
            <a:ext cx="2971080" cy="4579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lstStyle/>
          <a:p>
            <a:pPr algn="r">
              <a:lnSpc>
                <a:spcPct val="100000"/>
              </a:lnSpc>
            </a:pPr>
            <a:fld id="{086B10C5-E31A-4CD2-B992-98D06DE5F8DF}" type="slidenum">
              <a:rPr lang="it-IT" sz="1200" b="0" strike="noStrike" spc="-1">
                <a:solidFill>
                  <a:srgbClr val="000000"/>
                </a:solidFill>
                <a:latin typeface="+mn-lt"/>
                <a:ea typeface="+mn-ea"/>
              </a:rPr>
              <a:t>11</a:t>
            </a:fld>
            <a:endParaRPr lang="it-IT" sz="1200" b="0" strike="noStrike" spc="-1">
              <a:latin typeface="Arial"/>
            </a:endParaRPr>
          </a:p>
        </p:txBody>
      </p:sp>
    </p:spTree>
    <p:extLst>
      <p:ext uri="{BB962C8B-B14F-4D97-AF65-F5344CB8AC3E}">
        <p14:creationId xmlns:p14="http://schemas.microsoft.com/office/powerpoint/2010/main" val="26821100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513720" y="273240"/>
            <a:ext cx="9257760" cy="1144800"/>
          </a:xfrm>
          <a:prstGeom prst="rect">
            <a:avLst/>
          </a:prstGeom>
        </p:spPr>
        <p:txBody>
          <a:bodyPr lIns="0" tIns="0" rIns="0" bIns="0" anchor="ctr"/>
          <a:lstStyle/>
          <a:p>
            <a:pPr algn="ctr"/>
            <a:endParaRPr lang="it-IT" sz="4400" b="0" strike="noStrike" spc="-1">
              <a:latin typeface="Arial"/>
            </a:endParaRPr>
          </a:p>
        </p:txBody>
      </p:sp>
      <p:sp>
        <p:nvSpPr>
          <p:cNvPr id="24" name="PlaceHolder 2"/>
          <p:cNvSpPr>
            <a:spLocks noGrp="1"/>
          </p:cNvSpPr>
          <p:nvPr>
            <p:ph type="body"/>
          </p:nvPr>
        </p:nvSpPr>
        <p:spPr>
          <a:xfrm>
            <a:off x="513720" y="1604160"/>
            <a:ext cx="9257760" cy="1896840"/>
          </a:xfrm>
          <a:prstGeom prst="rect">
            <a:avLst/>
          </a:prstGeom>
        </p:spPr>
        <p:txBody>
          <a:bodyPr lIns="0" tIns="0" rIns="0" bIns="0">
            <a:normAutofit/>
          </a:bodyPr>
          <a:lstStyle/>
          <a:p>
            <a:endParaRPr lang="it-IT" sz="3200" b="0" strike="noStrike" spc="-1">
              <a:latin typeface="Arial"/>
            </a:endParaRPr>
          </a:p>
        </p:txBody>
      </p:sp>
      <p:sp>
        <p:nvSpPr>
          <p:cNvPr id="25" name="PlaceHolder 3"/>
          <p:cNvSpPr>
            <a:spLocks noGrp="1"/>
          </p:cNvSpPr>
          <p:nvPr>
            <p:ph type="body"/>
          </p:nvPr>
        </p:nvSpPr>
        <p:spPr>
          <a:xfrm>
            <a:off x="513720" y="3681720"/>
            <a:ext cx="9257760" cy="1896840"/>
          </a:xfrm>
          <a:prstGeom prst="rect">
            <a:avLst/>
          </a:prstGeom>
        </p:spPr>
        <p:txBody>
          <a:bodyPr lIns="0" tIns="0" rIns="0" bIns="0">
            <a:normAutofit/>
          </a:bodyPr>
          <a:lstStyle/>
          <a:p>
            <a:endParaRPr lang="it-IT" sz="3200" b="0" strike="noStrike" spc="-1">
              <a:latin typeface="Aria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513720" y="273240"/>
            <a:ext cx="9257760" cy="1144800"/>
          </a:xfrm>
          <a:prstGeom prst="rect">
            <a:avLst/>
          </a:prstGeom>
        </p:spPr>
        <p:txBody>
          <a:bodyPr lIns="0" tIns="0" rIns="0" bIns="0" anchor="ctr"/>
          <a:lstStyle/>
          <a:p>
            <a:pPr algn="ctr"/>
            <a:endParaRPr lang="it-IT" sz="4400" b="0" strike="noStrike" spc="-1">
              <a:latin typeface="Arial"/>
            </a:endParaRPr>
          </a:p>
        </p:txBody>
      </p:sp>
      <p:sp>
        <p:nvSpPr>
          <p:cNvPr id="27" name="PlaceHolder 2"/>
          <p:cNvSpPr>
            <a:spLocks noGrp="1"/>
          </p:cNvSpPr>
          <p:nvPr>
            <p:ph type="body"/>
          </p:nvPr>
        </p:nvSpPr>
        <p:spPr>
          <a:xfrm>
            <a:off x="513720" y="1604160"/>
            <a:ext cx="4517640" cy="1896840"/>
          </a:xfrm>
          <a:prstGeom prst="rect">
            <a:avLst/>
          </a:prstGeom>
        </p:spPr>
        <p:txBody>
          <a:bodyPr lIns="0" tIns="0" rIns="0" bIns="0">
            <a:normAutofit/>
          </a:bodyPr>
          <a:lstStyle/>
          <a:p>
            <a:endParaRPr lang="it-IT" sz="3200" b="0" strike="noStrike" spc="-1">
              <a:latin typeface="Arial"/>
            </a:endParaRPr>
          </a:p>
        </p:txBody>
      </p:sp>
      <p:sp>
        <p:nvSpPr>
          <p:cNvPr id="28" name="PlaceHolder 3"/>
          <p:cNvSpPr>
            <a:spLocks noGrp="1"/>
          </p:cNvSpPr>
          <p:nvPr>
            <p:ph type="body"/>
          </p:nvPr>
        </p:nvSpPr>
        <p:spPr>
          <a:xfrm>
            <a:off x="5257800" y="1604160"/>
            <a:ext cx="4517640" cy="1896840"/>
          </a:xfrm>
          <a:prstGeom prst="rect">
            <a:avLst/>
          </a:prstGeom>
        </p:spPr>
        <p:txBody>
          <a:bodyPr lIns="0" tIns="0" rIns="0" bIns="0">
            <a:normAutofit/>
          </a:bodyPr>
          <a:lstStyle/>
          <a:p>
            <a:endParaRPr lang="it-IT" sz="3200" b="0" strike="noStrike" spc="-1">
              <a:latin typeface="Arial"/>
            </a:endParaRPr>
          </a:p>
        </p:txBody>
      </p:sp>
      <p:sp>
        <p:nvSpPr>
          <p:cNvPr id="29" name="PlaceHolder 4"/>
          <p:cNvSpPr>
            <a:spLocks noGrp="1"/>
          </p:cNvSpPr>
          <p:nvPr>
            <p:ph type="body"/>
          </p:nvPr>
        </p:nvSpPr>
        <p:spPr>
          <a:xfrm>
            <a:off x="513720" y="3681720"/>
            <a:ext cx="4517640" cy="1896840"/>
          </a:xfrm>
          <a:prstGeom prst="rect">
            <a:avLst/>
          </a:prstGeom>
        </p:spPr>
        <p:txBody>
          <a:bodyPr lIns="0" tIns="0" rIns="0" bIns="0">
            <a:normAutofit/>
          </a:bodyPr>
          <a:lstStyle/>
          <a:p>
            <a:endParaRPr lang="it-IT" sz="3200" b="0" strike="noStrike" spc="-1">
              <a:latin typeface="Arial"/>
            </a:endParaRPr>
          </a:p>
        </p:txBody>
      </p:sp>
      <p:sp>
        <p:nvSpPr>
          <p:cNvPr id="30" name="PlaceHolder 5"/>
          <p:cNvSpPr>
            <a:spLocks noGrp="1"/>
          </p:cNvSpPr>
          <p:nvPr>
            <p:ph type="body"/>
          </p:nvPr>
        </p:nvSpPr>
        <p:spPr>
          <a:xfrm>
            <a:off x="5257800" y="3681720"/>
            <a:ext cx="4517640" cy="1896840"/>
          </a:xfrm>
          <a:prstGeom prst="rect">
            <a:avLst/>
          </a:prstGeom>
        </p:spPr>
        <p:txBody>
          <a:bodyPr lIns="0" tIns="0" rIns="0" bIns="0">
            <a:normAutofit/>
          </a:bodyPr>
          <a:lstStyle/>
          <a:p>
            <a:endParaRPr lang="it-IT" sz="3200" b="0" strike="noStrike" spc="-1">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513720" y="273240"/>
            <a:ext cx="9257760" cy="1144800"/>
          </a:xfrm>
          <a:prstGeom prst="rect">
            <a:avLst/>
          </a:prstGeom>
        </p:spPr>
        <p:txBody>
          <a:bodyPr lIns="0" tIns="0" rIns="0" bIns="0" anchor="ctr"/>
          <a:lstStyle/>
          <a:p>
            <a:pPr algn="ctr"/>
            <a:endParaRPr lang="it-IT" sz="4400" b="0" strike="noStrike" spc="-1">
              <a:latin typeface="Arial"/>
            </a:endParaRPr>
          </a:p>
        </p:txBody>
      </p:sp>
      <p:sp>
        <p:nvSpPr>
          <p:cNvPr id="32" name="PlaceHolder 2"/>
          <p:cNvSpPr>
            <a:spLocks noGrp="1"/>
          </p:cNvSpPr>
          <p:nvPr>
            <p:ph type="body"/>
          </p:nvPr>
        </p:nvSpPr>
        <p:spPr>
          <a:xfrm>
            <a:off x="513720" y="1604160"/>
            <a:ext cx="2980800" cy="1896840"/>
          </a:xfrm>
          <a:prstGeom prst="rect">
            <a:avLst/>
          </a:prstGeom>
        </p:spPr>
        <p:txBody>
          <a:bodyPr lIns="0" tIns="0" rIns="0" bIns="0">
            <a:normAutofit/>
          </a:bodyPr>
          <a:lstStyle/>
          <a:p>
            <a:endParaRPr lang="it-IT" sz="3200" b="0" strike="noStrike" spc="-1">
              <a:latin typeface="Arial"/>
            </a:endParaRPr>
          </a:p>
        </p:txBody>
      </p:sp>
      <p:sp>
        <p:nvSpPr>
          <p:cNvPr id="33" name="PlaceHolder 3"/>
          <p:cNvSpPr>
            <a:spLocks noGrp="1"/>
          </p:cNvSpPr>
          <p:nvPr>
            <p:ph type="body"/>
          </p:nvPr>
        </p:nvSpPr>
        <p:spPr>
          <a:xfrm>
            <a:off x="3643920" y="1604160"/>
            <a:ext cx="2980800" cy="1896840"/>
          </a:xfrm>
          <a:prstGeom prst="rect">
            <a:avLst/>
          </a:prstGeom>
        </p:spPr>
        <p:txBody>
          <a:bodyPr lIns="0" tIns="0" rIns="0" bIns="0">
            <a:normAutofit/>
          </a:bodyPr>
          <a:lstStyle/>
          <a:p>
            <a:endParaRPr lang="it-IT" sz="3200" b="0" strike="noStrike" spc="-1">
              <a:latin typeface="Arial"/>
            </a:endParaRPr>
          </a:p>
        </p:txBody>
      </p:sp>
      <p:sp>
        <p:nvSpPr>
          <p:cNvPr id="34" name="PlaceHolder 4"/>
          <p:cNvSpPr>
            <a:spLocks noGrp="1"/>
          </p:cNvSpPr>
          <p:nvPr>
            <p:ph type="body"/>
          </p:nvPr>
        </p:nvSpPr>
        <p:spPr>
          <a:xfrm>
            <a:off x="6774120" y="1604160"/>
            <a:ext cx="2980800" cy="1896840"/>
          </a:xfrm>
          <a:prstGeom prst="rect">
            <a:avLst/>
          </a:prstGeom>
        </p:spPr>
        <p:txBody>
          <a:bodyPr lIns="0" tIns="0" rIns="0" bIns="0">
            <a:normAutofit/>
          </a:bodyPr>
          <a:lstStyle/>
          <a:p>
            <a:endParaRPr lang="it-IT" sz="3200" b="0" strike="noStrike" spc="-1">
              <a:latin typeface="Arial"/>
            </a:endParaRPr>
          </a:p>
        </p:txBody>
      </p:sp>
      <p:sp>
        <p:nvSpPr>
          <p:cNvPr id="35" name="PlaceHolder 5"/>
          <p:cNvSpPr>
            <a:spLocks noGrp="1"/>
          </p:cNvSpPr>
          <p:nvPr>
            <p:ph type="body"/>
          </p:nvPr>
        </p:nvSpPr>
        <p:spPr>
          <a:xfrm>
            <a:off x="513720" y="3681720"/>
            <a:ext cx="2980800" cy="1896840"/>
          </a:xfrm>
          <a:prstGeom prst="rect">
            <a:avLst/>
          </a:prstGeom>
        </p:spPr>
        <p:txBody>
          <a:bodyPr lIns="0" tIns="0" rIns="0" bIns="0">
            <a:normAutofit/>
          </a:bodyPr>
          <a:lstStyle/>
          <a:p>
            <a:endParaRPr lang="it-IT" sz="3200" b="0" strike="noStrike" spc="-1">
              <a:latin typeface="Arial"/>
            </a:endParaRPr>
          </a:p>
        </p:txBody>
      </p:sp>
      <p:sp>
        <p:nvSpPr>
          <p:cNvPr id="36" name="PlaceHolder 6"/>
          <p:cNvSpPr>
            <a:spLocks noGrp="1"/>
          </p:cNvSpPr>
          <p:nvPr>
            <p:ph type="body"/>
          </p:nvPr>
        </p:nvSpPr>
        <p:spPr>
          <a:xfrm>
            <a:off x="3643920" y="3681720"/>
            <a:ext cx="2980800" cy="1896840"/>
          </a:xfrm>
          <a:prstGeom prst="rect">
            <a:avLst/>
          </a:prstGeom>
        </p:spPr>
        <p:txBody>
          <a:bodyPr lIns="0" tIns="0" rIns="0" bIns="0">
            <a:normAutofit/>
          </a:bodyPr>
          <a:lstStyle/>
          <a:p>
            <a:endParaRPr lang="it-IT" sz="3200" b="0" strike="noStrike" spc="-1">
              <a:latin typeface="Arial"/>
            </a:endParaRPr>
          </a:p>
        </p:txBody>
      </p:sp>
      <p:sp>
        <p:nvSpPr>
          <p:cNvPr id="37" name="PlaceHolder 7"/>
          <p:cNvSpPr>
            <a:spLocks noGrp="1"/>
          </p:cNvSpPr>
          <p:nvPr>
            <p:ph type="body"/>
          </p:nvPr>
        </p:nvSpPr>
        <p:spPr>
          <a:xfrm>
            <a:off x="6774120" y="3681720"/>
            <a:ext cx="2980800" cy="1896840"/>
          </a:xfrm>
          <a:prstGeom prst="rect">
            <a:avLst/>
          </a:prstGeom>
        </p:spPr>
        <p:txBody>
          <a:bodyPr lIns="0" tIns="0" rIns="0" bIns="0">
            <a:normAutofit/>
          </a:bodyPr>
          <a:lstStyle/>
          <a:p>
            <a:endParaRPr lang="it-IT" sz="3200" b="0" strike="noStrike" spc="-1">
              <a:latin typeface="Aria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2" name="PlaceHolder 1"/>
          <p:cNvSpPr>
            <a:spLocks noGrp="1"/>
          </p:cNvSpPr>
          <p:nvPr>
            <p:ph type="title"/>
          </p:nvPr>
        </p:nvSpPr>
        <p:spPr>
          <a:xfrm>
            <a:off x="513720" y="273240"/>
            <a:ext cx="9257760" cy="1144800"/>
          </a:xfrm>
          <a:prstGeom prst="rect">
            <a:avLst/>
          </a:prstGeom>
        </p:spPr>
        <p:txBody>
          <a:bodyPr lIns="0" tIns="0" rIns="0" bIns="0" anchor="ctr"/>
          <a:lstStyle/>
          <a:p>
            <a:pPr algn="ctr"/>
            <a:endParaRPr lang="it-IT" sz="4400" b="0" strike="noStrike" spc="-1">
              <a:latin typeface="Arial"/>
            </a:endParaRPr>
          </a:p>
        </p:txBody>
      </p:sp>
      <p:sp>
        <p:nvSpPr>
          <p:cNvPr id="3" name="PlaceHolder 2"/>
          <p:cNvSpPr>
            <a:spLocks noGrp="1"/>
          </p:cNvSpPr>
          <p:nvPr>
            <p:ph type="subTitle"/>
          </p:nvPr>
        </p:nvSpPr>
        <p:spPr>
          <a:xfrm>
            <a:off x="513720" y="1604160"/>
            <a:ext cx="9257760" cy="3977280"/>
          </a:xfrm>
          <a:prstGeom prst="rect">
            <a:avLst/>
          </a:prstGeom>
        </p:spPr>
        <p:txBody>
          <a:bodyPr lIns="0" tIns="0" rIns="0" bIns="0" anchor="ctr"/>
          <a:lstStyle/>
          <a:p>
            <a:pPr algn="ctr"/>
            <a:endParaRPr lang="it-IT" sz="3200" b="0" strike="noStrike" spc="-1">
              <a:latin typeface="Aria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4" name="PlaceHolder 1"/>
          <p:cNvSpPr>
            <a:spLocks noGrp="1"/>
          </p:cNvSpPr>
          <p:nvPr>
            <p:ph type="title"/>
          </p:nvPr>
        </p:nvSpPr>
        <p:spPr>
          <a:xfrm>
            <a:off x="513720" y="273240"/>
            <a:ext cx="9257760" cy="1144800"/>
          </a:xfrm>
          <a:prstGeom prst="rect">
            <a:avLst/>
          </a:prstGeom>
        </p:spPr>
        <p:txBody>
          <a:bodyPr lIns="0" tIns="0" rIns="0" bIns="0" anchor="ctr"/>
          <a:lstStyle/>
          <a:p>
            <a:pPr algn="ctr"/>
            <a:endParaRPr lang="it-IT" sz="4400" b="0" strike="noStrike" spc="-1">
              <a:latin typeface="Arial"/>
            </a:endParaRPr>
          </a:p>
        </p:txBody>
      </p:sp>
      <p:sp>
        <p:nvSpPr>
          <p:cNvPr id="5" name="PlaceHolder 2"/>
          <p:cNvSpPr>
            <a:spLocks noGrp="1"/>
          </p:cNvSpPr>
          <p:nvPr>
            <p:ph type="body"/>
          </p:nvPr>
        </p:nvSpPr>
        <p:spPr>
          <a:xfrm>
            <a:off x="513720" y="1604160"/>
            <a:ext cx="9257760" cy="3977280"/>
          </a:xfrm>
          <a:prstGeom prst="rect">
            <a:avLst/>
          </a:prstGeom>
        </p:spPr>
        <p:txBody>
          <a:bodyPr lIns="0" tIns="0" rIns="0" bIns="0">
            <a:normAutofit/>
          </a:bodyPr>
          <a:lstStyle/>
          <a:p>
            <a:endParaRPr lang="it-IT" sz="3200" b="0" strike="noStrike" spc="-1">
              <a:latin typeface="Aria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6" name="PlaceHolder 1"/>
          <p:cNvSpPr>
            <a:spLocks noGrp="1"/>
          </p:cNvSpPr>
          <p:nvPr>
            <p:ph type="title"/>
          </p:nvPr>
        </p:nvSpPr>
        <p:spPr>
          <a:xfrm>
            <a:off x="513720" y="273240"/>
            <a:ext cx="9257760" cy="1144800"/>
          </a:xfrm>
          <a:prstGeom prst="rect">
            <a:avLst/>
          </a:prstGeom>
        </p:spPr>
        <p:txBody>
          <a:bodyPr lIns="0" tIns="0" rIns="0" bIns="0" anchor="ctr"/>
          <a:lstStyle/>
          <a:p>
            <a:pPr algn="ctr"/>
            <a:endParaRPr lang="it-IT" sz="4400" b="0" strike="noStrike" spc="-1">
              <a:latin typeface="Arial"/>
            </a:endParaRPr>
          </a:p>
        </p:txBody>
      </p:sp>
      <p:sp>
        <p:nvSpPr>
          <p:cNvPr id="7" name="PlaceHolder 2"/>
          <p:cNvSpPr>
            <a:spLocks noGrp="1"/>
          </p:cNvSpPr>
          <p:nvPr>
            <p:ph type="body"/>
          </p:nvPr>
        </p:nvSpPr>
        <p:spPr>
          <a:xfrm>
            <a:off x="513720" y="1604160"/>
            <a:ext cx="4517640" cy="3977280"/>
          </a:xfrm>
          <a:prstGeom prst="rect">
            <a:avLst/>
          </a:prstGeom>
        </p:spPr>
        <p:txBody>
          <a:bodyPr lIns="0" tIns="0" rIns="0" bIns="0">
            <a:normAutofit/>
          </a:bodyPr>
          <a:lstStyle/>
          <a:p>
            <a:endParaRPr lang="it-IT" sz="3200" b="0" strike="noStrike" spc="-1">
              <a:latin typeface="Arial"/>
            </a:endParaRPr>
          </a:p>
        </p:txBody>
      </p:sp>
      <p:sp>
        <p:nvSpPr>
          <p:cNvPr id="8" name="PlaceHolder 3"/>
          <p:cNvSpPr>
            <a:spLocks noGrp="1"/>
          </p:cNvSpPr>
          <p:nvPr>
            <p:ph type="body"/>
          </p:nvPr>
        </p:nvSpPr>
        <p:spPr>
          <a:xfrm>
            <a:off x="5257800" y="1604160"/>
            <a:ext cx="4517640" cy="3977280"/>
          </a:xfrm>
          <a:prstGeom prst="rect">
            <a:avLst/>
          </a:prstGeom>
        </p:spPr>
        <p:txBody>
          <a:bodyPr lIns="0" tIns="0" rIns="0" bIns="0">
            <a:normAutofit/>
          </a:bodyPr>
          <a:lstStyle/>
          <a:p>
            <a:endParaRPr lang="it-IT" sz="3200" b="0" strike="noStrike" spc="-1">
              <a:latin typeface="Aria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PlaceHolder 1"/>
          <p:cNvSpPr>
            <a:spLocks noGrp="1"/>
          </p:cNvSpPr>
          <p:nvPr>
            <p:ph type="title"/>
          </p:nvPr>
        </p:nvSpPr>
        <p:spPr>
          <a:xfrm>
            <a:off x="513720" y="273240"/>
            <a:ext cx="9257760" cy="1144800"/>
          </a:xfrm>
          <a:prstGeom prst="rect">
            <a:avLst/>
          </a:prstGeom>
        </p:spPr>
        <p:txBody>
          <a:bodyPr lIns="0" tIns="0" rIns="0" bIns="0" anchor="ctr"/>
          <a:lstStyle/>
          <a:p>
            <a:pPr algn="ctr"/>
            <a:endParaRPr lang="it-IT" sz="4400" b="0" strike="noStrike" spc="-1">
              <a:latin typeface="Aria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0" name="PlaceHolder 1"/>
          <p:cNvSpPr>
            <a:spLocks noGrp="1"/>
          </p:cNvSpPr>
          <p:nvPr>
            <p:ph type="subTitle"/>
          </p:nvPr>
        </p:nvSpPr>
        <p:spPr>
          <a:xfrm>
            <a:off x="513720" y="273240"/>
            <a:ext cx="9257760" cy="5307840"/>
          </a:xfrm>
          <a:prstGeom prst="rect">
            <a:avLst/>
          </a:prstGeom>
        </p:spPr>
        <p:txBody>
          <a:bodyPr lIns="0" tIns="0" rIns="0" bIns="0" anchor="ctr"/>
          <a:lstStyle/>
          <a:p>
            <a:pPr algn="ctr"/>
            <a:endParaRPr lang="it-IT" sz="3200" b="0" strike="noStrike" spc="-1">
              <a:latin typeface="A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1" name="PlaceHolder 1"/>
          <p:cNvSpPr>
            <a:spLocks noGrp="1"/>
          </p:cNvSpPr>
          <p:nvPr>
            <p:ph type="title"/>
          </p:nvPr>
        </p:nvSpPr>
        <p:spPr>
          <a:xfrm>
            <a:off x="513720" y="273240"/>
            <a:ext cx="9257760" cy="1144800"/>
          </a:xfrm>
          <a:prstGeom prst="rect">
            <a:avLst/>
          </a:prstGeom>
        </p:spPr>
        <p:txBody>
          <a:bodyPr lIns="0" tIns="0" rIns="0" bIns="0" anchor="ctr"/>
          <a:lstStyle/>
          <a:p>
            <a:pPr algn="ctr"/>
            <a:endParaRPr lang="it-IT" sz="4400" b="0" strike="noStrike" spc="-1">
              <a:latin typeface="Arial"/>
            </a:endParaRPr>
          </a:p>
        </p:txBody>
      </p:sp>
      <p:sp>
        <p:nvSpPr>
          <p:cNvPr id="12" name="PlaceHolder 2"/>
          <p:cNvSpPr>
            <a:spLocks noGrp="1"/>
          </p:cNvSpPr>
          <p:nvPr>
            <p:ph type="body"/>
          </p:nvPr>
        </p:nvSpPr>
        <p:spPr>
          <a:xfrm>
            <a:off x="513720" y="1604160"/>
            <a:ext cx="4517640" cy="1896840"/>
          </a:xfrm>
          <a:prstGeom prst="rect">
            <a:avLst/>
          </a:prstGeom>
        </p:spPr>
        <p:txBody>
          <a:bodyPr lIns="0" tIns="0" rIns="0" bIns="0">
            <a:normAutofit/>
          </a:bodyPr>
          <a:lstStyle/>
          <a:p>
            <a:endParaRPr lang="it-IT" sz="3200" b="0" strike="noStrike" spc="-1">
              <a:latin typeface="Arial"/>
            </a:endParaRPr>
          </a:p>
        </p:txBody>
      </p:sp>
      <p:sp>
        <p:nvSpPr>
          <p:cNvPr id="13" name="PlaceHolder 3"/>
          <p:cNvSpPr>
            <a:spLocks noGrp="1"/>
          </p:cNvSpPr>
          <p:nvPr>
            <p:ph type="body"/>
          </p:nvPr>
        </p:nvSpPr>
        <p:spPr>
          <a:xfrm>
            <a:off x="5257800" y="1604160"/>
            <a:ext cx="4517640" cy="3977280"/>
          </a:xfrm>
          <a:prstGeom prst="rect">
            <a:avLst/>
          </a:prstGeom>
        </p:spPr>
        <p:txBody>
          <a:bodyPr lIns="0" tIns="0" rIns="0" bIns="0">
            <a:normAutofit/>
          </a:bodyPr>
          <a:lstStyle/>
          <a:p>
            <a:endParaRPr lang="it-IT" sz="3200" b="0" strike="noStrike" spc="-1">
              <a:latin typeface="Arial"/>
            </a:endParaRPr>
          </a:p>
        </p:txBody>
      </p:sp>
      <p:sp>
        <p:nvSpPr>
          <p:cNvPr id="14" name="PlaceHolder 4"/>
          <p:cNvSpPr>
            <a:spLocks noGrp="1"/>
          </p:cNvSpPr>
          <p:nvPr>
            <p:ph type="body"/>
          </p:nvPr>
        </p:nvSpPr>
        <p:spPr>
          <a:xfrm>
            <a:off x="513720" y="3681720"/>
            <a:ext cx="4517640" cy="1896840"/>
          </a:xfrm>
          <a:prstGeom prst="rect">
            <a:avLst/>
          </a:prstGeom>
        </p:spPr>
        <p:txBody>
          <a:bodyPr lIns="0" tIns="0" rIns="0" bIns="0">
            <a:normAutofit/>
          </a:bodyPr>
          <a:lstStyle/>
          <a:p>
            <a:endParaRPr lang="it-IT" sz="3200" b="0" strike="noStrike" spc="-1">
              <a:latin typeface="Aria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5" name="PlaceHolder 1"/>
          <p:cNvSpPr>
            <a:spLocks noGrp="1"/>
          </p:cNvSpPr>
          <p:nvPr>
            <p:ph type="title"/>
          </p:nvPr>
        </p:nvSpPr>
        <p:spPr>
          <a:xfrm>
            <a:off x="513720" y="273240"/>
            <a:ext cx="9257760" cy="1144800"/>
          </a:xfrm>
          <a:prstGeom prst="rect">
            <a:avLst/>
          </a:prstGeom>
        </p:spPr>
        <p:txBody>
          <a:bodyPr lIns="0" tIns="0" rIns="0" bIns="0" anchor="ctr"/>
          <a:lstStyle/>
          <a:p>
            <a:pPr algn="ctr"/>
            <a:endParaRPr lang="it-IT" sz="4400" b="0" strike="noStrike" spc="-1">
              <a:latin typeface="Arial"/>
            </a:endParaRPr>
          </a:p>
        </p:txBody>
      </p:sp>
      <p:sp>
        <p:nvSpPr>
          <p:cNvPr id="16" name="PlaceHolder 2"/>
          <p:cNvSpPr>
            <a:spLocks noGrp="1"/>
          </p:cNvSpPr>
          <p:nvPr>
            <p:ph type="body"/>
          </p:nvPr>
        </p:nvSpPr>
        <p:spPr>
          <a:xfrm>
            <a:off x="513720" y="1604160"/>
            <a:ext cx="4517640" cy="3977280"/>
          </a:xfrm>
          <a:prstGeom prst="rect">
            <a:avLst/>
          </a:prstGeom>
        </p:spPr>
        <p:txBody>
          <a:bodyPr lIns="0" tIns="0" rIns="0" bIns="0">
            <a:normAutofit/>
          </a:bodyPr>
          <a:lstStyle/>
          <a:p>
            <a:endParaRPr lang="it-IT" sz="3200" b="0" strike="noStrike" spc="-1">
              <a:latin typeface="Arial"/>
            </a:endParaRPr>
          </a:p>
        </p:txBody>
      </p:sp>
      <p:sp>
        <p:nvSpPr>
          <p:cNvPr id="17" name="PlaceHolder 3"/>
          <p:cNvSpPr>
            <a:spLocks noGrp="1"/>
          </p:cNvSpPr>
          <p:nvPr>
            <p:ph type="body"/>
          </p:nvPr>
        </p:nvSpPr>
        <p:spPr>
          <a:xfrm>
            <a:off x="5257800" y="1604160"/>
            <a:ext cx="4517640" cy="1896840"/>
          </a:xfrm>
          <a:prstGeom prst="rect">
            <a:avLst/>
          </a:prstGeom>
        </p:spPr>
        <p:txBody>
          <a:bodyPr lIns="0" tIns="0" rIns="0" bIns="0">
            <a:normAutofit/>
          </a:bodyPr>
          <a:lstStyle/>
          <a:p>
            <a:endParaRPr lang="it-IT" sz="3200" b="0" strike="noStrike" spc="-1">
              <a:latin typeface="Arial"/>
            </a:endParaRPr>
          </a:p>
        </p:txBody>
      </p:sp>
      <p:sp>
        <p:nvSpPr>
          <p:cNvPr id="18" name="PlaceHolder 4"/>
          <p:cNvSpPr>
            <a:spLocks noGrp="1"/>
          </p:cNvSpPr>
          <p:nvPr>
            <p:ph type="body"/>
          </p:nvPr>
        </p:nvSpPr>
        <p:spPr>
          <a:xfrm>
            <a:off x="5257800" y="3681720"/>
            <a:ext cx="4517640" cy="1896840"/>
          </a:xfrm>
          <a:prstGeom prst="rect">
            <a:avLst/>
          </a:prstGeom>
        </p:spPr>
        <p:txBody>
          <a:bodyPr lIns="0" tIns="0" rIns="0" bIns="0">
            <a:normAutofit/>
          </a:bodyPr>
          <a:lstStyle/>
          <a:p>
            <a:endParaRPr lang="it-IT" sz="3200" b="0" strike="noStrike" spc="-1">
              <a:latin typeface="Aria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513720" y="273240"/>
            <a:ext cx="9257760" cy="1144800"/>
          </a:xfrm>
          <a:prstGeom prst="rect">
            <a:avLst/>
          </a:prstGeom>
        </p:spPr>
        <p:txBody>
          <a:bodyPr lIns="0" tIns="0" rIns="0" bIns="0" anchor="ctr"/>
          <a:lstStyle/>
          <a:p>
            <a:pPr algn="ctr"/>
            <a:endParaRPr lang="it-IT" sz="4400" b="0" strike="noStrike" spc="-1">
              <a:latin typeface="Arial"/>
            </a:endParaRPr>
          </a:p>
        </p:txBody>
      </p:sp>
      <p:sp>
        <p:nvSpPr>
          <p:cNvPr id="20" name="PlaceHolder 2"/>
          <p:cNvSpPr>
            <a:spLocks noGrp="1"/>
          </p:cNvSpPr>
          <p:nvPr>
            <p:ph type="body"/>
          </p:nvPr>
        </p:nvSpPr>
        <p:spPr>
          <a:xfrm>
            <a:off x="513720" y="1604160"/>
            <a:ext cx="4517640" cy="1896840"/>
          </a:xfrm>
          <a:prstGeom prst="rect">
            <a:avLst/>
          </a:prstGeom>
        </p:spPr>
        <p:txBody>
          <a:bodyPr lIns="0" tIns="0" rIns="0" bIns="0">
            <a:normAutofit/>
          </a:bodyPr>
          <a:lstStyle/>
          <a:p>
            <a:endParaRPr lang="it-IT" sz="3200" b="0" strike="noStrike" spc="-1">
              <a:latin typeface="Arial"/>
            </a:endParaRPr>
          </a:p>
        </p:txBody>
      </p:sp>
      <p:sp>
        <p:nvSpPr>
          <p:cNvPr id="21" name="PlaceHolder 3"/>
          <p:cNvSpPr>
            <a:spLocks noGrp="1"/>
          </p:cNvSpPr>
          <p:nvPr>
            <p:ph type="body"/>
          </p:nvPr>
        </p:nvSpPr>
        <p:spPr>
          <a:xfrm>
            <a:off x="5257800" y="1604160"/>
            <a:ext cx="4517640" cy="1896840"/>
          </a:xfrm>
          <a:prstGeom prst="rect">
            <a:avLst/>
          </a:prstGeom>
        </p:spPr>
        <p:txBody>
          <a:bodyPr lIns="0" tIns="0" rIns="0" bIns="0">
            <a:normAutofit/>
          </a:bodyPr>
          <a:lstStyle/>
          <a:p>
            <a:endParaRPr lang="it-IT" sz="3200" b="0" strike="noStrike" spc="-1">
              <a:latin typeface="Arial"/>
            </a:endParaRPr>
          </a:p>
        </p:txBody>
      </p:sp>
      <p:sp>
        <p:nvSpPr>
          <p:cNvPr id="22" name="PlaceHolder 4"/>
          <p:cNvSpPr>
            <a:spLocks noGrp="1"/>
          </p:cNvSpPr>
          <p:nvPr>
            <p:ph type="body"/>
          </p:nvPr>
        </p:nvSpPr>
        <p:spPr>
          <a:xfrm>
            <a:off x="513720" y="3681720"/>
            <a:ext cx="9257760" cy="1896840"/>
          </a:xfrm>
          <a:prstGeom prst="rect">
            <a:avLst/>
          </a:prstGeom>
        </p:spPr>
        <p:txBody>
          <a:bodyPr lIns="0" tIns="0" rIns="0" bIns="0">
            <a:normAutofit/>
          </a:bodyPr>
          <a:lstStyle/>
          <a:p>
            <a:endParaRPr lang="it-IT" sz="3200" b="0" strike="noStrike" spc="-1">
              <a:latin typeface="Aria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PlaceHolder 1"/>
          <p:cNvSpPr>
            <a:spLocks noGrp="1"/>
          </p:cNvSpPr>
          <p:nvPr>
            <p:ph type="title"/>
          </p:nvPr>
        </p:nvSpPr>
        <p:spPr>
          <a:xfrm>
            <a:off x="513720" y="273240"/>
            <a:ext cx="9257760" cy="1144800"/>
          </a:xfrm>
          <a:prstGeom prst="rect">
            <a:avLst/>
          </a:prstGeom>
        </p:spPr>
        <p:txBody>
          <a:bodyPr lIns="0" tIns="0" rIns="0" bIns="0" anchor="ctr"/>
          <a:lstStyle/>
          <a:p>
            <a:pPr algn="ctr"/>
            <a:r>
              <a:rPr lang="it-IT" sz="4400" b="0" strike="noStrike" spc="-1">
                <a:latin typeface="Arial"/>
              </a:rPr>
              <a:t>Fai clic per modificare il formato del testo del titolo</a:t>
            </a:r>
          </a:p>
        </p:txBody>
      </p:sp>
      <p:sp>
        <p:nvSpPr>
          <p:cNvPr id="3" name="PlaceHolder 2"/>
          <p:cNvSpPr>
            <a:spLocks noGrp="1"/>
          </p:cNvSpPr>
          <p:nvPr>
            <p:ph type="body"/>
          </p:nvPr>
        </p:nvSpPr>
        <p:spPr>
          <a:xfrm>
            <a:off x="513720" y="1604160"/>
            <a:ext cx="9257760" cy="3977280"/>
          </a:xfrm>
          <a:prstGeom prst="rect">
            <a:avLst/>
          </a:prstGeom>
        </p:spPr>
        <p:txBody>
          <a:bodyPr lIns="0" tIns="0" rIns="0" bIns="0">
            <a:normAutofit/>
          </a:bodyPr>
          <a:lstStyle/>
          <a:p>
            <a:pPr marL="432000" indent="-324000">
              <a:spcBef>
                <a:spcPts val="1412"/>
              </a:spcBef>
              <a:buClr>
                <a:srgbClr val="000000"/>
              </a:buClr>
              <a:buSzPct val="45000"/>
              <a:buFont typeface="Wingdings" charset="2"/>
              <a:buChar char=""/>
            </a:pPr>
            <a:r>
              <a:rPr lang="it-IT" sz="3200" b="0" strike="noStrike" spc="-1">
                <a:latin typeface="Arial"/>
              </a:rPr>
              <a:t>Fai clic per modificare il formato del testo della struttura</a:t>
            </a:r>
          </a:p>
          <a:p>
            <a:pPr marL="864000" lvl="1" indent="-324000">
              <a:spcBef>
                <a:spcPts val="1128"/>
              </a:spcBef>
              <a:buClr>
                <a:srgbClr val="000000"/>
              </a:buClr>
              <a:buSzPct val="75000"/>
              <a:buFont typeface="Symbol" charset="2"/>
              <a:buChar char=""/>
            </a:pPr>
            <a:r>
              <a:rPr lang="it-IT" sz="2790" b="0" strike="noStrike" spc="-1">
                <a:latin typeface="Arial"/>
              </a:rPr>
              <a:t>Secondo livello struttura</a:t>
            </a:r>
          </a:p>
          <a:p>
            <a:pPr marL="1296000" lvl="2" indent="-288000">
              <a:spcBef>
                <a:spcPts val="845"/>
              </a:spcBef>
              <a:buClr>
                <a:srgbClr val="000000"/>
              </a:buClr>
              <a:buSzPct val="45000"/>
              <a:buFont typeface="Wingdings" charset="2"/>
              <a:buChar char=""/>
            </a:pPr>
            <a:r>
              <a:rPr lang="it-IT" sz="2400" b="0" strike="noStrike" spc="-1">
                <a:latin typeface="Arial"/>
              </a:rPr>
              <a:t>Terzo livello struttura</a:t>
            </a:r>
          </a:p>
          <a:p>
            <a:pPr marL="1728000" lvl="3" indent="-216000">
              <a:spcBef>
                <a:spcPts val="561"/>
              </a:spcBef>
              <a:buClr>
                <a:srgbClr val="000000"/>
              </a:buClr>
              <a:buSzPct val="75000"/>
              <a:buFont typeface="Symbol" charset="2"/>
              <a:buChar char=""/>
            </a:pPr>
            <a:r>
              <a:rPr lang="it-IT" sz="2000" b="0" strike="noStrike" spc="-1">
                <a:latin typeface="Arial"/>
              </a:rPr>
              <a:t>Quarto livello struttura</a:t>
            </a:r>
          </a:p>
          <a:p>
            <a:pPr marL="2160000" lvl="4" indent="-216000">
              <a:spcBef>
                <a:spcPts val="278"/>
              </a:spcBef>
              <a:buClr>
                <a:srgbClr val="000000"/>
              </a:buClr>
              <a:buSzPct val="45000"/>
              <a:buFont typeface="Wingdings" charset="2"/>
              <a:buChar char=""/>
            </a:pPr>
            <a:r>
              <a:rPr lang="it-IT" sz="2000" b="0" strike="noStrike" spc="-1">
                <a:latin typeface="Arial"/>
              </a:rPr>
              <a:t>Quinto livello struttura</a:t>
            </a:r>
          </a:p>
          <a:p>
            <a:pPr marL="2592000" lvl="5" indent="-216000">
              <a:spcBef>
                <a:spcPts val="278"/>
              </a:spcBef>
              <a:buClr>
                <a:srgbClr val="000000"/>
              </a:buClr>
              <a:buSzPct val="45000"/>
              <a:buFont typeface="Wingdings" charset="2"/>
              <a:buChar char=""/>
            </a:pPr>
            <a:r>
              <a:rPr lang="it-IT" sz="2000" b="0" strike="noStrike" spc="-1">
                <a:latin typeface="Arial"/>
              </a:rPr>
              <a:t>Sesto livello struttura</a:t>
            </a:r>
          </a:p>
          <a:p>
            <a:pPr marL="3024000" lvl="6" indent="-216000">
              <a:spcBef>
                <a:spcPts val="278"/>
              </a:spcBef>
              <a:buClr>
                <a:srgbClr val="000000"/>
              </a:buClr>
              <a:buSzPct val="45000"/>
              <a:buFont typeface="Wingdings" charset="2"/>
              <a:buChar char=""/>
            </a:pPr>
            <a:r>
              <a:rPr lang="it-IT" sz="2000" b="0" strike="noStrike" spc="-1">
                <a:latin typeface="Arial"/>
              </a:rPr>
              <a:t>Settimo livello struttura</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5.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8.jpeg"/></Relationships>
</file>

<file path=ppt/slides/_rels/slide11.xml.rels><?xml version="1.0" encoding="UTF-8" standalone="yes"?>
<Relationships xmlns="http://schemas.openxmlformats.org/package/2006/relationships"><Relationship Id="rId3" Type="http://schemas.openxmlformats.org/officeDocument/2006/relationships/image" Target="../media/image9.jpeg"/><Relationship Id="rId7"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image" Target="../media/image12.jpeg"/><Relationship Id="rId5" Type="http://schemas.openxmlformats.org/officeDocument/2006/relationships/image" Target="../media/image11.png"/><Relationship Id="rId4" Type="http://schemas.openxmlformats.org/officeDocument/2006/relationships/image" Target="../media/image10.png"/></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image" Target="../media/image6.jpeg"/><Relationship Id="rId4" Type="http://schemas.openxmlformats.org/officeDocument/2006/relationships/image" Target="../media/image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CustomShape 1"/>
          <p:cNvSpPr/>
          <p:nvPr/>
        </p:nvSpPr>
        <p:spPr>
          <a:xfrm>
            <a:off x="210960" y="2733480"/>
            <a:ext cx="9870480" cy="35334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r>
              <a:rPr lang="it-IT" sz="3200" b="0" strike="noStrike" spc="-1">
                <a:solidFill>
                  <a:srgbClr val="000000"/>
                </a:solidFill>
                <a:latin typeface="Calibri"/>
                <a:ea typeface="DejaVu Sans"/>
              </a:rPr>
              <a:t>Building a new National Hydrographic Service:</a:t>
            </a:r>
            <a:endParaRPr lang="it-IT" sz="3200" b="0" strike="noStrike" spc="-1">
              <a:latin typeface="Arial"/>
            </a:endParaRPr>
          </a:p>
          <a:p>
            <a:pPr algn="ctr">
              <a:lnSpc>
                <a:spcPct val="100000"/>
              </a:lnSpc>
            </a:pPr>
            <a:r>
              <a:rPr lang="it-IT" sz="3200" b="0" strike="noStrike" spc="-1">
                <a:solidFill>
                  <a:srgbClr val="000000"/>
                </a:solidFill>
                <a:latin typeface="Calibri"/>
                <a:ea typeface="DejaVu Sans"/>
              </a:rPr>
              <a:t>The Italian-Lebanese collaboration</a:t>
            </a:r>
            <a:endParaRPr lang="it-IT" sz="3200" b="0" strike="noStrike" spc="-1">
              <a:latin typeface="Arial"/>
            </a:endParaRPr>
          </a:p>
          <a:p>
            <a:pPr>
              <a:lnSpc>
                <a:spcPct val="100000"/>
              </a:lnSpc>
            </a:pPr>
            <a:endParaRPr lang="it-IT" sz="3200" b="0" strike="noStrike" spc="-1">
              <a:latin typeface="Arial"/>
            </a:endParaRPr>
          </a:p>
          <a:p>
            <a:pPr algn="ctr">
              <a:lnSpc>
                <a:spcPct val="100000"/>
              </a:lnSpc>
            </a:pPr>
            <a:r>
              <a:rPr lang="it-IT" sz="1800" b="0" strike="noStrike" spc="-1">
                <a:solidFill>
                  <a:srgbClr val="000000"/>
                </a:solidFill>
                <a:latin typeface="Calibri"/>
                <a:ea typeface="DejaVu Sans"/>
              </a:rPr>
              <a:t>Lamberto Orlando LAMBERTI and Nicola Marco PIZZEGHELLO (Italy),</a:t>
            </a:r>
            <a:endParaRPr lang="it-IT" sz="1800" b="0" strike="noStrike" spc="-1">
              <a:latin typeface="Arial"/>
            </a:endParaRPr>
          </a:p>
          <a:p>
            <a:pPr algn="ctr">
              <a:lnSpc>
                <a:spcPct val="100000"/>
              </a:lnSpc>
            </a:pPr>
            <a:r>
              <a:rPr lang="it-IT" sz="1800" b="0" strike="noStrike" spc="-1">
                <a:solidFill>
                  <a:srgbClr val="000000"/>
                </a:solidFill>
                <a:latin typeface="Calibri"/>
                <a:ea typeface="DejaVu Sans"/>
              </a:rPr>
              <a:t>Afif GHAITH, Elie el JBEILY and Christian FAHED (Lebanon)</a:t>
            </a:r>
            <a:endParaRPr lang="it-IT" sz="1800" b="0" strike="noStrike" spc="-1">
              <a:latin typeface="Arial"/>
            </a:endParaRPr>
          </a:p>
          <a:p>
            <a:pPr algn="ctr">
              <a:lnSpc>
                <a:spcPct val="100000"/>
              </a:lnSpc>
            </a:pPr>
            <a:endParaRPr lang="it-IT" sz="1800" b="0" strike="noStrike" spc="-1">
              <a:latin typeface="Arial"/>
            </a:endParaRPr>
          </a:p>
          <a:p>
            <a:pPr algn="ctr">
              <a:lnSpc>
                <a:spcPct val="100000"/>
              </a:lnSpc>
            </a:pPr>
            <a:endParaRPr lang="it-IT" sz="1800" b="0" strike="noStrike" spc="-1">
              <a:latin typeface="Arial"/>
            </a:endParaRPr>
          </a:p>
          <a:p>
            <a:pPr algn="ctr">
              <a:lnSpc>
                <a:spcPct val="100000"/>
              </a:lnSpc>
            </a:pPr>
            <a:endParaRPr lang="it-IT" sz="1800" b="0" strike="noStrike" spc="-1">
              <a:latin typeface="Arial"/>
            </a:endParaRPr>
          </a:p>
          <a:p>
            <a:pPr algn="ctr">
              <a:lnSpc>
                <a:spcPct val="100000"/>
              </a:lnSpc>
            </a:pPr>
            <a:r>
              <a:rPr lang="it-IT" sz="1800" b="0" strike="noStrike" spc="-1">
                <a:solidFill>
                  <a:srgbClr val="000000"/>
                </a:solidFill>
                <a:latin typeface="Calibri"/>
                <a:ea typeface="DejaVu Sans"/>
              </a:rPr>
              <a:t>Article published to the XXVI FIG Congress (6-11 May 2018, Istanbul):</a:t>
            </a:r>
            <a:endParaRPr lang="it-IT" sz="1800" b="0" strike="noStrike" spc="-1">
              <a:latin typeface="Arial"/>
            </a:endParaRPr>
          </a:p>
          <a:p>
            <a:pPr algn="ctr">
              <a:lnSpc>
                <a:spcPct val="100000"/>
              </a:lnSpc>
            </a:pPr>
            <a:r>
              <a:rPr lang="it-IT" sz="1800" b="0" strike="noStrike" spc="-1">
                <a:solidFill>
                  <a:srgbClr val="000000"/>
                </a:solidFill>
                <a:latin typeface="Calibri"/>
                <a:ea typeface="DejaVu Sans"/>
              </a:rPr>
              <a:t>FIG 2018 WEB SITE (Article 9373)</a:t>
            </a:r>
            <a:endParaRPr lang="it-IT" sz="1800" b="0" strike="noStrike" spc="-1">
              <a:latin typeface="Arial"/>
            </a:endParaRPr>
          </a:p>
        </p:txBody>
      </p:sp>
      <p:pic>
        <p:nvPicPr>
          <p:cNvPr id="45" name="Immagine 4"/>
          <p:cNvPicPr/>
          <p:nvPr/>
        </p:nvPicPr>
        <p:blipFill>
          <a:blip r:embed="rId2" cstate="email">
            <a:extLst>
              <a:ext uri="{28A0092B-C50C-407E-A947-70E740481C1C}">
                <a14:useLocalDpi xmlns:a14="http://schemas.microsoft.com/office/drawing/2010/main"/>
              </a:ext>
            </a:extLst>
          </a:blip>
          <a:stretch/>
        </p:blipFill>
        <p:spPr>
          <a:xfrm>
            <a:off x="803520" y="4043160"/>
            <a:ext cx="952560" cy="964440"/>
          </a:xfrm>
          <a:prstGeom prst="rect">
            <a:avLst/>
          </a:prstGeom>
          <a:ln>
            <a:noFill/>
          </a:ln>
        </p:spPr>
      </p:pic>
      <p:pic>
        <p:nvPicPr>
          <p:cNvPr id="46" name="Immagine 7"/>
          <p:cNvPicPr/>
          <p:nvPr/>
        </p:nvPicPr>
        <p:blipFill>
          <a:blip r:embed="rId3" cstate="email">
            <a:extLst>
              <a:ext uri="{28A0092B-C50C-407E-A947-70E740481C1C}">
                <a14:useLocalDpi xmlns:a14="http://schemas.microsoft.com/office/drawing/2010/main"/>
              </a:ext>
            </a:extLst>
          </a:blip>
          <a:stretch/>
        </p:blipFill>
        <p:spPr>
          <a:xfrm>
            <a:off x="8424720" y="3851280"/>
            <a:ext cx="1300680" cy="1281960"/>
          </a:xfrm>
          <a:prstGeom prst="rect">
            <a:avLst/>
          </a:prstGeom>
          <a:ln>
            <a:noFill/>
          </a:ln>
        </p:spPr>
      </p:pic>
      <p:sp>
        <p:nvSpPr>
          <p:cNvPr id="47" name="Line 2"/>
          <p:cNvSpPr/>
          <p:nvPr/>
        </p:nvSpPr>
        <p:spPr>
          <a:xfrm flipV="1">
            <a:off x="360" y="1094760"/>
            <a:ext cx="10287000" cy="10080"/>
          </a:xfrm>
          <a:prstGeom prst="line">
            <a:avLst/>
          </a:prstGeom>
          <a:ln w="38160">
            <a:solidFill>
              <a:srgbClr val="000099"/>
            </a:solidFill>
            <a:round/>
          </a:ln>
        </p:spPr>
        <p:style>
          <a:lnRef idx="1">
            <a:schemeClr val="accent1"/>
          </a:lnRef>
          <a:fillRef idx="0">
            <a:schemeClr val="accent1"/>
          </a:fillRef>
          <a:effectRef idx="0">
            <a:schemeClr val="accent1"/>
          </a:effectRef>
          <a:fontRef idx="minor"/>
        </p:style>
      </p:sp>
      <p:pic>
        <p:nvPicPr>
          <p:cNvPr id="48" name="Immagine 6"/>
          <p:cNvPicPr/>
          <p:nvPr/>
        </p:nvPicPr>
        <p:blipFill>
          <a:blip r:embed="rId4" cstate="email">
            <a:extLst>
              <a:ext uri="{28A0092B-C50C-407E-A947-70E740481C1C}">
                <a14:useLocalDpi xmlns:a14="http://schemas.microsoft.com/office/drawing/2010/main"/>
              </a:ext>
            </a:extLst>
          </a:blip>
          <a:stretch/>
        </p:blipFill>
        <p:spPr>
          <a:xfrm>
            <a:off x="337320" y="71280"/>
            <a:ext cx="741960" cy="959400"/>
          </a:xfrm>
          <a:prstGeom prst="rect">
            <a:avLst/>
          </a:prstGeom>
          <a:ln>
            <a:noFill/>
          </a:ln>
        </p:spPr>
      </p:pic>
      <p:sp>
        <p:nvSpPr>
          <p:cNvPr id="49" name="CustomShape 3"/>
          <p:cNvSpPr/>
          <p:nvPr/>
        </p:nvSpPr>
        <p:spPr>
          <a:xfrm>
            <a:off x="3059640" y="179640"/>
            <a:ext cx="4391640" cy="7549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r>
              <a:rPr lang="it-IT" sz="3200" b="0" strike="noStrike" spc="-1">
                <a:solidFill>
                  <a:srgbClr val="21409A"/>
                </a:solidFill>
                <a:latin typeface="Calibri"/>
              </a:rPr>
              <a:t>CBSC16 Meeting</a:t>
            </a:r>
            <a:endParaRPr lang="it-IT" sz="3200" b="0" strike="noStrike" spc="-1">
              <a:latin typeface="Arial"/>
            </a:endParaRPr>
          </a:p>
          <a:p>
            <a:pPr algn="ctr">
              <a:lnSpc>
                <a:spcPct val="100000"/>
              </a:lnSpc>
            </a:pPr>
            <a:r>
              <a:rPr lang="it-IT" sz="2000" b="0" strike="noStrike" spc="-1">
                <a:solidFill>
                  <a:srgbClr val="21409A"/>
                </a:solidFill>
                <a:latin typeface="Calibri"/>
                <a:ea typeface="Microsoft YaHei"/>
              </a:rPr>
              <a:t>30</a:t>
            </a:r>
            <a:r>
              <a:rPr lang="it-IT" sz="2000" b="0" strike="noStrike" spc="-1" baseline="33000">
                <a:solidFill>
                  <a:srgbClr val="21409A"/>
                </a:solidFill>
                <a:latin typeface="Calibri"/>
                <a:ea typeface="Microsoft YaHei"/>
              </a:rPr>
              <a:t>th</a:t>
            </a:r>
            <a:r>
              <a:rPr lang="it-IT" sz="2000" b="0" strike="noStrike" spc="-1">
                <a:solidFill>
                  <a:srgbClr val="21409A"/>
                </a:solidFill>
                <a:latin typeface="Calibri"/>
                <a:ea typeface="Microsoft YaHei"/>
              </a:rPr>
              <a:t> May – 1</a:t>
            </a:r>
            <a:r>
              <a:rPr lang="it-IT" sz="2000" b="0" strike="noStrike" spc="-1" baseline="33000">
                <a:solidFill>
                  <a:srgbClr val="21409A"/>
                </a:solidFill>
                <a:latin typeface="Calibri"/>
                <a:ea typeface="Microsoft YaHei"/>
              </a:rPr>
              <a:t>st</a:t>
            </a:r>
            <a:r>
              <a:rPr lang="it-IT" sz="2000" b="0" strike="noStrike" spc="-1">
                <a:solidFill>
                  <a:srgbClr val="21409A"/>
                </a:solidFill>
                <a:latin typeface="Calibri"/>
                <a:ea typeface="Microsoft YaHei"/>
              </a:rPr>
              <a:t> June 2018, Goa (India)</a:t>
            </a:r>
            <a:endParaRPr lang="it-IT" sz="2000" b="0" strike="noStrike" spc="-1">
              <a:latin typeface="Arial"/>
            </a:endParaRPr>
          </a:p>
        </p:txBody>
      </p:sp>
      <p:sp>
        <p:nvSpPr>
          <p:cNvPr id="50" name="CustomShape 4"/>
          <p:cNvSpPr/>
          <p:nvPr/>
        </p:nvSpPr>
        <p:spPr>
          <a:xfrm>
            <a:off x="1727640" y="1260360"/>
            <a:ext cx="7127640" cy="9043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r>
              <a:rPr lang="it-IT" sz="3200" b="0" strike="noStrike" spc="-1">
                <a:solidFill>
                  <a:srgbClr val="21409A"/>
                </a:solidFill>
                <a:latin typeface="Calibri"/>
              </a:rPr>
              <a:t>Captain Lamberto Orlando LAMBERTI</a:t>
            </a:r>
            <a:endParaRPr lang="it-IT" sz="3200" b="0" strike="noStrike" spc="-1">
              <a:latin typeface="Arial"/>
            </a:endParaRPr>
          </a:p>
          <a:p>
            <a:pPr algn="ctr">
              <a:lnSpc>
                <a:spcPct val="100000"/>
              </a:lnSpc>
            </a:pPr>
            <a:r>
              <a:rPr lang="it-IT" sz="3200" b="0" strike="noStrike" spc="-1">
                <a:solidFill>
                  <a:srgbClr val="21409A"/>
                </a:solidFill>
                <a:latin typeface="Calibri"/>
              </a:rPr>
              <a:t>Vice Chair CBSC</a:t>
            </a:r>
            <a:endParaRPr lang="it-IT" sz="3200" b="0" strike="noStrike" spc="-1">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 name="CustomShape 1"/>
          <p:cNvSpPr/>
          <p:nvPr/>
        </p:nvSpPr>
        <p:spPr>
          <a:xfrm>
            <a:off x="1299600" y="1306440"/>
            <a:ext cx="7238880" cy="13698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r>
              <a:rPr lang="it-IT" sz="2800" b="0" strike="noStrike" spc="-1">
                <a:solidFill>
                  <a:srgbClr val="000000"/>
                </a:solidFill>
                <a:latin typeface="Calibri"/>
                <a:ea typeface="DejaVu Sans"/>
              </a:rPr>
              <a:t>THE REFERENCE FRAME</a:t>
            </a:r>
            <a:endParaRPr lang="it-IT" sz="2800" b="0" strike="noStrike" spc="-1">
              <a:latin typeface="Arial"/>
            </a:endParaRPr>
          </a:p>
          <a:p>
            <a:pPr>
              <a:lnSpc>
                <a:spcPct val="100000"/>
              </a:lnSpc>
            </a:pPr>
            <a:endParaRPr lang="it-IT" sz="2800" b="0" strike="noStrike" spc="-1">
              <a:latin typeface="Arial"/>
            </a:endParaRPr>
          </a:p>
          <a:p>
            <a:pPr>
              <a:lnSpc>
                <a:spcPct val="100000"/>
              </a:lnSpc>
            </a:pPr>
            <a:endParaRPr lang="it-IT" sz="2800" b="0" strike="noStrike" spc="-1">
              <a:latin typeface="Arial"/>
            </a:endParaRPr>
          </a:p>
        </p:txBody>
      </p:sp>
      <p:sp>
        <p:nvSpPr>
          <p:cNvPr id="99" name="CustomShape 2"/>
          <p:cNvSpPr/>
          <p:nvPr/>
        </p:nvSpPr>
        <p:spPr>
          <a:xfrm>
            <a:off x="348120" y="2160360"/>
            <a:ext cx="9384840" cy="14616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343080" indent="-342360">
              <a:lnSpc>
                <a:spcPct val="100000"/>
              </a:lnSpc>
              <a:buClr>
                <a:srgbClr val="000000"/>
              </a:buClr>
              <a:buFont typeface="Calibri Light"/>
              <a:buAutoNum type="arabicPeriod"/>
            </a:pPr>
            <a:r>
              <a:rPr lang="it-IT" sz="1800" b="0" strike="noStrike" spc="-1">
                <a:solidFill>
                  <a:srgbClr val="000000"/>
                </a:solidFill>
                <a:latin typeface="Calibri"/>
                <a:ea typeface="DejaVu Sans"/>
              </a:rPr>
              <a:t>4D reference frame</a:t>
            </a:r>
            <a:endParaRPr lang="it-IT" sz="1800" b="0" strike="noStrike" spc="-1">
              <a:latin typeface="Arial"/>
            </a:endParaRPr>
          </a:p>
          <a:p>
            <a:pPr>
              <a:lnSpc>
                <a:spcPct val="100000"/>
              </a:lnSpc>
            </a:pPr>
            <a:endParaRPr lang="it-IT" sz="1800" b="0" strike="noStrike" spc="-1">
              <a:latin typeface="Arial"/>
            </a:endParaRPr>
          </a:p>
          <a:p>
            <a:pPr marL="343080" indent="-342360">
              <a:lnSpc>
                <a:spcPct val="100000"/>
              </a:lnSpc>
              <a:buClr>
                <a:srgbClr val="000000"/>
              </a:buClr>
              <a:buFont typeface="Calibri Light"/>
              <a:buAutoNum type="arabicPeriod"/>
            </a:pPr>
            <a:r>
              <a:rPr lang="it-IT" sz="1800" b="0" strike="noStrike" spc="-1">
                <a:solidFill>
                  <a:srgbClr val="000000"/>
                </a:solidFill>
                <a:latin typeface="Calibri"/>
                <a:ea typeface="DejaVu Sans"/>
              </a:rPr>
              <a:t>Connecting the National Geodetic Reference Frame with the Hydrographic one</a:t>
            </a:r>
            <a:endParaRPr lang="it-IT" sz="1800" b="0" strike="noStrike" spc="-1">
              <a:latin typeface="Arial"/>
            </a:endParaRPr>
          </a:p>
          <a:p>
            <a:pPr>
              <a:lnSpc>
                <a:spcPct val="100000"/>
              </a:lnSpc>
            </a:pPr>
            <a:endParaRPr lang="it-IT" sz="1800" b="0" strike="noStrike" spc="-1">
              <a:latin typeface="Arial"/>
            </a:endParaRPr>
          </a:p>
          <a:p>
            <a:pPr marL="343080" indent="-342360">
              <a:lnSpc>
                <a:spcPct val="100000"/>
              </a:lnSpc>
              <a:buClr>
                <a:srgbClr val="000000"/>
              </a:buClr>
              <a:buFont typeface="Calibri Light"/>
              <a:buAutoNum type="arabicPeriod"/>
            </a:pPr>
            <a:r>
              <a:rPr lang="it-IT" sz="1800" b="0" strike="noStrike" spc="-1">
                <a:solidFill>
                  <a:srgbClr val="000000"/>
                </a:solidFill>
                <a:latin typeface="Calibri"/>
                <a:ea typeface="DejaVu Sans"/>
              </a:rPr>
              <a:t>Connecting Autorities in charge</a:t>
            </a:r>
            <a:endParaRPr lang="it-IT" sz="1800" b="0" strike="noStrike" spc="-1">
              <a:latin typeface="Arial"/>
            </a:endParaRPr>
          </a:p>
        </p:txBody>
      </p:sp>
      <p:pic>
        <p:nvPicPr>
          <p:cNvPr id="100" name="Immagine 8"/>
          <p:cNvPicPr/>
          <p:nvPr/>
        </p:nvPicPr>
        <p:blipFill>
          <a:blip r:embed="rId3" cstate="email">
            <a:extLst>
              <a:ext uri="{28A0092B-C50C-407E-A947-70E740481C1C}">
                <a14:useLocalDpi xmlns:a14="http://schemas.microsoft.com/office/drawing/2010/main"/>
              </a:ext>
            </a:extLst>
          </a:blip>
          <a:stretch/>
        </p:blipFill>
        <p:spPr>
          <a:xfrm>
            <a:off x="4463640" y="3493080"/>
            <a:ext cx="3276360" cy="2914200"/>
          </a:xfrm>
          <a:prstGeom prst="rect">
            <a:avLst/>
          </a:prstGeom>
          <a:ln>
            <a:noFill/>
          </a:ln>
        </p:spPr>
      </p:pic>
      <p:pic>
        <p:nvPicPr>
          <p:cNvPr id="101" name="Immagine 12"/>
          <p:cNvPicPr/>
          <p:nvPr/>
        </p:nvPicPr>
        <p:blipFill>
          <a:blip r:embed="rId4" cstate="email">
            <a:extLst>
              <a:ext uri="{28A0092B-C50C-407E-A947-70E740481C1C}">
                <a14:useLocalDpi xmlns:a14="http://schemas.microsoft.com/office/drawing/2010/main"/>
              </a:ext>
            </a:extLst>
          </a:blip>
          <a:stretch/>
        </p:blipFill>
        <p:spPr>
          <a:xfrm rot="5400000">
            <a:off x="7525080" y="2102400"/>
            <a:ext cx="3217680" cy="2036160"/>
          </a:xfrm>
          <a:prstGeom prst="rect">
            <a:avLst/>
          </a:prstGeom>
          <a:ln>
            <a:noFill/>
          </a:ln>
        </p:spPr>
      </p:pic>
      <p:sp>
        <p:nvSpPr>
          <p:cNvPr id="102" name="Line 3"/>
          <p:cNvSpPr/>
          <p:nvPr/>
        </p:nvSpPr>
        <p:spPr>
          <a:xfrm flipV="1">
            <a:off x="360" y="1094760"/>
            <a:ext cx="10287000" cy="10080"/>
          </a:xfrm>
          <a:prstGeom prst="line">
            <a:avLst/>
          </a:prstGeom>
          <a:ln w="38160">
            <a:solidFill>
              <a:srgbClr val="000099"/>
            </a:solidFill>
            <a:round/>
          </a:ln>
        </p:spPr>
        <p:style>
          <a:lnRef idx="1">
            <a:schemeClr val="accent1"/>
          </a:lnRef>
          <a:fillRef idx="0">
            <a:schemeClr val="accent1"/>
          </a:fillRef>
          <a:effectRef idx="0">
            <a:schemeClr val="accent1"/>
          </a:effectRef>
          <a:fontRef idx="minor"/>
        </p:style>
      </p:sp>
      <p:pic>
        <p:nvPicPr>
          <p:cNvPr id="103" name="Immagine 6"/>
          <p:cNvPicPr/>
          <p:nvPr/>
        </p:nvPicPr>
        <p:blipFill>
          <a:blip r:embed="rId5" cstate="email">
            <a:extLst>
              <a:ext uri="{28A0092B-C50C-407E-A947-70E740481C1C}">
                <a14:useLocalDpi xmlns:a14="http://schemas.microsoft.com/office/drawing/2010/main"/>
              </a:ext>
            </a:extLst>
          </a:blip>
          <a:stretch/>
        </p:blipFill>
        <p:spPr>
          <a:xfrm>
            <a:off x="337320" y="71280"/>
            <a:ext cx="741960" cy="959400"/>
          </a:xfrm>
          <a:prstGeom prst="rect">
            <a:avLst/>
          </a:prstGeom>
          <a:ln>
            <a:noFill/>
          </a:ln>
        </p:spPr>
      </p:pic>
      <p:sp>
        <p:nvSpPr>
          <p:cNvPr id="104" name="CustomShape 4"/>
          <p:cNvSpPr/>
          <p:nvPr/>
        </p:nvSpPr>
        <p:spPr>
          <a:xfrm>
            <a:off x="3059640" y="179640"/>
            <a:ext cx="4391640" cy="7549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r>
              <a:rPr lang="it-IT" sz="3200" b="0" strike="noStrike" spc="-1">
                <a:solidFill>
                  <a:srgbClr val="21409A"/>
                </a:solidFill>
                <a:latin typeface="Calibri"/>
              </a:rPr>
              <a:t>CBSC16 Meeting</a:t>
            </a:r>
            <a:endParaRPr lang="it-IT" sz="3200" b="0" strike="noStrike" spc="-1">
              <a:latin typeface="Arial"/>
            </a:endParaRPr>
          </a:p>
          <a:p>
            <a:pPr algn="ctr">
              <a:lnSpc>
                <a:spcPct val="100000"/>
              </a:lnSpc>
            </a:pPr>
            <a:r>
              <a:rPr lang="it-IT" sz="2000" b="0" strike="noStrike" spc="-1">
                <a:solidFill>
                  <a:srgbClr val="21409A"/>
                </a:solidFill>
                <a:latin typeface="Calibri"/>
                <a:ea typeface="Microsoft YaHei"/>
              </a:rPr>
              <a:t>30</a:t>
            </a:r>
            <a:r>
              <a:rPr lang="it-IT" sz="2000" b="0" strike="noStrike" spc="-1" baseline="33000">
                <a:solidFill>
                  <a:srgbClr val="21409A"/>
                </a:solidFill>
                <a:latin typeface="Calibri"/>
                <a:ea typeface="Microsoft YaHei"/>
              </a:rPr>
              <a:t>th</a:t>
            </a:r>
            <a:r>
              <a:rPr lang="it-IT" sz="2000" b="0" strike="noStrike" spc="-1">
                <a:solidFill>
                  <a:srgbClr val="21409A"/>
                </a:solidFill>
                <a:latin typeface="Calibri"/>
                <a:ea typeface="Microsoft YaHei"/>
              </a:rPr>
              <a:t> May – 1</a:t>
            </a:r>
            <a:r>
              <a:rPr lang="it-IT" sz="2000" b="0" strike="noStrike" spc="-1" baseline="33000">
                <a:solidFill>
                  <a:srgbClr val="21409A"/>
                </a:solidFill>
                <a:latin typeface="Calibri"/>
                <a:ea typeface="Microsoft YaHei"/>
              </a:rPr>
              <a:t>st</a:t>
            </a:r>
            <a:r>
              <a:rPr lang="it-IT" sz="2000" b="0" strike="noStrike" spc="-1">
                <a:solidFill>
                  <a:srgbClr val="21409A"/>
                </a:solidFill>
                <a:latin typeface="Calibri"/>
                <a:ea typeface="Microsoft YaHei"/>
              </a:rPr>
              <a:t> June 2018, Goa (India)</a:t>
            </a:r>
            <a:endParaRPr lang="it-IT" sz="2000" b="0" strike="noStrike" spc="-1">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 name="CustomShape 1"/>
          <p:cNvSpPr/>
          <p:nvPr/>
        </p:nvSpPr>
        <p:spPr>
          <a:xfrm>
            <a:off x="1299600" y="1306440"/>
            <a:ext cx="7238880" cy="13698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r>
              <a:rPr lang="it-IT" sz="2800" b="0" strike="noStrike" spc="-1">
                <a:solidFill>
                  <a:srgbClr val="000000"/>
                </a:solidFill>
                <a:latin typeface="Calibri"/>
                <a:ea typeface="DejaVu Sans"/>
              </a:rPr>
              <a:t>FUTURE PLANS</a:t>
            </a:r>
            <a:endParaRPr lang="it-IT" sz="2800" b="0" strike="noStrike" spc="-1">
              <a:latin typeface="Arial"/>
            </a:endParaRPr>
          </a:p>
          <a:p>
            <a:pPr>
              <a:lnSpc>
                <a:spcPct val="100000"/>
              </a:lnSpc>
            </a:pPr>
            <a:endParaRPr lang="it-IT" sz="2800" b="0" strike="noStrike" spc="-1">
              <a:latin typeface="Arial"/>
            </a:endParaRPr>
          </a:p>
          <a:p>
            <a:pPr>
              <a:lnSpc>
                <a:spcPct val="100000"/>
              </a:lnSpc>
            </a:pPr>
            <a:endParaRPr lang="it-IT" sz="2800" b="0" strike="noStrike" spc="-1">
              <a:latin typeface="Arial"/>
            </a:endParaRPr>
          </a:p>
        </p:txBody>
      </p:sp>
      <p:sp>
        <p:nvSpPr>
          <p:cNvPr id="106" name="CustomShape 2"/>
          <p:cNvSpPr/>
          <p:nvPr/>
        </p:nvSpPr>
        <p:spPr>
          <a:xfrm>
            <a:off x="1936080" y="1962360"/>
            <a:ext cx="5966280" cy="20102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343080" indent="-342360">
              <a:lnSpc>
                <a:spcPct val="100000"/>
              </a:lnSpc>
              <a:buClr>
                <a:srgbClr val="000000"/>
              </a:buClr>
              <a:buFont typeface="Calibri Light"/>
              <a:buAutoNum type="arabicPeriod"/>
            </a:pPr>
            <a:r>
              <a:rPr lang="it-IT" sz="1800" b="0" strike="noStrike" spc="-1">
                <a:solidFill>
                  <a:srgbClr val="000000"/>
                </a:solidFill>
                <a:latin typeface="Calibri"/>
                <a:ea typeface="DejaVu Sans"/>
              </a:rPr>
              <a:t>Full training period by an Italian hydrographic vessel in Lebanon</a:t>
            </a:r>
            <a:endParaRPr lang="it-IT" sz="1800" b="0" strike="noStrike" spc="-1">
              <a:latin typeface="Arial"/>
            </a:endParaRPr>
          </a:p>
          <a:p>
            <a:pPr>
              <a:lnSpc>
                <a:spcPct val="100000"/>
              </a:lnSpc>
            </a:pPr>
            <a:endParaRPr lang="it-IT" sz="1800" b="0" strike="noStrike" spc="-1">
              <a:latin typeface="Arial"/>
            </a:endParaRPr>
          </a:p>
          <a:p>
            <a:pPr marL="343080" indent="-342360">
              <a:lnSpc>
                <a:spcPct val="100000"/>
              </a:lnSpc>
              <a:buClr>
                <a:srgbClr val="000000"/>
              </a:buClr>
              <a:buFont typeface="Calibri Light"/>
              <a:buAutoNum type="arabicPeriod"/>
            </a:pPr>
            <a:r>
              <a:rPr lang="it-IT" sz="1800" b="0" strike="noStrike" spc="-1">
                <a:solidFill>
                  <a:srgbClr val="000000"/>
                </a:solidFill>
                <a:latin typeface="Calibri"/>
                <a:ea typeface="DejaVu Sans"/>
              </a:rPr>
              <a:t>Technical arrangement between Hydrographic Offices</a:t>
            </a:r>
            <a:endParaRPr lang="it-IT" sz="1800" b="0" strike="noStrike" spc="-1">
              <a:latin typeface="Arial"/>
            </a:endParaRPr>
          </a:p>
          <a:p>
            <a:pPr>
              <a:lnSpc>
                <a:spcPct val="100000"/>
              </a:lnSpc>
            </a:pPr>
            <a:endParaRPr lang="it-IT" sz="1800" b="0" strike="noStrike" spc="-1">
              <a:latin typeface="Arial"/>
            </a:endParaRPr>
          </a:p>
          <a:p>
            <a:pPr marL="343080" indent="-342360">
              <a:lnSpc>
                <a:spcPct val="100000"/>
              </a:lnSpc>
              <a:buClr>
                <a:srgbClr val="000000"/>
              </a:buClr>
              <a:buFont typeface="Calibri Light"/>
              <a:buAutoNum type="arabicPeriod" startAt="3"/>
            </a:pPr>
            <a:r>
              <a:rPr lang="it-IT" sz="1800" b="0" strike="noStrike" spc="-1">
                <a:solidFill>
                  <a:srgbClr val="000000"/>
                </a:solidFill>
                <a:latin typeface="Calibri"/>
                <a:ea typeface="DejaVu Sans"/>
              </a:rPr>
              <a:t>International Involvement of the Lebanon Hydrographic Service</a:t>
            </a:r>
            <a:endParaRPr lang="it-IT" sz="1800" b="0" strike="noStrike" spc="-1">
              <a:latin typeface="Arial"/>
            </a:endParaRPr>
          </a:p>
        </p:txBody>
      </p:sp>
      <p:pic>
        <p:nvPicPr>
          <p:cNvPr id="107" name="Immagine 8"/>
          <p:cNvPicPr/>
          <p:nvPr/>
        </p:nvPicPr>
        <p:blipFill>
          <a:blip r:embed="rId3" cstate="email">
            <a:extLst>
              <a:ext uri="{28A0092B-C50C-407E-A947-70E740481C1C}">
                <a14:useLocalDpi xmlns:a14="http://schemas.microsoft.com/office/drawing/2010/main"/>
              </a:ext>
            </a:extLst>
          </a:blip>
          <a:stretch/>
        </p:blipFill>
        <p:spPr>
          <a:xfrm>
            <a:off x="2015640" y="4010400"/>
            <a:ext cx="3081960" cy="2028960"/>
          </a:xfrm>
          <a:prstGeom prst="rect">
            <a:avLst/>
          </a:prstGeom>
          <a:ln>
            <a:noFill/>
          </a:ln>
        </p:spPr>
      </p:pic>
      <p:pic>
        <p:nvPicPr>
          <p:cNvPr id="108" name="Immagine 7"/>
          <p:cNvPicPr/>
          <p:nvPr/>
        </p:nvPicPr>
        <p:blipFill>
          <a:blip r:embed="rId4" cstate="email">
            <a:extLst>
              <a:ext uri="{28A0092B-C50C-407E-A947-70E740481C1C}">
                <a14:useLocalDpi xmlns:a14="http://schemas.microsoft.com/office/drawing/2010/main"/>
              </a:ext>
            </a:extLst>
          </a:blip>
          <a:stretch/>
        </p:blipFill>
        <p:spPr>
          <a:xfrm>
            <a:off x="755640" y="4880880"/>
            <a:ext cx="981360" cy="964440"/>
          </a:xfrm>
          <a:prstGeom prst="rect">
            <a:avLst/>
          </a:prstGeom>
          <a:ln>
            <a:noFill/>
          </a:ln>
        </p:spPr>
      </p:pic>
      <p:pic>
        <p:nvPicPr>
          <p:cNvPr id="109" name="Immagine 10"/>
          <p:cNvPicPr/>
          <p:nvPr/>
        </p:nvPicPr>
        <p:blipFill>
          <a:blip r:embed="rId5" cstate="email">
            <a:extLst>
              <a:ext uri="{28A0092B-C50C-407E-A947-70E740481C1C}">
                <a14:useLocalDpi xmlns:a14="http://schemas.microsoft.com/office/drawing/2010/main"/>
              </a:ext>
            </a:extLst>
          </a:blip>
          <a:stretch/>
        </p:blipFill>
        <p:spPr>
          <a:xfrm>
            <a:off x="5183640" y="4722480"/>
            <a:ext cx="1366560" cy="1281960"/>
          </a:xfrm>
          <a:prstGeom prst="rect">
            <a:avLst/>
          </a:prstGeom>
          <a:ln>
            <a:noFill/>
          </a:ln>
        </p:spPr>
      </p:pic>
      <p:pic>
        <p:nvPicPr>
          <p:cNvPr id="110" name="Immagine 6"/>
          <p:cNvPicPr/>
          <p:nvPr/>
        </p:nvPicPr>
        <p:blipFill>
          <a:blip r:embed="rId6" cstate="email">
            <a:extLst>
              <a:ext uri="{28A0092B-C50C-407E-A947-70E740481C1C}">
                <a14:useLocalDpi xmlns:a14="http://schemas.microsoft.com/office/drawing/2010/main"/>
              </a:ext>
            </a:extLst>
          </a:blip>
          <a:stretch/>
        </p:blipFill>
        <p:spPr>
          <a:xfrm>
            <a:off x="6617520" y="3764160"/>
            <a:ext cx="3089160" cy="2745360"/>
          </a:xfrm>
          <a:prstGeom prst="rect">
            <a:avLst/>
          </a:prstGeom>
          <a:ln>
            <a:noFill/>
          </a:ln>
        </p:spPr>
      </p:pic>
      <p:sp>
        <p:nvSpPr>
          <p:cNvPr id="111" name="CustomShape 3"/>
          <p:cNvSpPr/>
          <p:nvPr/>
        </p:nvSpPr>
        <p:spPr>
          <a:xfrm>
            <a:off x="334800" y="2003760"/>
            <a:ext cx="9384840" cy="1918440"/>
          </a:xfrm>
          <a:prstGeom prst="rect">
            <a:avLst/>
          </a:prstGeom>
          <a:solidFill>
            <a:schemeClr val="accent1"/>
          </a:solidFill>
          <a:ln>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endParaRPr lang="it-IT" sz="1800" b="0" strike="noStrike" spc="-1">
              <a:latin typeface="Arial"/>
            </a:endParaRPr>
          </a:p>
          <a:p>
            <a:pPr algn="ctr">
              <a:lnSpc>
                <a:spcPct val="100000"/>
              </a:lnSpc>
            </a:pPr>
            <a:r>
              <a:rPr lang="it-IT" sz="4000" b="0" strike="noStrike" spc="-1">
                <a:solidFill>
                  <a:srgbClr val="000000"/>
                </a:solidFill>
                <a:latin typeface="Calibri"/>
                <a:ea typeface="DejaVu Sans"/>
              </a:rPr>
              <a:t>QUESTIONS?</a:t>
            </a:r>
            <a:endParaRPr lang="it-IT" sz="4000" b="0" strike="noStrike" spc="-1">
              <a:latin typeface="Arial"/>
            </a:endParaRPr>
          </a:p>
          <a:p>
            <a:pPr algn="ctr">
              <a:lnSpc>
                <a:spcPct val="100000"/>
              </a:lnSpc>
            </a:pPr>
            <a:endParaRPr lang="it-IT" sz="4000" b="0" strike="noStrike" spc="-1">
              <a:latin typeface="Arial"/>
            </a:endParaRPr>
          </a:p>
        </p:txBody>
      </p:sp>
      <p:sp>
        <p:nvSpPr>
          <p:cNvPr id="112" name="Line 4"/>
          <p:cNvSpPr/>
          <p:nvPr/>
        </p:nvSpPr>
        <p:spPr>
          <a:xfrm flipV="1">
            <a:off x="360" y="1094760"/>
            <a:ext cx="10287000" cy="10080"/>
          </a:xfrm>
          <a:prstGeom prst="line">
            <a:avLst/>
          </a:prstGeom>
          <a:ln w="38160">
            <a:solidFill>
              <a:srgbClr val="000099"/>
            </a:solidFill>
            <a:round/>
          </a:ln>
        </p:spPr>
        <p:style>
          <a:lnRef idx="1">
            <a:schemeClr val="accent1"/>
          </a:lnRef>
          <a:fillRef idx="0">
            <a:schemeClr val="accent1"/>
          </a:fillRef>
          <a:effectRef idx="0">
            <a:schemeClr val="accent1"/>
          </a:effectRef>
          <a:fontRef idx="minor"/>
        </p:style>
      </p:sp>
      <p:pic>
        <p:nvPicPr>
          <p:cNvPr id="113" name="Immagine 6"/>
          <p:cNvPicPr/>
          <p:nvPr/>
        </p:nvPicPr>
        <p:blipFill>
          <a:blip r:embed="rId7" cstate="email">
            <a:extLst>
              <a:ext uri="{28A0092B-C50C-407E-A947-70E740481C1C}">
                <a14:useLocalDpi xmlns:a14="http://schemas.microsoft.com/office/drawing/2010/main"/>
              </a:ext>
            </a:extLst>
          </a:blip>
          <a:stretch/>
        </p:blipFill>
        <p:spPr>
          <a:xfrm>
            <a:off x="337320" y="71280"/>
            <a:ext cx="741960" cy="959400"/>
          </a:xfrm>
          <a:prstGeom prst="rect">
            <a:avLst/>
          </a:prstGeom>
          <a:ln>
            <a:noFill/>
          </a:ln>
        </p:spPr>
      </p:pic>
      <p:sp>
        <p:nvSpPr>
          <p:cNvPr id="114" name="CustomShape 5"/>
          <p:cNvSpPr/>
          <p:nvPr/>
        </p:nvSpPr>
        <p:spPr>
          <a:xfrm>
            <a:off x="3059640" y="179640"/>
            <a:ext cx="4391640" cy="7549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r>
              <a:rPr lang="it-IT" sz="3200" b="0" strike="noStrike" spc="-1">
                <a:solidFill>
                  <a:srgbClr val="21409A"/>
                </a:solidFill>
                <a:latin typeface="Calibri"/>
              </a:rPr>
              <a:t>CBSC16 Meeting</a:t>
            </a:r>
            <a:endParaRPr lang="it-IT" sz="3200" b="0" strike="noStrike" spc="-1">
              <a:latin typeface="Arial"/>
            </a:endParaRPr>
          </a:p>
          <a:p>
            <a:pPr algn="ctr">
              <a:lnSpc>
                <a:spcPct val="100000"/>
              </a:lnSpc>
            </a:pPr>
            <a:r>
              <a:rPr lang="it-IT" sz="2000" b="0" strike="noStrike" spc="-1">
                <a:solidFill>
                  <a:srgbClr val="21409A"/>
                </a:solidFill>
                <a:latin typeface="Calibri"/>
                <a:ea typeface="Microsoft YaHei"/>
              </a:rPr>
              <a:t>30</a:t>
            </a:r>
            <a:r>
              <a:rPr lang="it-IT" sz="2000" b="0" strike="noStrike" spc="-1" baseline="33000">
                <a:solidFill>
                  <a:srgbClr val="21409A"/>
                </a:solidFill>
                <a:latin typeface="Calibri"/>
                <a:ea typeface="Microsoft YaHei"/>
              </a:rPr>
              <a:t>th</a:t>
            </a:r>
            <a:r>
              <a:rPr lang="it-IT" sz="2000" b="0" strike="noStrike" spc="-1">
                <a:solidFill>
                  <a:srgbClr val="21409A"/>
                </a:solidFill>
                <a:latin typeface="Calibri"/>
                <a:ea typeface="Microsoft YaHei"/>
              </a:rPr>
              <a:t> May – 1</a:t>
            </a:r>
            <a:r>
              <a:rPr lang="it-IT" sz="2000" b="0" strike="noStrike" spc="-1" baseline="33000">
                <a:solidFill>
                  <a:srgbClr val="21409A"/>
                </a:solidFill>
                <a:latin typeface="Calibri"/>
                <a:ea typeface="Microsoft YaHei"/>
              </a:rPr>
              <a:t>st</a:t>
            </a:r>
            <a:r>
              <a:rPr lang="it-IT" sz="2000" b="0" strike="noStrike" spc="-1">
                <a:solidFill>
                  <a:srgbClr val="21409A"/>
                </a:solidFill>
                <a:latin typeface="Calibri"/>
                <a:ea typeface="Microsoft YaHei"/>
              </a:rPr>
              <a:t> June 2018, Goa (India)</a:t>
            </a:r>
            <a:endParaRPr lang="it-IT" sz="2000" b="0" strike="noStrike" spc="-1">
              <a:latin typeface="Arial"/>
            </a:endParaRPr>
          </a:p>
        </p:txBody>
      </p:sp>
    </p:spTree>
  </p:cSld>
  <p:clrMapOvr>
    <a:masterClrMapping/>
  </p:clrMapOvr>
  <p:timing>
    <p:tnLst>
      <p:par>
        <p:cTn id="1" dur="indefinite" restart="never" nodeType="tmRoot">
          <p:childTnLst>
            <p:seq>
              <p:cTn id="2" dur="indefinite" nodeType="mainSeq">
                <p:childTnLst>
                  <p:par>
                    <p:cTn id="3" fill="hold">
                      <p:stCondLst>
                        <p:cond delay="indefinite"/>
                      </p:stCondLst>
                      <p:childTnLst>
                        <p:par>
                          <p:cTn id="4" fill="hold">
                            <p:stCondLst>
                              <p:cond delay="0"/>
                            </p:stCondLst>
                            <p:childTnLst>
                              <p:par>
                                <p:cTn id="5" presetID="1" presetClass="entr" fill="hold" nodeType="clickEffect">
                                  <p:stCondLst>
                                    <p:cond delay="0"/>
                                  </p:stCondLst>
                                  <p:childTnLst>
                                    <p:set>
                                      <p:cBhvr>
                                        <p:cTn id="6" dur="1" fill="hold">
                                          <p:stCondLst>
                                            <p:cond delay="0"/>
                                          </p:stCondLst>
                                        </p:cTn>
                                        <p:tgtEl>
                                          <p:spTgt spid="1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 name="CustomShape 1"/>
          <p:cNvSpPr/>
          <p:nvPr/>
        </p:nvSpPr>
        <p:spPr>
          <a:xfrm>
            <a:off x="1299600" y="1544400"/>
            <a:ext cx="7238880" cy="38077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r>
              <a:rPr lang="it-IT" sz="3600" b="0" strike="noStrike" spc="-1">
                <a:solidFill>
                  <a:srgbClr val="000000"/>
                </a:solidFill>
                <a:latin typeface="Calibri"/>
                <a:ea typeface="DejaVu Sans"/>
              </a:rPr>
              <a:t>DISCUSSION</a:t>
            </a:r>
            <a:endParaRPr lang="it-IT" sz="3600" b="0" strike="noStrike" spc="-1">
              <a:latin typeface="Arial"/>
            </a:endParaRPr>
          </a:p>
          <a:p>
            <a:pPr>
              <a:lnSpc>
                <a:spcPct val="100000"/>
              </a:lnSpc>
            </a:pPr>
            <a:endParaRPr lang="it-IT" sz="3600" b="0" strike="noStrike" spc="-1">
              <a:latin typeface="Arial"/>
            </a:endParaRPr>
          </a:p>
          <a:p>
            <a:pPr marL="457200" indent="-456480">
              <a:lnSpc>
                <a:spcPct val="100000"/>
              </a:lnSpc>
              <a:buClr>
                <a:srgbClr val="000000"/>
              </a:buClr>
              <a:buFont typeface="Arial"/>
              <a:buChar char="•"/>
            </a:pPr>
            <a:r>
              <a:rPr lang="it-IT" sz="3600" b="0" strike="noStrike" spc="-1">
                <a:solidFill>
                  <a:srgbClr val="000000"/>
                </a:solidFill>
                <a:latin typeface="Calibri"/>
                <a:ea typeface="DejaVu Sans"/>
              </a:rPr>
              <a:t>The Framework</a:t>
            </a:r>
            <a:endParaRPr lang="it-IT" sz="3600" b="0" strike="noStrike" spc="-1">
              <a:latin typeface="Arial"/>
            </a:endParaRPr>
          </a:p>
          <a:p>
            <a:pPr>
              <a:lnSpc>
                <a:spcPct val="100000"/>
              </a:lnSpc>
            </a:pPr>
            <a:endParaRPr lang="it-IT" sz="3600" b="0" strike="noStrike" spc="-1">
              <a:latin typeface="Arial"/>
            </a:endParaRPr>
          </a:p>
          <a:p>
            <a:pPr marL="457200" indent="-456480">
              <a:lnSpc>
                <a:spcPct val="100000"/>
              </a:lnSpc>
              <a:buClr>
                <a:srgbClr val="000000"/>
              </a:buClr>
              <a:buFont typeface="Arial"/>
              <a:buChar char="•"/>
            </a:pPr>
            <a:r>
              <a:rPr lang="it-IT" sz="3600" b="0" strike="noStrike" spc="-1">
                <a:solidFill>
                  <a:srgbClr val="000000"/>
                </a:solidFill>
                <a:latin typeface="Calibri"/>
                <a:ea typeface="DejaVu Sans"/>
              </a:rPr>
              <a:t>The Collaboration</a:t>
            </a:r>
            <a:endParaRPr lang="it-IT" sz="3600" b="0" strike="noStrike" spc="-1">
              <a:latin typeface="Arial"/>
            </a:endParaRPr>
          </a:p>
          <a:p>
            <a:pPr>
              <a:lnSpc>
                <a:spcPct val="100000"/>
              </a:lnSpc>
            </a:pPr>
            <a:endParaRPr lang="it-IT" sz="3600" b="0" strike="noStrike" spc="-1">
              <a:latin typeface="Arial"/>
            </a:endParaRPr>
          </a:p>
          <a:p>
            <a:pPr marL="457200" indent="-456480">
              <a:lnSpc>
                <a:spcPct val="100000"/>
              </a:lnSpc>
              <a:buClr>
                <a:srgbClr val="000000"/>
              </a:buClr>
              <a:buFont typeface="Arial"/>
              <a:buChar char="•"/>
            </a:pPr>
            <a:r>
              <a:rPr lang="it-IT" sz="3600" b="0" strike="noStrike" spc="-1">
                <a:solidFill>
                  <a:srgbClr val="000000"/>
                </a:solidFill>
                <a:latin typeface="Calibri"/>
                <a:ea typeface="DejaVu Sans"/>
              </a:rPr>
              <a:t>The Project</a:t>
            </a:r>
            <a:endParaRPr lang="it-IT" sz="3600" b="0" strike="noStrike" spc="-1">
              <a:latin typeface="Arial"/>
            </a:endParaRPr>
          </a:p>
        </p:txBody>
      </p:sp>
      <p:sp>
        <p:nvSpPr>
          <p:cNvPr id="52" name="Line 2"/>
          <p:cNvSpPr/>
          <p:nvPr/>
        </p:nvSpPr>
        <p:spPr>
          <a:xfrm flipV="1">
            <a:off x="360" y="1094760"/>
            <a:ext cx="10287000" cy="10080"/>
          </a:xfrm>
          <a:prstGeom prst="line">
            <a:avLst/>
          </a:prstGeom>
          <a:ln w="38160">
            <a:solidFill>
              <a:srgbClr val="000099"/>
            </a:solidFill>
            <a:round/>
          </a:ln>
        </p:spPr>
        <p:style>
          <a:lnRef idx="1">
            <a:schemeClr val="accent1"/>
          </a:lnRef>
          <a:fillRef idx="0">
            <a:schemeClr val="accent1"/>
          </a:fillRef>
          <a:effectRef idx="0">
            <a:schemeClr val="accent1"/>
          </a:effectRef>
          <a:fontRef idx="minor"/>
        </p:style>
      </p:sp>
      <p:pic>
        <p:nvPicPr>
          <p:cNvPr id="53" name="Immagine 6"/>
          <p:cNvPicPr/>
          <p:nvPr/>
        </p:nvPicPr>
        <p:blipFill>
          <a:blip r:embed="rId2" cstate="email">
            <a:extLst>
              <a:ext uri="{28A0092B-C50C-407E-A947-70E740481C1C}">
                <a14:useLocalDpi xmlns:a14="http://schemas.microsoft.com/office/drawing/2010/main"/>
              </a:ext>
            </a:extLst>
          </a:blip>
          <a:stretch/>
        </p:blipFill>
        <p:spPr>
          <a:xfrm>
            <a:off x="337320" y="71280"/>
            <a:ext cx="741960" cy="959400"/>
          </a:xfrm>
          <a:prstGeom prst="rect">
            <a:avLst/>
          </a:prstGeom>
          <a:ln>
            <a:noFill/>
          </a:ln>
        </p:spPr>
      </p:pic>
      <p:sp>
        <p:nvSpPr>
          <p:cNvPr id="54" name="CustomShape 3"/>
          <p:cNvSpPr/>
          <p:nvPr/>
        </p:nvSpPr>
        <p:spPr>
          <a:xfrm>
            <a:off x="3059640" y="179640"/>
            <a:ext cx="4391640" cy="7549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r>
              <a:rPr lang="it-IT" sz="3200" b="0" strike="noStrike" spc="-1">
                <a:solidFill>
                  <a:srgbClr val="21409A"/>
                </a:solidFill>
                <a:latin typeface="Calibri"/>
              </a:rPr>
              <a:t>CBSC16 Meeting</a:t>
            </a:r>
            <a:endParaRPr lang="it-IT" sz="3200" b="0" strike="noStrike" spc="-1">
              <a:latin typeface="Arial"/>
            </a:endParaRPr>
          </a:p>
          <a:p>
            <a:pPr algn="ctr">
              <a:lnSpc>
                <a:spcPct val="100000"/>
              </a:lnSpc>
            </a:pPr>
            <a:r>
              <a:rPr lang="it-IT" sz="2000" b="0" strike="noStrike" spc="-1">
                <a:solidFill>
                  <a:srgbClr val="21409A"/>
                </a:solidFill>
                <a:latin typeface="Calibri"/>
                <a:ea typeface="Microsoft YaHei"/>
              </a:rPr>
              <a:t>30</a:t>
            </a:r>
            <a:r>
              <a:rPr lang="it-IT" sz="2000" b="0" strike="noStrike" spc="-1" baseline="33000">
                <a:solidFill>
                  <a:srgbClr val="21409A"/>
                </a:solidFill>
                <a:latin typeface="Calibri"/>
                <a:ea typeface="Microsoft YaHei"/>
              </a:rPr>
              <a:t>th</a:t>
            </a:r>
            <a:r>
              <a:rPr lang="it-IT" sz="2000" b="0" strike="noStrike" spc="-1">
                <a:solidFill>
                  <a:srgbClr val="21409A"/>
                </a:solidFill>
                <a:latin typeface="Calibri"/>
                <a:ea typeface="Microsoft YaHei"/>
              </a:rPr>
              <a:t> May – 1</a:t>
            </a:r>
            <a:r>
              <a:rPr lang="it-IT" sz="2000" b="0" strike="noStrike" spc="-1" baseline="33000">
                <a:solidFill>
                  <a:srgbClr val="21409A"/>
                </a:solidFill>
                <a:latin typeface="Calibri"/>
                <a:ea typeface="Microsoft YaHei"/>
              </a:rPr>
              <a:t>st</a:t>
            </a:r>
            <a:r>
              <a:rPr lang="it-IT" sz="2000" b="0" strike="noStrike" spc="-1">
                <a:solidFill>
                  <a:srgbClr val="21409A"/>
                </a:solidFill>
                <a:latin typeface="Calibri"/>
                <a:ea typeface="Microsoft YaHei"/>
              </a:rPr>
              <a:t> June 2018, Goa (India)</a:t>
            </a:r>
            <a:endParaRPr lang="it-IT" sz="2000" b="0" strike="noStrike" spc="-1">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 name="CustomShape 1"/>
          <p:cNvSpPr/>
          <p:nvPr/>
        </p:nvSpPr>
        <p:spPr>
          <a:xfrm>
            <a:off x="1299600" y="1306440"/>
            <a:ext cx="7238880" cy="13698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r>
              <a:rPr lang="it-IT" sz="2800" b="0" strike="noStrike" spc="-1">
                <a:solidFill>
                  <a:srgbClr val="000000"/>
                </a:solidFill>
                <a:latin typeface="Calibri"/>
                <a:ea typeface="DejaVu Sans"/>
              </a:rPr>
              <a:t>THE MISSION</a:t>
            </a:r>
            <a:endParaRPr lang="it-IT" sz="2800" b="0" strike="noStrike" spc="-1">
              <a:latin typeface="Arial"/>
            </a:endParaRPr>
          </a:p>
          <a:p>
            <a:pPr>
              <a:lnSpc>
                <a:spcPct val="100000"/>
              </a:lnSpc>
            </a:pPr>
            <a:endParaRPr lang="it-IT" sz="2800" b="0" strike="noStrike" spc="-1">
              <a:latin typeface="Arial"/>
            </a:endParaRPr>
          </a:p>
          <a:p>
            <a:pPr>
              <a:lnSpc>
                <a:spcPct val="100000"/>
              </a:lnSpc>
            </a:pPr>
            <a:endParaRPr lang="it-IT" sz="2800" b="0" strike="noStrike" spc="-1">
              <a:latin typeface="Arial"/>
            </a:endParaRPr>
          </a:p>
        </p:txBody>
      </p:sp>
      <p:sp>
        <p:nvSpPr>
          <p:cNvPr id="56" name="CustomShape 2"/>
          <p:cNvSpPr/>
          <p:nvPr/>
        </p:nvSpPr>
        <p:spPr>
          <a:xfrm>
            <a:off x="1003680" y="2441880"/>
            <a:ext cx="7925760" cy="30754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it-IT" sz="2800" b="0" strike="noStrike" spc="-1">
                <a:solidFill>
                  <a:srgbClr val="000000"/>
                </a:solidFill>
                <a:latin typeface="Calibri"/>
                <a:ea typeface="DejaVu Sans"/>
              </a:rPr>
              <a:t>Collaborate between Lebanon and Italy in order to build an independent Lebanese Hydrographic Service</a:t>
            </a:r>
            <a:endParaRPr lang="it-IT" sz="2800" b="0" strike="noStrike" spc="-1">
              <a:latin typeface="Arial"/>
            </a:endParaRPr>
          </a:p>
          <a:p>
            <a:pPr>
              <a:lnSpc>
                <a:spcPct val="100000"/>
              </a:lnSpc>
            </a:pPr>
            <a:endParaRPr lang="it-IT" sz="2800" b="0" strike="noStrike" spc="-1">
              <a:latin typeface="Arial"/>
            </a:endParaRPr>
          </a:p>
          <a:p>
            <a:pPr>
              <a:lnSpc>
                <a:spcPct val="100000"/>
              </a:lnSpc>
            </a:pPr>
            <a:r>
              <a:rPr lang="it-IT" sz="2800" b="0" u="sng" strike="noStrike" spc="-1">
                <a:solidFill>
                  <a:srgbClr val="000000"/>
                </a:solidFill>
                <a:uFillTx/>
                <a:latin typeface="Calibri"/>
                <a:ea typeface="DejaVu Sans"/>
              </a:rPr>
              <a:t>Collaborate</a:t>
            </a:r>
            <a:r>
              <a:rPr lang="it-IT" sz="2800" b="0" strike="noStrike" spc="-1">
                <a:solidFill>
                  <a:srgbClr val="000000"/>
                </a:solidFill>
                <a:latin typeface="Calibri"/>
                <a:ea typeface="DejaVu Sans"/>
              </a:rPr>
              <a:t>: NOT AUTORITATIVE</a:t>
            </a:r>
            <a:endParaRPr lang="it-IT" sz="2800" b="0" strike="noStrike" spc="-1">
              <a:latin typeface="Arial"/>
            </a:endParaRPr>
          </a:p>
          <a:p>
            <a:pPr>
              <a:lnSpc>
                <a:spcPct val="100000"/>
              </a:lnSpc>
            </a:pPr>
            <a:endParaRPr lang="it-IT" sz="2800" b="0" strike="noStrike" spc="-1">
              <a:latin typeface="Arial"/>
            </a:endParaRPr>
          </a:p>
          <a:p>
            <a:pPr>
              <a:lnSpc>
                <a:spcPct val="100000"/>
              </a:lnSpc>
            </a:pPr>
            <a:r>
              <a:rPr lang="it-IT" sz="2800" b="0" u="sng" strike="noStrike" spc="-1">
                <a:solidFill>
                  <a:srgbClr val="000000"/>
                </a:solidFill>
                <a:uFillTx/>
                <a:latin typeface="Calibri"/>
                <a:ea typeface="DejaVu Sans"/>
              </a:rPr>
              <a:t>Independent</a:t>
            </a:r>
            <a:r>
              <a:rPr lang="it-IT" sz="2800" b="0" strike="noStrike" spc="-1">
                <a:solidFill>
                  <a:srgbClr val="000000"/>
                </a:solidFill>
                <a:latin typeface="Calibri"/>
                <a:ea typeface="DejaVu Sans"/>
              </a:rPr>
              <a:t>: all tasks, from surveys to products within a data-centric approach</a:t>
            </a:r>
            <a:endParaRPr lang="it-IT" sz="2800" b="0" strike="noStrike" spc="-1">
              <a:latin typeface="Arial"/>
            </a:endParaRPr>
          </a:p>
        </p:txBody>
      </p:sp>
      <p:sp>
        <p:nvSpPr>
          <p:cNvPr id="57" name="Line 3"/>
          <p:cNvSpPr/>
          <p:nvPr/>
        </p:nvSpPr>
        <p:spPr>
          <a:xfrm flipV="1">
            <a:off x="360" y="1094760"/>
            <a:ext cx="10287000" cy="10080"/>
          </a:xfrm>
          <a:prstGeom prst="line">
            <a:avLst/>
          </a:prstGeom>
          <a:ln w="38160">
            <a:solidFill>
              <a:srgbClr val="000099"/>
            </a:solidFill>
            <a:round/>
          </a:ln>
        </p:spPr>
        <p:style>
          <a:lnRef idx="1">
            <a:schemeClr val="accent1"/>
          </a:lnRef>
          <a:fillRef idx="0">
            <a:schemeClr val="accent1"/>
          </a:fillRef>
          <a:effectRef idx="0">
            <a:schemeClr val="accent1"/>
          </a:effectRef>
          <a:fontRef idx="minor"/>
        </p:style>
      </p:sp>
      <p:pic>
        <p:nvPicPr>
          <p:cNvPr id="58" name="Immagine 6"/>
          <p:cNvPicPr/>
          <p:nvPr/>
        </p:nvPicPr>
        <p:blipFill>
          <a:blip r:embed="rId2" cstate="email">
            <a:extLst>
              <a:ext uri="{28A0092B-C50C-407E-A947-70E740481C1C}">
                <a14:useLocalDpi xmlns:a14="http://schemas.microsoft.com/office/drawing/2010/main"/>
              </a:ext>
            </a:extLst>
          </a:blip>
          <a:stretch/>
        </p:blipFill>
        <p:spPr>
          <a:xfrm>
            <a:off x="337320" y="71280"/>
            <a:ext cx="741960" cy="959400"/>
          </a:xfrm>
          <a:prstGeom prst="rect">
            <a:avLst/>
          </a:prstGeom>
          <a:ln>
            <a:noFill/>
          </a:ln>
        </p:spPr>
      </p:pic>
      <p:sp>
        <p:nvSpPr>
          <p:cNvPr id="59" name="CustomShape 4"/>
          <p:cNvSpPr/>
          <p:nvPr/>
        </p:nvSpPr>
        <p:spPr>
          <a:xfrm>
            <a:off x="3059640" y="179640"/>
            <a:ext cx="4391640" cy="7549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r>
              <a:rPr lang="it-IT" sz="3200" b="0" strike="noStrike" spc="-1">
                <a:solidFill>
                  <a:srgbClr val="21409A"/>
                </a:solidFill>
                <a:latin typeface="Calibri"/>
              </a:rPr>
              <a:t>CBSC16 Meeting</a:t>
            </a:r>
            <a:endParaRPr lang="it-IT" sz="3200" b="0" strike="noStrike" spc="-1">
              <a:latin typeface="Arial"/>
            </a:endParaRPr>
          </a:p>
          <a:p>
            <a:pPr algn="ctr">
              <a:lnSpc>
                <a:spcPct val="100000"/>
              </a:lnSpc>
            </a:pPr>
            <a:r>
              <a:rPr lang="it-IT" sz="2000" b="0" strike="noStrike" spc="-1">
                <a:solidFill>
                  <a:srgbClr val="21409A"/>
                </a:solidFill>
                <a:latin typeface="Calibri"/>
                <a:ea typeface="Microsoft YaHei"/>
              </a:rPr>
              <a:t>30</a:t>
            </a:r>
            <a:r>
              <a:rPr lang="it-IT" sz="2000" b="0" strike="noStrike" spc="-1" baseline="33000">
                <a:solidFill>
                  <a:srgbClr val="21409A"/>
                </a:solidFill>
                <a:latin typeface="Calibri"/>
                <a:ea typeface="Microsoft YaHei"/>
              </a:rPr>
              <a:t>th</a:t>
            </a:r>
            <a:r>
              <a:rPr lang="it-IT" sz="2000" b="0" strike="noStrike" spc="-1">
                <a:solidFill>
                  <a:srgbClr val="21409A"/>
                </a:solidFill>
                <a:latin typeface="Calibri"/>
                <a:ea typeface="Microsoft YaHei"/>
              </a:rPr>
              <a:t> May – 1</a:t>
            </a:r>
            <a:r>
              <a:rPr lang="it-IT" sz="2000" b="0" strike="noStrike" spc="-1" baseline="33000">
                <a:solidFill>
                  <a:srgbClr val="21409A"/>
                </a:solidFill>
                <a:latin typeface="Calibri"/>
                <a:ea typeface="Microsoft YaHei"/>
              </a:rPr>
              <a:t>st</a:t>
            </a:r>
            <a:r>
              <a:rPr lang="it-IT" sz="2000" b="0" strike="noStrike" spc="-1">
                <a:solidFill>
                  <a:srgbClr val="21409A"/>
                </a:solidFill>
                <a:latin typeface="Calibri"/>
                <a:ea typeface="Microsoft YaHei"/>
              </a:rPr>
              <a:t> June 2018, Goa (India)</a:t>
            </a:r>
            <a:endParaRPr lang="it-IT" sz="2000" b="0" strike="noStrike" spc="-1">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 name="CustomShape 1"/>
          <p:cNvSpPr/>
          <p:nvPr/>
        </p:nvSpPr>
        <p:spPr>
          <a:xfrm>
            <a:off x="1299600" y="1306440"/>
            <a:ext cx="7238880" cy="13698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r>
              <a:rPr lang="it-IT" sz="2800" b="0" strike="noStrike" spc="-1">
                <a:solidFill>
                  <a:srgbClr val="000000"/>
                </a:solidFill>
                <a:latin typeface="Calibri"/>
                <a:ea typeface="DejaVu Sans"/>
              </a:rPr>
              <a:t>THE INTERNATIONAL FRAMEWORK</a:t>
            </a:r>
            <a:endParaRPr lang="it-IT" sz="2800" b="0" strike="noStrike" spc="-1">
              <a:latin typeface="Arial"/>
            </a:endParaRPr>
          </a:p>
          <a:p>
            <a:pPr>
              <a:lnSpc>
                <a:spcPct val="100000"/>
              </a:lnSpc>
            </a:pPr>
            <a:endParaRPr lang="it-IT" sz="2800" b="0" strike="noStrike" spc="-1">
              <a:latin typeface="Arial"/>
            </a:endParaRPr>
          </a:p>
          <a:p>
            <a:pPr>
              <a:lnSpc>
                <a:spcPct val="100000"/>
              </a:lnSpc>
            </a:pPr>
            <a:endParaRPr lang="it-IT" sz="2800" b="0" strike="noStrike" spc="-1">
              <a:latin typeface="Arial"/>
            </a:endParaRPr>
          </a:p>
        </p:txBody>
      </p:sp>
      <p:sp>
        <p:nvSpPr>
          <p:cNvPr id="61" name="CustomShape 2"/>
          <p:cNvSpPr/>
          <p:nvPr/>
        </p:nvSpPr>
        <p:spPr>
          <a:xfrm>
            <a:off x="186480" y="2023920"/>
            <a:ext cx="9854280" cy="44791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it-IT" sz="1800" b="0" strike="noStrike" spc="-1">
                <a:solidFill>
                  <a:srgbClr val="000000"/>
                </a:solidFill>
                <a:latin typeface="Calibri"/>
                <a:ea typeface="DejaVu Sans"/>
              </a:rPr>
              <a:t>IHO publication M2 - </a:t>
            </a:r>
            <a:r>
              <a:rPr lang="it-IT" sz="1800" b="1" strike="noStrike" spc="-1">
                <a:solidFill>
                  <a:srgbClr val="000000"/>
                </a:solidFill>
                <a:latin typeface="Calibri"/>
                <a:ea typeface="DejaVu Sans"/>
              </a:rPr>
              <a:t>THE NEED FOR A NATIONAL HYDROGRAPHIC SERVICE </a:t>
            </a:r>
            <a:endParaRPr lang="it-IT" sz="1800" b="0" strike="noStrike" spc="-1">
              <a:latin typeface="Arial"/>
            </a:endParaRPr>
          </a:p>
          <a:p>
            <a:pPr>
              <a:lnSpc>
                <a:spcPct val="100000"/>
              </a:lnSpc>
            </a:pPr>
            <a:endParaRPr lang="it-IT" sz="1800" b="0" strike="noStrike" spc="-1">
              <a:latin typeface="Arial"/>
            </a:endParaRPr>
          </a:p>
          <a:p>
            <a:pPr>
              <a:lnSpc>
                <a:spcPct val="100000"/>
              </a:lnSpc>
            </a:pPr>
            <a:r>
              <a:rPr lang="it-IT" sz="1800" b="0" strike="noStrike" spc="-1">
                <a:solidFill>
                  <a:srgbClr val="000000"/>
                </a:solidFill>
                <a:latin typeface="Calibri"/>
                <a:ea typeface="DejaVu Sans"/>
              </a:rPr>
              <a:t>Chapter 1 </a:t>
            </a:r>
            <a:endParaRPr lang="it-IT" sz="1800" b="0" strike="noStrike" spc="-1">
              <a:latin typeface="Arial"/>
            </a:endParaRPr>
          </a:p>
          <a:p>
            <a:pPr>
              <a:lnSpc>
                <a:spcPct val="100000"/>
              </a:lnSpc>
            </a:pPr>
            <a:r>
              <a:rPr lang="it-IT" sz="1800" b="0" strike="noStrike" spc="-1">
                <a:solidFill>
                  <a:srgbClr val="000000"/>
                </a:solidFill>
                <a:latin typeface="Calibri"/>
                <a:ea typeface="DejaVu Sans"/>
              </a:rPr>
              <a:t>“….In addition to supporting maritime trade, hydrography underpins almost every other activity associated with the sea, including safety of navigation, protection of the marine environment, national infrastructure development, coastal zone management, marine exploration, marine resource exploitation (minerals, fishing, etc.), maritime boundary delimitation, maritime defence and security, and coastal disaster management.” </a:t>
            </a:r>
            <a:endParaRPr lang="it-IT" sz="1800" b="0" strike="noStrike" spc="-1">
              <a:latin typeface="Arial"/>
            </a:endParaRPr>
          </a:p>
          <a:p>
            <a:pPr>
              <a:lnSpc>
                <a:spcPct val="100000"/>
              </a:lnSpc>
            </a:pPr>
            <a:endParaRPr lang="it-IT" sz="1800" b="0" strike="noStrike" spc="-1">
              <a:latin typeface="Arial"/>
            </a:endParaRPr>
          </a:p>
          <a:p>
            <a:pPr>
              <a:lnSpc>
                <a:spcPct val="100000"/>
              </a:lnSpc>
            </a:pPr>
            <a:r>
              <a:rPr lang="it-IT" sz="1800" b="0" strike="noStrike" spc="-1">
                <a:solidFill>
                  <a:srgbClr val="000000"/>
                </a:solidFill>
                <a:latin typeface="Calibri"/>
                <a:ea typeface="DejaVu Sans"/>
              </a:rPr>
              <a:t>UN GGIM publication - </a:t>
            </a:r>
            <a:r>
              <a:rPr lang="it-IT" sz="1800" b="1" strike="noStrike" spc="-1">
                <a:solidFill>
                  <a:srgbClr val="000000"/>
                </a:solidFill>
                <a:latin typeface="Calibri"/>
                <a:ea typeface="DejaVu Sans"/>
              </a:rPr>
              <a:t>Future trends in geospatial information management: the five to ten year vision </a:t>
            </a:r>
            <a:r>
              <a:rPr lang="it-IT" sz="1800" b="0" strike="noStrike" spc="-1">
                <a:solidFill>
                  <a:srgbClr val="000000"/>
                </a:solidFill>
                <a:latin typeface="Calibri"/>
                <a:ea typeface="DejaVu Sans"/>
              </a:rPr>
              <a:t> </a:t>
            </a:r>
            <a:r>
              <a:rPr lang="it-IT" sz="1800" b="1" strike="noStrike" spc="-1">
                <a:solidFill>
                  <a:srgbClr val="000000"/>
                </a:solidFill>
                <a:latin typeface="Calibri"/>
                <a:ea typeface="DejaVu Sans"/>
              </a:rPr>
              <a:t>SECOND EDITION</a:t>
            </a:r>
            <a:endParaRPr lang="it-IT" sz="1800" b="0" strike="noStrike" spc="-1">
              <a:latin typeface="Arial"/>
            </a:endParaRPr>
          </a:p>
          <a:p>
            <a:pPr>
              <a:lnSpc>
                <a:spcPct val="100000"/>
              </a:lnSpc>
            </a:pPr>
            <a:endParaRPr lang="it-IT" sz="1800" b="0" strike="noStrike" spc="-1">
              <a:latin typeface="Arial"/>
            </a:endParaRPr>
          </a:p>
          <a:p>
            <a:pPr>
              <a:lnSpc>
                <a:spcPct val="100000"/>
              </a:lnSpc>
            </a:pPr>
            <a:r>
              <a:rPr lang="it-IT" sz="1800" b="0" strike="noStrike" spc="-1">
                <a:solidFill>
                  <a:srgbClr val="000000"/>
                </a:solidFill>
                <a:latin typeface="Calibri"/>
                <a:ea typeface="DejaVu Sans"/>
              </a:rPr>
              <a:t>Chapter 9.3</a:t>
            </a:r>
            <a:endParaRPr lang="it-IT" sz="1800" b="0" strike="noStrike" spc="-1">
              <a:latin typeface="Arial"/>
            </a:endParaRPr>
          </a:p>
          <a:p>
            <a:pPr>
              <a:lnSpc>
                <a:spcPct val="100000"/>
              </a:lnSpc>
            </a:pPr>
            <a:r>
              <a:rPr lang="it-IT" sz="1800" b="0" strike="noStrike" spc="-1">
                <a:solidFill>
                  <a:srgbClr val="000000"/>
                </a:solidFill>
                <a:latin typeface="Calibri"/>
                <a:ea typeface="DejaVu Sans"/>
              </a:rPr>
              <a:t>“The demand for marine geospatial information, for uses other than safety of navigation is growing at high speeds with regards to the blue economy, security and emergency requirements for a wide range of users.”</a:t>
            </a:r>
            <a:endParaRPr lang="it-IT" sz="1800" b="0" strike="noStrike" spc="-1">
              <a:latin typeface="Arial"/>
            </a:endParaRPr>
          </a:p>
        </p:txBody>
      </p:sp>
      <p:sp>
        <p:nvSpPr>
          <p:cNvPr id="62" name="CustomShape 3"/>
          <p:cNvSpPr/>
          <p:nvPr/>
        </p:nvSpPr>
        <p:spPr>
          <a:xfrm>
            <a:off x="1774800" y="2285640"/>
            <a:ext cx="6287760" cy="3137400"/>
          </a:xfrm>
          <a:prstGeom prst="rect">
            <a:avLst/>
          </a:prstGeom>
          <a:solidFill>
            <a:schemeClr val="accent1"/>
          </a:solidFill>
          <a:ln>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r>
              <a:rPr lang="it-IT" sz="4000" b="0" strike="noStrike" spc="-1">
                <a:solidFill>
                  <a:srgbClr val="000000"/>
                </a:solidFill>
                <a:latin typeface="Calibri"/>
                <a:ea typeface="DejaVu Sans"/>
              </a:rPr>
              <a:t>TAKE-AWAY:</a:t>
            </a:r>
            <a:endParaRPr lang="it-IT" sz="4000" b="0" strike="noStrike" spc="-1">
              <a:latin typeface="Arial"/>
            </a:endParaRPr>
          </a:p>
          <a:p>
            <a:pPr algn="ctr">
              <a:lnSpc>
                <a:spcPct val="100000"/>
              </a:lnSpc>
            </a:pPr>
            <a:r>
              <a:rPr lang="it-IT" sz="4000" b="0" strike="noStrike" spc="-1">
                <a:solidFill>
                  <a:srgbClr val="000000"/>
                </a:solidFill>
                <a:latin typeface="Calibri"/>
                <a:ea typeface="DejaVu Sans"/>
              </a:rPr>
              <a:t>NOWADAYS HYDROGRAPHY IS NOT CONNECTED WITH </a:t>
            </a:r>
            <a:endParaRPr lang="it-IT" sz="4000" b="0" strike="noStrike" spc="-1">
              <a:latin typeface="Arial"/>
            </a:endParaRPr>
          </a:p>
          <a:p>
            <a:pPr algn="ctr">
              <a:lnSpc>
                <a:spcPct val="100000"/>
              </a:lnSpc>
            </a:pPr>
            <a:r>
              <a:rPr lang="it-IT" sz="4000" b="0" strike="noStrike" spc="-1">
                <a:solidFill>
                  <a:srgbClr val="000000"/>
                </a:solidFill>
                <a:latin typeface="Calibri"/>
                <a:ea typeface="DejaVu Sans"/>
              </a:rPr>
              <a:t>SAFETY OF NAVIGATION</a:t>
            </a:r>
            <a:endParaRPr lang="it-IT" sz="4000" b="0" strike="noStrike" spc="-1">
              <a:latin typeface="Arial"/>
            </a:endParaRPr>
          </a:p>
          <a:p>
            <a:pPr algn="ctr">
              <a:lnSpc>
                <a:spcPct val="100000"/>
              </a:lnSpc>
            </a:pPr>
            <a:r>
              <a:rPr lang="it-IT" sz="4000" b="0" strike="noStrike" spc="-1">
                <a:solidFill>
                  <a:srgbClr val="000000"/>
                </a:solidFill>
                <a:latin typeface="Calibri"/>
                <a:ea typeface="DejaVu Sans"/>
              </a:rPr>
              <a:t>ONLY</a:t>
            </a:r>
            <a:endParaRPr lang="it-IT" sz="4000" b="0" strike="noStrike" spc="-1">
              <a:latin typeface="Arial"/>
            </a:endParaRPr>
          </a:p>
        </p:txBody>
      </p:sp>
      <p:sp>
        <p:nvSpPr>
          <p:cNvPr id="63" name="Line 4"/>
          <p:cNvSpPr/>
          <p:nvPr/>
        </p:nvSpPr>
        <p:spPr>
          <a:xfrm flipV="1">
            <a:off x="360" y="1094760"/>
            <a:ext cx="10287000" cy="10080"/>
          </a:xfrm>
          <a:prstGeom prst="line">
            <a:avLst/>
          </a:prstGeom>
          <a:ln w="38160">
            <a:solidFill>
              <a:srgbClr val="000099"/>
            </a:solidFill>
            <a:round/>
          </a:ln>
        </p:spPr>
        <p:style>
          <a:lnRef idx="1">
            <a:schemeClr val="accent1"/>
          </a:lnRef>
          <a:fillRef idx="0">
            <a:schemeClr val="accent1"/>
          </a:fillRef>
          <a:effectRef idx="0">
            <a:schemeClr val="accent1"/>
          </a:effectRef>
          <a:fontRef idx="minor"/>
        </p:style>
      </p:sp>
      <p:pic>
        <p:nvPicPr>
          <p:cNvPr id="64" name="Immagine 6"/>
          <p:cNvPicPr/>
          <p:nvPr/>
        </p:nvPicPr>
        <p:blipFill>
          <a:blip r:embed="rId2" cstate="email">
            <a:extLst>
              <a:ext uri="{28A0092B-C50C-407E-A947-70E740481C1C}">
                <a14:useLocalDpi xmlns:a14="http://schemas.microsoft.com/office/drawing/2010/main"/>
              </a:ext>
            </a:extLst>
          </a:blip>
          <a:stretch/>
        </p:blipFill>
        <p:spPr>
          <a:xfrm>
            <a:off x="337320" y="71280"/>
            <a:ext cx="741960" cy="959400"/>
          </a:xfrm>
          <a:prstGeom prst="rect">
            <a:avLst/>
          </a:prstGeom>
          <a:ln>
            <a:noFill/>
          </a:ln>
        </p:spPr>
      </p:pic>
      <p:sp>
        <p:nvSpPr>
          <p:cNvPr id="65" name="CustomShape 5"/>
          <p:cNvSpPr/>
          <p:nvPr/>
        </p:nvSpPr>
        <p:spPr>
          <a:xfrm>
            <a:off x="3059640" y="179640"/>
            <a:ext cx="4391640" cy="7549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r>
              <a:rPr lang="it-IT" sz="3200" b="0" strike="noStrike" spc="-1">
                <a:solidFill>
                  <a:srgbClr val="21409A"/>
                </a:solidFill>
                <a:latin typeface="Calibri"/>
              </a:rPr>
              <a:t>CBSC16 Meeting</a:t>
            </a:r>
            <a:endParaRPr lang="it-IT" sz="3200" b="0" strike="noStrike" spc="-1">
              <a:latin typeface="Arial"/>
            </a:endParaRPr>
          </a:p>
          <a:p>
            <a:pPr algn="ctr">
              <a:lnSpc>
                <a:spcPct val="100000"/>
              </a:lnSpc>
            </a:pPr>
            <a:r>
              <a:rPr lang="it-IT" sz="2000" b="0" strike="noStrike" spc="-1">
                <a:solidFill>
                  <a:srgbClr val="21409A"/>
                </a:solidFill>
                <a:latin typeface="Calibri"/>
                <a:ea typeface="Microsoft YaHei"/>
              </a:rPr>
              <a:t>30</a:t>
            </a:r>
            <a:r>
              <a:rPr lang="it-IT" sz="2000" b="0" strike="noStrike" spc="-1" baseline="33000">
                <a:solidFill>
                  <a:srgbClr val="21409A"/>
                </a:solidFill>
                <a:latin typeface="Calibri"/>
                <a:ea typeface="Microsoft YaHei"/>
              </a:rPr>
              <a:t>th</a:t>
            </a:r>
            <a:r>
              <a:rPr lang="it-IT" sz="2000" b="0" strike="noStrike" spc="-1">
                <a:solidFill>
                  <a:srgbClr val="21409A"/>
                </a:solidFill>
                <a:latin typeface="Calibri"/>
                <a:ea typeface="Microsoft YaHei"/>
              </a:rPr>
              <a:t> May – 1</a:t>
            </a:r>
            <a:r>
              <a:rPr lang="it-IT" sz="2000" b="0" strike="noStrike" spc="-1" baseline="33000">
                <a:solidFill>
                  <a:srgbClr val="21409A"/>
                </a:solidFill>
                <a:latin typeface="Calibri"/>
                <a:ea typeface="Microsoft YaHei"/>
              </a:rPr>
              <a:t>st</a:t>
            </a:r>
            <a:r>
              <a:rPr lang="it-IT" sz="2000" b="0" strike="noStrike" spc="-1">
                <a:solidFill>
                  <a:srgbClr val="21409A"/>
                </a:solidFill>
                <a:latin typeface="Calibri"/>
                <a:ea typeface="Microsoft YaHei"/>
              </a:rPr>
              <a:t> June 2018, Goa (India)</a:t>
            </a:r>
            <a:endParaRPr lang="it-IT" sz="2000" b="0" strike="noStrike" spc="-1">
              <a:latin typeface="Arial"/>
            </a:endParaRPr>
          </a:p>
        </p:txBody>
      </p:sp>
    </p:spTree>
  </p:cSld>
  <p:clrMapOvr>
    <a:masterClrMapping/>
  </p:clrMapOvr>
  <p:timing>
    <p:tnLst>
      <p:par>
        <p:cTn id="1" dur="indefinite" restart="never" nodeType="tmRoot">
          <p:childTnLst>
            <p:seq>
              <p:cTn id="2" dur="indefinite" nodeType="mainSeq">
                <p:childTnLst>
                  <p:par>
                    <p:cTn id="3" fill="hold">
                      <p:stCondLst>
                        <p:cond delay="indefinite"/>
                      </p:stCondLst>
                      <p:childTnLst>
                        <p:par>
                          <p:cTn id="4" fill="hold">
                            <p:stCondLst>
                              <p:cond delay="0"/>
                            </p:stCondLst>
                            <p:childTnLst>
                              <p:par>
                                <p:cTn id="5" presetID="1" presetClass="entr" fill="hold" nodeType="clickEffect">
                                  <p:stCondLst>
                                    <p:cond delay="0"/>
                                  </p:stCondLst>
                                  <p:childTnLst>
                                    <p:set>
                                      <p:cBhvr>
                                        <p:cTn id="6" dur="1" fill="hold">
                                          <p:stCondLst>
                                            <p:cond delay="0"/>
                                          </p:stCondLst>
                                        </p:cTn>
                                        <p:tgtEl>
                                          <p:spTgt spid="6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 name="CustomShape 1"/>
          <p:cNvSpPr/>
          <p:nvPr/>
        </p:nvSpPr>
        <p:spPr>
          <a:xfrm>
            <a:off x="1299600" y="1306440"/>
            <a:ext cx="7238880" cy="13698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r>
              <a:rPr lang="it-IT" sz="2800" b="0" strike="noStrike" spc="-1">
                <a:solidFill>
                  <a:srgbClr val="000000"/>
                </a:solidFill>
                <a:latin typeface="Calibri"/>
                <a:ea typeface="DejaVu Sans"/>
              </a:rPr>
              <a:t>THE FIRST STEP - TRAINING</a:t>
            </a:r>
            <a:endParaRPr lang="it-IT" sz="2800" b="0" strike="noStrike" spc="-1">
              <a:latin typeface="Arial"/>
            </a:endParaRPr>
          </a:p>
          <a:p>
            <a:pPr>
              <a:lnSpc>
                <a:spcPct val="100000"/>
              </a:lnSpc>
            </a:pPr>
            <a:endParaRPr lang="it-IT" sz="2800" b="0" strike="noStrike" spc="-1">
              <a:latin typeface="Arial"/>
            </a:endParaRPr>
          </a:p>
          <a:p>
            <a:pPr>
              <a:lnSpc>
                <a:spcPct val="100000"/>
              </a:lnSpc>
            </a:pPr>
            <a:endParaRPr lang="it-IT" sz="2800" b="0" strike="noStrike" spc="-1">
              <a:latin typeface="Arial"/>
            </a:endParaRPr>
          </a:p>
        </p:txBody>
      </p:sp>
      <p:sp>
        <p:nvSpPr>
          <p:cNvPr id="67" name="CustomShape 2"/>
          <p:cNvSpPr/>
          <p:nvPr/>
        </p:nvSpPr>
        <p:spPr>
          <a:xfrm>
            <a:off x="348120" y="2023920"/>
            <a:ext cx="9384840" cy="31075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it-IT" sz="1800" b="1" strike="noStrike" spc="-1">
                <a:solidFill>
                  <a:srgbClr val="000000"/>
                </a:solidFill>
                <a:latin typeface="Calibri"/>
                <a:ea typeface="DejaVu Sans"/>
              </a:rPr>
              <a:t>IHO/FIG/ICA STANDARD OF COMPETENCE (RECOGNIZED by International Board for Standard of Competence) </a:t>
            </a:r>
            <a:endParaRPr lang="it-IT" sz="1800" b="0" strike="noStrike" spc="-1">
              <a:latin typeface="Arial"/>
            </a:endParaRPr>
          </a:p>
          <a:p>
            <a:pPr>
              <a:lnSpc>
                <a:spcPct val="100000"/>
              </a:lnSpc>
            </a:pPr>
            <a:endParaRPr lang="it-IT" sz="1800" b="0" strike="noStrike" spc="-1">
              <a:latin typeface="Arial"/>
            </a:endParaRPr>
          </a:p>
          <a:p>
            <a:pPr marL="285840" indent="-285120">
              <a:lnSpc>
                <a:spcPct val="100000"/>
              </a:lnSpc>
              <a:buClr>
                <a:srgbClr val="000000"/>
              </a:buClr>
              <a:buFont typeface="StarSymbol"/>
              <a:buChar char="-"/>
            </a:pPr>
            <a:r>
              <a:rPr lang="it-IT" sz="1800" b="1" strike="noStrike" spc="-1">
                <a:solidFill>
                  <a:srgbClr val="000000"/>
                </a:solidFill>
                <a:latin typeface="Calibri"/>
                <a:ea typeface="DejaVu Sans"/>
              </a:rPr>
              <a:t>2 CAT A Lebanese Hydrographic Surveyors trained in Italy (14 months)</a:t>
            </a:r>
            <a:endParaRPr lang="it-IT" sz="1800" b="0" strike="noStrike" spc="-1">
              <a:latin typeface="Arial"/>
            </a:endParaRPr>
          </a:p>
          <a:p>
            <a:pPr>
              <a:lnSpc>
                <a:spcPct val="100000"/>
              </a:lnSpc>
            </a:pPr>
            <a:endParaRPr lang="it-IT" sz="1800" b="0" strike="noStrike" spc="-1">
              <a:latin typeface="Arial"/>
            </a:endParaRPr>
          </a:p>
          <a:p>
            <a:pPr marL="285840" indent="-285120">
              <a:lnSpc>
                <a:spcPct val="100000"/>
              </a:lnSpc>
              <a:buClr>
                <a:srgbClr val="000000"/>
              </a:buClr>
              <a:buFont typeface="StarSymbol"/>
              <a:buChar char="-"/>
            </a:pPr>
            <a:r>
              <a:rPr lang="it-IT" sz="1800" b="1" strike="noStrike" spc="-1">
                <a:solidFill>
                  <a:srgbClr val="000000"/>
                </a:solidFill>
                <a:latin typeface="Calibri"/>
                <a:ea typeface="DejaVu Sans"/>
              </a:rPr>
              <a:t>5 CAT B Lebanese Hydrographic Surveyors trained in Italy (9 months)</a:t>
            </a:r>
            <a:endParaRPr lang="it-IT" sz="1800" b="0" strike="noStrike" spc="-1">
              <a:latin typeface="Arial"/>
            </a:endParaRPr>
          </a:p>
          <a:p>
            <a:pPr>
              <a:lnSpc>
                <a:spcPct val="100000"/>
              </a:lnSpc>
            </a:pPr>
            <a:endParaRPr lang="it-IT" sz="1800" b="0" strike="noStrike" spc="-1">
              <a:latin typeface="Arial"/>
            </a:endParaRPr>
          </a:p>
          <a:p>
            <a:pPr>
              <a:lnSpc>
                <a:spcPct val="100000"/>
              </a:lnSpc>
            </a:pPr>
            <a:r>
              <a:rPr lang="it-IT" sz="1800" b="1" strike="noStrike" spc="-1">
                <a:solidFill>
                  <a:srgbClr val="000000"/>
                </a:solidFill>
                <a:latin typeface="Calibri"/>
                <a:ea typeface="DejaVu Sans"/>
              </a:rPr>
              <a:t>Key points:</a:t>
            </a:r>
            <a:endParaRPr lang="it-IT" sz="1800" b="0" strike="noStrike" spc="-1">
              <a:latin typeface="Arial"/>
            </a:endParaRPr>
          </a:p>
          <a:p>
            <a:pPr>
              <a:lnSpc>
                <a:spcPct val="100000"/>
              </a:lnSpc>
            </a:pPr>
            <a:endParaRPr lang="it-IT" sz="1800" b="0" strike="noStrike" spc="-1">
              <a:latin typeface="Arial"/>
            </a:endParaRPr>
          </a:p>
          <a:p>
            <a:pPr marL="285840" indent="-285120">
              <a:lnSpc>
                <a:spcPct val="100000"/>
              </a:lnSpc>
              <a:buClr>
                <a:srgbClr val="000000"/>
              </a:buClr>
              <a:buFont typeface="StarSymbol"/>
              <a:buChar char="-"/>
            </a:pPr>
            <a:r>
              <a:rPr lang="it-IT" sz="1800" b="1" strike="noStrike" spc="-1">
                <a:solidFill>
                  <a:srgbClr val="000000"/>
                </a:solidFill>
                <a:latin typeface="Calibri"/>
                <a:ea typeface="DejaVu Sans"/>
              </a:rPr>
              <a:t>Joining theory and practice</a:t>
            </a:r>
            <a:endParaRPr lang="it-IT" sz="1800" b="0" strike="noStrike" spc="-1">
              <a:latin typeface="Arial"/>
            </a:endParaRPr>
          </a:p>
          <a:p>
            <a:pPr marL="285840" indent="-285120">
              <a:lnSpc>
                <a:spcPct val="100000"/>
              </a:lnSpc>
              <a:buClr>
                <a:srgbClr val="000000"/>
              </a:buClr>
              <a:buFont typeface="StarSymbol"/>
              <a:buChar char="-"/>
            </a:pPr>
            <a:r>
              <a:rPr lang="it-IT" sz="1800" b="1" strike="noStrike" spc="-1">
                <a:solidFill>
                  <a:srgbClr val="000000"/>
                </a:solidFill>
                <a:latin typeface="Calibri"/>
                <a:ea typeface="DejaVu Sans"/>
              </a:rPr>
              <a:t>Trainers from the Italian Hydrographic Institute</a:t>
            </a:r>
            <a:endParaRPr lang="it-IT" sz="1800" b="0" strike="noStrike" spc="-1">
              <a:latin typeface="Arial"/>
            </a:endParaRPr>
          </a:p>
        </p:txBody>
      </p:sp>
      <p:sp>
        <p:nvSpPr>
          <p:cNvPr id="68" name="CustomShape 3"/>
          <p:cNvSpPr/>
          <p:nvPr/>
        </p:nvSpPr>
        <p:spPr>
          <a:xfrm>
            <a:off x="1774800" y="1869840"/>
            <a:ext cx="6287760" cy="3137400"/>
          </a:xfrm>
          <a:prstGeom prst="rect">
            <a:avLst/>
          </a:prstGeom>
          <a:solidFill>
            <a:schemeClr val="accent1"/>
          </a:solidFill>
          <a:ln>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r>
              <a:rPr lang="it-IT" sz="4000" b="0" strike="noStrike" spc="-1">
                <a:solidFill>
                  <a:srgbClr val="000000"/>
                </a:solidFill>
                <a:latin typeface="Calibri"/>
                <a:ea typeface="DejaVu Sans"/>
              </a:rPr>
              <a:t>TAKE-AWAY:</a:t>
            </a:r>
            <a:endParaRPr lang="it-IT" sz="4000" b="0" strike="noStrike" spc="-1">
              <a:latin typeface="Arial"/>
            </a:endParaRPr>
          </a:p>
          <a:p>
            <a:pPr algn="ctr">
              <a:lnSpc>
                <a:spcPct val="100000"/>
              </a:lnSpc>
            </a:pPr>
            <a:r>
              <a:rPr lang="it-IT" sz="4000" b="0" strike="noStrike" spc="-1">
                <a:solidFill>
                  <a:srgbClr val="000000"/>
                </a:solidFill>
                <a:latin typeface="Calibri"/>
                <a:ea typeface="DejaVu Sans"/>
              </a:rPr>
              <a:t>THE COURSE IS NOT ONLY ABOUT LEARNING OUTCOME</a:t>
            </a:r>
            <a:endParaRPr lang="it-IT" sz="4000" b="0" strike="noStrike" spc="-1">
              <a:latin typeface="Arial"/>
            </a:endParaRPr>
          </a:p>
          <a:p>
            <a:pPr algn="ctr">
              <a:lnSpc>
                <a:spcPct val="100000"/>
              </a:lnSpc>
            </a:pPr>
            <a:r>
              <a:rPr lang="it-IT" sz="4000" b="0" strike="noStrike" spc="-1">
                <a:solidFill>
                  <a:srgbClr val="000000"/>
                </a:solidFill>
                <a:latin typeface="Calibri"/>
                <a:ea typeface="DejaVu Sans"/>
              </a:rPr>
              <a:t>BUT ALSO ABOUT </a:t>
            </a:r>
            <a:endParaRPr lang="it-IT" sz="4000" b="0" strike="noStrike" spc="-1">
              <a:latin typeface="Arial"/>
            </a:endParaRPr>
          </a:p>
          <a:p>
            <a:pPr algn="ctr">
              <a:lnSpc>
                <a:spcPct val="100000"/>
              </a:lnSpc>
            </a:pPr>
            <a:r>
              <a:rPr lang="it-IT" sz="4000" b="0" strike="noStrike" spc="-1">
                <a:solidFill>
                  <a:srgbClr val="000000"/>
                </a:solidFill>
                <a:latin typeface="Calibri"/>
                <a:ea typeface="DejaVu Sans"/>
              </a:rPr>
              <a:t>IMPROVING RELATIONSHIPS</a:t>
            </a:r>
            <a:endParaRPr lang="it-IT" sz="4000" b="0" strike="noStrike" spc="-1">
              <a:latin typeface="Arial"/>
            </a:endParaRPr>
          </a:p>
        </p:txBody>
      </p:sp>
      <p:sp>
        <p:nvSpPr>
          <p:cNvPr id="69" name="Line 4"/>
          <p:cNvSpPr/>
          <p:nvPr/>
        </p:nvSpPr>
        <p:spPr>
          <a:xfrm flipV="1">
            <a:off x="360" y="1094760"/>
            <a:ext cx="10287000" cy="10080"/>
          </a:xfrm>
          <a:prstGeom prst="line">
            <a:avLst/>
          </a:prstGeom>
          <a:ln w="38160">
            <a:solidFill>
              <a:srgbClr val="000099"/>
            </a:solidFill>
            <a:round/>
          </a:ln>
        </p:spPr>
        <p:style>
          <a:lnRef idx="1">
            <a:schemeClr val="accent1"/>
          </a:lnRef>
          <a:fillRef idx="0">
            <a:schemeClr val="accent1"/>
          </a:fillRef>
          <a:effectRef idx="0">
            <a:schemeClr val="accent1"/>
          </a:effectRef>
          <a:fontRef idx="minor"/>
        </p:style>
      </p:sp>
      <p:pic>
        <p:nvPicPr>
          <p:cNvPr id="70" name="Immagine 6"/>
          <p:cNvPicPr/>
          <p:nvPr/>
        </p:nvPicPr>
        <p:blipFill>
          <a:blip r:embed="rId2" cstate="email">
            <a:extLst>
              <a:ext uri="{28A0092B-C50C-407E-A947-70E740481C1C}">
                <a14:useLocalDpi xmlns:a14="http://schemas.microsoft.com/office/drawing/2010/main"/>
              </a:ext>
            </a:extLst>
          </a:blip>
          <a:stretch/>
        </p:blipFill>
        <p:spPr>
          <a:xfrm>
            <a:off x="337320" y="71280"/>
            <a:ext cx="741960" cy="959400"/>
          </a:xfrm>
          <a:prstGeom prst="rect">
            <a:avLst/>
          </a:prstGeom>
          <a:ln>
            <a:noFill/>
          </a:ln>
        </p:spPr>
      </p:pic>
      <p:sp>
        <p:nvSpPr>
          <p:cNvPr id="71" name="CustomShape 5"/>
          <p:cNvSpPr/>
          <p:nvPr/>
        </p:nvSpPr>
        <p:spPr>
          <a:xfrm>
            <a:off x="3059640" y="179640"/>
            <a:ext cx="4391640" cy="7549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r>
              <a:rPr lang="it-IT" sz="3200" b="0" strike="noStrike" spc="-1">
                <a:solidFill>
                  <a:srgbClr val="21409A"/>
                </a:solidFill>
                <a:latin typeface="Calibri"/>
              </a:rPr>
              <a:t>CBSC16 Meeting</a:t>
            </a:r>
            <a:endParaRPr lang="it-IT" sz="3200" b="0" strike="noStrike" spc="-1">
              <a:latin typeface="Arial"/>
            </a:endParaRPr>
          </a:p>
          <a:p>
            <a:pPr algn="ctr">
              <a:lnSpc>
                <a:spcPct val="100000"/>
              </a:lnSpc>
            </a:pPr>
            <a:r>
              <a:rPr lang="it-IT" sz="2000" b="0" strike="noStrike" spc="-1">
                <a:solidFill>
                  <a:srgbClr val="21409A"/>
                </a:solidFill>
                <a:latin typeface="Calibri"/>
                <a:ea typeface="Microsoft YaHei"/>
              </a:rPr>
              <a:t>30</a:t>
            </a:r>
            <a:r>
              <a:rPr lang="it-IT" sz="2000" b="0" strike="noStrike" spc="-1" baseline="33000">
                <a:solidFill>
                  <a:srgbClr val="21409A"/>
                </a:solidFill>
                <a:latin typeface="Calibri"/>
                <a:ea typeface="Microsoft YaHei"/>
              </a:rPr>
              <a:t>th</a:t>
            </a:r>
            <a:r>
              <a:rPr lang="it-IT" sz="2000" b="0" strike="noStrike" spc="-1">
                <a:solidFill>
                  <a:srgbClr val="21409A"/>
                </a:solidFill>
                <a:latin typeface="Calibri"/>
                <a:ea typeface="Microsoft YaHei"/>
              </a:rPr>
              <a:t> May – 1</a:t>
            </a:r>
            <a:r>
              <a:rPr lang="it-IT" sz="2000" b="0" strike="noStrike" spc="-1" baseline="33000">
                <a:solidFill>
                  <a:srgbClr val="21409A"/>
                </a:solidFill>
                <a:latin typeface="Calibri"/>
                <a:ea typeface="Microsoft YaHei"/>
              </a:rPr>
              <a:t>st</a:t>
            </a:r>
            <a:r>
              <a:rPr lang="it-IT" sz="2000" b="0" strike="noStrike" spc="-1">
                <a:solidFill>
                  <a:srgbClr val="21409A"/>
                </a:solidFill>
                <a:latin typeface="Calibri"/>
                <a:ea typeface="Microsoft YaHei"/>
              </a:rPr>
              <a:t> June 2018, Goa (India)</a:t>
            </a:r>
            <a:endParaRPr lang="it-IT" sz="2000" b="0" strike="noStrike" spc="-1">
              <a:latin typeface="Arial"/>
            </a:endParaRPr>
          </a:p>
        </p:txBody>
      </p:sp>
    </p:spTree>
  </p:cSld>
  <p:clrMapOvr>
    <a:masterClrMapping/>
  </p:clrMapOvr>
  <p:timing>
    <p:tnLst>
      <p:par>
        <p:cTn id="1" dur="indefinite" restart="never" nodeType="tmRoot">
          <p:childTnLst>
            <p:seq>
              <p:cTn id="2" dur="indefinite" nodeType="mainSeq">
                <p:childTnLst>
                  <p:par>
                    <p:cTn id="3" fill="hold">
                      <p:stCondLst>
                        <p:cond delay="indefinite"/>
                      </p:stCondLst>
                      <p:childTnLst>
                        <p:par>
                          <p:cTn id="4" fill="hold">
                            <p:stCondLst>
                              <p:cond delay="0"/>
                            </p:stCondLst>
                            <p:childTnLst>
                              <p:par>
                                <p:cTn id="5" presetID="1" presetClass="entr" fill="hold" nodeType="clickEffect">
                                  <p:stCondLst>
                                    <p:cond delay="0"/>
                                  </p:stCondLst>
                                  <p:childTnLst>
                                    <p:set>
                                      <p:cBhvr>
                                        <p:cTn id="6" dur="1" fill="hold">
                                          <p:stCondLst>
                                            <p:cond delay="0"/>
                                          </p:stCondLst>
                                        </p:cTn>
                                        <p:tgtEl>
                                          <p:spTgt spid="6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CustomShape 1"/>
          <p:cNvSpPr/>
          <p:nvPr/>
        </p:nvSpPr>
        <p:spPr>
          <a:xfrm>
            <a:off x="1299600" y="1306080"/>
            <a:ext cx="7238880" cy="17964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r>
              <a:rPr lang="it-IT" sz="2800" b="0" strike="noStrike" spc="-1">
                <a:solidFill>
                  <a:srgbClr val="000000"/>
                </a:solidFill>
                <a:latin typeface="Calibri"/>
                <a:ea typeface="DejaVu Sans"/>
              </a:rPr>
              <a:t>THE PROJECT WITHIN THE INTERNATIONAL FRAMEWORK</a:t>
            </a:r>
            <a:endParaRPr lang="it-IT" sz="2800" b="0" strike="noStrike" spc="-1">
              <a:latin typeface="Arial"/>
            </a:endParaRPr>
          </a:p>
          <a:p>
            <a:pPr>
              <a:lnSpc>
                <a:spcPct val="100000"/>
              </a:lnSpc>
            </a:pPr>
            <a:endParaRPr lang="it-IT" sz="2800" b="0" strike="noStrike" spc="-1">
              <a:latin typeface="Arial"/>
            </a:endParaRPr>
          </a:p>
          <a:p>
            <a:pPr>
              <a:lnSpc>
                <a:spcPct val="100000"/>
              </a:lnSpc>
            </a:pPr>
            <a:endParaRPr lang="it-IT" sz="2800" b="0" strike="noStrike" spc="-1">
              <a:latin typeface="Arial"/>
            </a:endParaRPr>
          </a:p>
        </p:txBody>
      </p:sp>
      <p:sp>
        <p:nvSpPr>
          <p:cNvPr id="73" name="CustomShape 2"/>
          <p:cNvSpPr/>
          <p:nvPr/>
        </p:nvSpPr>
        <p:spPr>
          <a:xfrm>
            <a:off x="348120" y="1793520"/>
            <a:ext cx="9384840" cy="42040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it-IT" sz="1800" b="0" strike="noStrike" spc="-1">
                <a:solidFill>
                  <a:srgbClr val="000000"/>
                </a:solidFill>
                <a:latin typeface="Calibri"/>
                <a:ea typeface="DejaVu Sans"/>
              </a:rPr>
              <a:t>IHO publication M2 – </a:t>
            </a:r>
            <a:r>
              <a:rPr lang="it-IT" sz="1800" b="1" strike="noStrike" spc="-1">
                <a:solidFill>
                  <a:srgbClr val="000000"/>
                </a:solidFill>
                <a:latin typeface="Calibri"/>
                <a:ea typeface="DejaVu Sans"/>
              </a:rPr>
              <a:t>THREE PHASES</a:t>
            </a:r>
            <a:endParaRPr lang="it-IT" sz="1800" b="0" strike="noStrike" spc="-1">
              <a:latin typeface="Arial"/>
            </a:endParaRPr>
          </a:p>
          <a:p>
            <a:pPr marL="343080" indent="-342360">
              <a:lnSpc>
                <a:spcPct val="100000"/>
              </a:lnSpc>
              <a:buClr>
                <a:srgbClr val="000000"/>
              </a:buClr>
              <a:buFont typeface="Calibri Light"/>
              <a:buAutoNum type="arabicPeriod"/>
            </a:pPr>
            <a:r>
              <a:rPr lang="it-IT" sz="1800" b="0" strike="noStrike" spc="-1">
                <a:solidFill>
                  <a:srgbClr val="000000"/>
                </a:solidFill>
                <a:latin typeface="Calibri"/>
                <a:ea typeface="DejaVu Sans"/>
              </a:rPr>
              <a:t>Maritime Safety Information (MSI): organising the collection and circulation of nautical information, required to maintain and update existing charts  and publications;</a:t>
            </a:r>
            <a:endParaRPr lang="it-IT" sz="1800" b="0" strike="noStrike" spc="-1">
              <a:latin typeface="Arial"/>
            </a:endParaRPr>
          </a:p>
          <a:p>
            <a:pPr marL="343080" indent="-342360">
              <a:lnSpc>
                <a:spcPct val="100000"/>
              </a:lnSpc>
              <a:buClr>
                <a:srgbClr val="000000"/>
              </a:buClr>
              <a:buFont typeface="Calibri Light"/>
              <a:buAutoNum type="arabicPeriod"/>
            </a:pPr>
            <a:r>
              <a:rPr lang="it-IT" sz="1800" b="0" strike="noStrike" spc="-1">
                <a:solidFill>
                  <a:srgbClr val="000000"/>
                </a:solidFill>
                <a:latin typeface="Calibri"/>
                <a:ea typeface="DejaVu Sans"/>
              </a:rPr>
              <a:t>Creation of a hydrographic surveying capability;</a:t>
            </a:r>
            <a:endParaRPr lang="it-IT" sz="1800" b="0" strike="noStrike" spc="-1">
              <a:latin typeface="Arial"/>
            </a:endParaRPr>
          </a:p>
          <a:p>
            <a:pPr marL="343080" indent="-342360">
              <a:lnSpc>
                <a:spcPct val="100000"/>
              </a:lnSpc>
              <a:buClr>
                <a:srgbClr val="000000"/>
              </a:buClr>
              <a:buFont typeface="Calibri Light"/>
              <a:buAutoNum type="arabicPeriod"/>
            </a:pPr>
            <a:r>
              <a:rPr lang="it-IT" sz="1800" b="0" strike="noStrike" spc="-1">
                <a:solidFill>
                  <a:srgbClr val="000000"/>
                </a:solidFill>
                <a:latin typeface="Calibri"/>
                <a:ea typeface="DejaVu Sans"/>
              </a:rPr>
              <a:t>Ability to produce and maintain charts and publications independently.</a:t>
            </a:r>
            <a:endParaRPr lang="it-IT" sz="1800" b="0" strike="noStrike" spc="-1">
              <a:latin typeface="Arial"/>
            </a:endParaRPr>
          </a:p>
          <a:p>
            <a:pPr>
              <a:lnSpc>
                <a:spcPct val="100000"/>
              </a:lnSpc>
            </a:pPr>
            <a:endParaRPr lang="it-IT" sz="1800" b="0" strike="noStrike" spc="-1">
              <a:latin typeface="Arial"/>
            </a:endParaRPr>
          </a:p>
          <a:p>
            <a:pPr>
              <a:lnSpc>
                <a:spcPct val="100000"/>
              </a:lnSpc>
            </a:pPr>
            <a:r>
              <a:rPr lang="it-IT" sz="1800" b="1" strike="noStrike" spc="-1">
                <a:solidFill>
                  <a:srgbClr val="000000"/>
                </a:solidFill>
                <a:latin typeface="Calibri"/>
                <a:ea typeface="DejaVu Sans"/>
              </a:rPr>
              <a:t>Phases within our project:</a:t>
            </a:r>
            <a:endParaRPr lang="it-IT" sz="1800" b="0" strike="noStrike" spc="-1">
              <a:latin typeface="Arial"/>
            </a:endParaRPr>
          </a:p>
          <a:p>
            <a:pPr>
              <a:lnSpc>
                <a:spcPct val="100000"/>
              </a:lnSpc>
            </a:pPr>
            <a:endParaRPr lang="it-IT" sz="1800" b="0" strike="noStrike" spc="-1">
              <a:latin typeface="Arial"/>
            </a:endParaRPr>
          </a:p>
          <a:p>
            <a:pPr>
              <a:lnSpc>
                <a:spcPct val="100000"/>
              </a:lnSpc>
            </a:pPr>
            <a:r>
              <a:rPr lang="it-IT" sz="1800" b="0" strike="noStrike" spc="-1">
                <a:solidFill>
                  <a:srgbClr val="000000"/>
                </a:solidFill>
                <a:latin typeface="Calibri"/>
                <a:ea typeface="DejaVu Sans"/>
              </a:rPr>
              <a:t>1.   The SHMAL (Lebanese Hydrographic Service) is in place;</a:t>
            </a:r>
            <a:endParaRPr lang="it-IT" sz="1800" b="0" strike="noStrike" spc="-1">
              <a:latin typeface="Arial"/>
            </a:endParaRPr>
          </a:p>
          <a:p>
            <a:pPr>
              <a:lnSpc>
                <a:spcPct val="100000"/>
              </a:lnSpc>
            </a:pPr>
            <a:r>
              <a:rPr lang="it-IT" sz="1800" b="0" strike="noStrike" spc="-1">
                <a:solidFill>
                  <a:srgbClr val="000000"/>
                </a:solidFill>
                <a:latin typeface="Calibri"/>
                <a:ea typeface="DejaVu Sans"/>
              </a:rPr>
              <a:t>Critical Issue: </a:t>
            </a:r>
            <a:r>
              <a:rPr lang="it-IT" sz="1800" b="0" strike="noStrike" spc="-1">
                <a:solidFill>
                  <a:srgbClr val="FF0000"/>
                </a:solidFill>
                <a:latin typeface="Calibri"/>
                <a:ea typeface="DejaVu Sans"/>
              </a:rPr>
              <a:t>authorities awareness about the exchange of information with SHMAL</a:t>
            </a:r>
            <a:endParaRPr lang="it-IT" sz="1800" b="0" strike="noStrike" spc="-1">
              <a:latin typeface="Arial"/>
            </a:endParaRPr>
          </a:p>
          <a:p>
            <a:pPr marL="343080" indent="-342360">
              <a:lnSpc>
                <a:spcPct val="100000"/>
              </a:lnSpc>
              <a:buClr>
                <a:srgbClr val="000000"/>
              </a:buClr>
              <a:buFont typeface="Calibri Light"/>
              <a:buAutoNum type="arabicPeriod" startAt="2"/>
            </a:pPr>
            <a:r>
              <a:rPr lang="it-IT" sz="1800" b="0" strike="noStrike" spc="-1">
                <a:solidFill>
                  <a:srgbClr val="000000"/>
                </a:solidFill>
                <a:latin typeface="Calibri"/>
                <a:ea typeface="DejaVu Sans"/>
              </a:rPr>
              <a:t>Mostly done, ambition of sharing data with external authorities (e.g. Scientific Centers, Port Authorities, National Geodetic Service)</a:t>
            </a:r>
            <a:endParaRPr lang="it-IT" sz="1800" b="0" strike="noStrike" spc="-1">
              <a:latin typeface="Arial"/>
            </a:endParaRPr>
          </a:p>
          <a:p>
            <a:pPr>
              <a:lnSpc>
                <a:spcPct val="100000"/>
              </a:lnSpc>
            </a:pPr>
            <a:r>
              <a:rPr lang="it-IT" sz="1800" b="0" strike="noStrike" spc="-1">
                <a:solidFill>
                  <a:srgbClr val="000000"/>
                </a:solidFill>
                <a:latin typeface="Calibri"/>
                <a:ea typeface="DejaVu Sans"/>
              </a:rPr>
              <a:t>Critical issue: </a:t>
            </a:r>
            <a:r>
              <a:rPr lang="it-IT" sz="1800" b="0" strike="noStrike" spc="-1">
                <a:solidFill>
                  <a:srgbClr val="FF0000"/>
                </a:solidFill>
                <a:latin typeface="Calibri"/>
                <a:ea typeface="DejaVu Sans"/>
              </a:rPr>
              <a:t>need to establish formal and clear win-win relationships</a:t>
            </a:r>
            <a:endParaRPr lang="it-IT" sz="1800" b="0" strike="noStrike" spc="-1">
              <a:latin typeface="Arial"/>
            </a:endParaRPr>
          </a:p>
          <a:p>
            <a:pPr marL="343080" indent="-342360">
              <a:lnSpc>
                <a:spcPct val="100000"/>
              </a:lnSpc>
              <a:buClr>
                <a:srgbClr val="000000"/>
              </a:buClr>
              <a:buFont typeface="Calibri Light"/>
              <a:buAutoNum type="arabicPeriod" startAt="3"/>
            </a:pPr>
            <a:r>
              <a:rPr lang="it-IT" sz="1800" b="0" strike="noStrike" spc="-1">
                <a:solidFill>
                  <a:srgbClr val="000000"/>
                </a:solidFill>
                <a:latin typeface="Calibri"/>
                <a:ea typeface="DejaVu Sans"/>
              </a:rPr>
              <a:t>Long term, in progress</a:t>
            </a:r>
            <a:endParaRPr lang="it-IT" sz="1800" b="0" strike="noStrike" spc="-1">
              <a:latin typeface="Arial"/>
            </a:endParaRPr>
          </a:p>
          <a:p>
            <a:pPr>
              <a:lnSpc>
                <a:spcPct val="100000"/>
              </a:lnSpc>
            </a:pPr>
            <a:r>
              <a:rPr lang="it-IT" sz="1800" b="0" strike="noStrike" spc="-1">
                <a:solidFill>
                  <a:srgbClr val="000000"/>
                </a:solidFill>
                <a:latin typeface="Calibri"/>
                <a:ea typeface="DejaVu Sans"/>
              </a:rPr>
              <a:t>Critical issue: </a:t>
            </a:r>
            <a:r>
              <a:rPr lang="it-IT" sz="1800" b="0" strike="noStrike" spc="-1">
                <a:solidFill>
                  <a:srgbClr val="FF0000"/>
                </a:solidFill>
                <a:latin typeface="Calibri"/>
                <a:ea typeface="DejaVu Sans"/>
              </a:rPr>
              <a:t>it is a legal obligation with benefits but duties too</a:t>
            </a:r>
            <a:endParaRPr lang="it-IT" sz="1800" b="0" strike="noStrike" spc="-1">
              <a:latin typeface="Arial"/>
            </a:endParaRPr>
          </a:p>
        </p:txBody>
      </p:sp>
      <p:sp>
        <p:nvSpPr>
          <p:cNvPr id="74" name="CustomShape 3"/>
          <p:cNvSpPr/>
          <p:nvPr/>
        </p:nvSpPr>
        <p:spPr>
          <a:xfrm>
            <a:off x="1799640" y="2228400"/>
            <a:ext cx="6287760" cy="3746880"/>
          </a:xfrm>
          <a:prstGeom prst="rect">
            <a:avLst/>
          </a:prstGeom>
          <a:solidFill>
            <a:schemeClr val="accent1"/>
          </a:solidFill>
          <a:ln>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r>
              <a:rPr lang="it-IT" sz="4000" b="0" strike="noStrike" spc="-1">
                <a:solidFill>
                  <a:srgbClr val="000000"/>
                </a:solidFill>
                <a:latin typeface="Calibri"/>
                <a:ea typeface="DejaVu Sans"/>
              </a:rPr>
              <a:t>TAKE-AWAY:</a:t>
            </a:r>
            <a:endParaRPr lang="it-IT" sz="4000" b="0" strike="noStrike" spc="-1">
              <a:latin typeface="Arial"/>
            </a:endParaRPr>
          </a:p>
          <a:p>
            <a:pPr algn="ctr">
              <a:lnSpc>
                <a:spcPct val="100000"/>
              </a:lnSpc>
            </a:pPr>
            <a:r>
              <a:rPr lang="it-IT" sz="4000" b="0" strike="noStrike" spc="-1">
                <a:solidFill>
                  <a:srgbClr val="000000"/>
                </a:solidFill>
                <a:latin typeface="Calibri"/>
                <a:ea typeface="DejaVu Sans"/>
              </a:rPr>
              <a:t>TECHNICAL ASPECTS ARE OFTEN SOLVED BY INDEPENDENT WORK;</a:t>
            </a:r>
            <a:endParaRPr lang="it-IT" sz="4000" b="0" strike="noStrike" spc="-1">
              <a:latin typeface="Arial"/>
            </a:endParaRPr>
          </a:p>
          <a:p>
            <a:pPr algn="ctr">
              <a:lnSpc>
                <a:spcPct val="100000"/>
              </a:lnSpc>
            </a:pPr>
            <a:r>
              <a:rPr lang="it-IT" sz="4000" b="0" strike="noStrike" spc="-1">
                <a:solidFill>
                  <a:srgbClr val="000000"/>
                </a:solidFill>
                <a:latin typeface="Calibri"/>
                <a:ea typeface="DejaVu Sans"/>
              </a:rPr>
              <a:t>EXTERNALLY LINKED ASPECTS NEED DEEPER INVOLVMENT</a:t>
            </a:r>
            <a:endParaRPr lang="it-IT" sz="4000" b="0" strike="noStrike" spc="-1">
              <a:latin typeface="Arial"/>
            </a:endParaRPr>
          </a:p>
        </p:txBody>
      </p:sp>
      <p:sp>
        <p:nvSpPr>
          <p:cNvPr id="75" name="Line 4"/>
          <p:cNvSpPr/>
          <p:nvPr/>
        </p:nvSpPr>
        <p:spPr>
          <a:xfrm flipV="1">
            <a:off x="360" y="1094760"/>
            <a:ext cx="10287000" cy="10080"/>
          </a:xfrm>
          <a:prstGeom prst="line">
            <a:avLst/>
          </a:prstGeom>
          <a:ln w="38160">
            <a:solidFill>
              <a:srgbClr val="000099"/>
            </a:solidFill>
            <a:round/>
          </a:ln>
        </p:spPr>
        <p:style>
          <a:lnRef idx="1">
            <a:schemeClr val="accent1"/>
          </a:lnRef>
          <a:fillRef idx="0">
            <a:schemeClr val="accent1"/>
          </a:fillRef>
          <a:effectRef idx="0">
            <a:schemeClr val="accent1"/>
          </a:effectRef>
          <a:fontRef idx="minor"/>
        </p:style>
      </p:sp>
      <p:pic>
        <p:nvPicPr>
          <p:cNvPr id="76" name="Immagine 6"/>
          <p:cNvPicPr/>
          <p:nvPr/>
        </p:nvPicPr>
        <p:blipFill>
          <a:blip r:embed="rId3" cstate="email">
            <a:extLst>
              <a:ext uri="{28A0092B-C50C-407E-A947-70E740481C1C}">
                <a14:useLocalDpi xmlns:a14="http://schemas.microsoft.com/office/drawing/2010/main"/>
              </a:ext>
            </a:extLst>
          </a:blip>
          <a:stretch/>
        </p:blipFill>
        <p:spPr>
          <a:xfrm>
            <a:off x="337320" y="71280"/>
            <a:ext cx="741960" cy="959400"/>
          </a:xfrm>
          <a:prstGeom prst="rect">
            <a:avLst/>
          </a:prstGeom>
          <a:ln>
            <a:noFill/>
          </a:ln>
        </p:spPr>
      </p:pic>
      <p:sp>
        <p:nvSpPr>
          <p:cNvPr id="77" name="CustomShape 5"/>
          <p:cNvSpPr/>
          <p:nvPr/>
        </p:nvSpPr>
        <p:spPr>
          <a:xfrm>
            <a:off x="3059640" y="179640"/>
            <a:ext cx="4391640" cy="7549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r>
              <a:rPr lang="it-IT" sz="3200" b="0" strike="noStrike" spc="-1">
                <a:solidFill>
                  <a:srgbClr val="21409A"/>
                </a:solidFill>
                <a:latin typeface="Calibri"/>
              </a:rPr>
              <a:t>CBSC16 Meeting</a:t>
            </a:r>
            <a:endParaRPr lang="it-IT" sz="3200" b="0" strike="noStrike" spc="-1">
              <a:latin typeface="Arial"/>
            </a:endParaRPr>
          </a:p>
          <a:p>
            <a:pPr algn="ctr">
              <a:lnSpc>
                <a:spcPct val="100000"/>
              </a:lnSpc>
            </a:pPr>
            <a:r>
              <a:rPr lang="it-IT" sz="2000" b="0" strike="noStrike" spc="-1">
                <a:solidFill>
                  <a:srgbClr val="21409A"/>
                </a:solidFill>
                <a:latin typeface="Calibri"/>
                <a:ea typeface="Microsoft YaHei"/>
              </a:rPr>
              <a:t>30</a:t>
            </a:r>
            <a:r>
              <a:rPr lang="it-IT" sz="2000" b="0" strike="noStrike" spc="-1" baseline="33000">
                <a:solidFill>
                  <a:srgbClr val="21409A"/>
                </a:solidFill>
                <a:latin typeface="Calibri"/>
                <a:ea typeface="Microsoft YaHei"/>
              </a:rPr>
              <a:t>th</a:t>
            </a:r>
            <a:r>
              <a:rPr lang="it-IT" sz="2000" b="0" strike="noStrike" spc="-1">
                <a:solidFill>
                  <a:srgbClr val="21409A"/>
                </a:solidFill>
                <a:latin typeface="Calibri"/>
                <a:ea typeface="Microsoft YaHei"/>
              </a:rPr>
              <a:t> May – 1</a:t>
            </a:r>
            <a:r>
              <a:rPr lang="it-IT" sz="2000" b="0" strike="noStrike" spc="-1" baseline="33000">
                <a:solidFill>
                  <a:srgbClr val="21409A"/>
                </a:solidFill>
                <a:latin typeface="Calibri"/>
                <a:ea typeface="Microsoft YaHei"/>
              </a:rPr>
              <a:t>st</a:t>
            </a:r>
            <a:r>
              <a:rPr lang="it-IT" sz="2000" b="0" strike="noStrike" spc="-1">
                <a:solidFill>
                  <a:srgbClr val="21409A"/>
                </a:solidFill>
                <a:latin typeface="Calibri"/>
                <a:ea typeface="Microsoft YaHei"/>
              </a:rPr>
              <a:t> June 2018, Goa (India)</a:t>
            </a:r>
            <a:endParaRPr lang="it-IT" sz="2000" b="0" strike="noStrike" spc="-1">
              <a:latin typeface="Arial"/>
            </a:endParaRPr>
          </a:p>
        </p:txBody>
      </p:sp>
    </p:spTree>
  </p:cSld>
  <p:clrMapOvr>
    <a:masterClrMapping/>
  </p:clrMapOvr>
  <p:timing>
    <p:tnLst>
      <p:par>
        <p:cTn id="1" dur="indefinite" restart="never" nodeType="tmRoot">
          <p:childTnLst>
            <p:seq>
              <p:cTn id="2" dur="indefinite" nodeType="mainSeq">
                <p:childTnLst>
                  <p:par>
                    <p:cTn id="3" fill="hold">
                      <p:stCondLst>
                        <p:cond delay="indefinite"/>
                      </p:stCondLst>
                      <p:childTnLst>
                        <p:par>
                          <p:cTn id="4" fill="hold">
                            <p:stCondLst>
                              <p:cond delay="0"/>
                            </p:stCondLst>
                            <p:childTnLst>
                              <p:par>
                                <p:cTn id="5" presetID="1" presetClass="entr" fill="hold" nodeType="clickEffect">
                                  <p:stCondLst>
                                    <p:cond delay="0"/>
                                  </p:stCondLst>
                                  <p:childTnLst>
                                    <p:set>
                                      <p:cBhvr>
                                        <p:cTn id="6" dur="1" fill="hold">
                                          <p:stCondLst>
                                            <p:cond delay="0"/>
                                          </p:stCondLst>
                                        </p:cTn>
                                        <p:tgtEl>
                                          <p:spTgt spid="7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 name="CustomShape 1"/>
          <p:cNvSpPr/>
          <p:nvPr/>
        </p:nvSpPr>
        <p:spPr>
          <a:xfrm>
            <a:off x="1299600" y="1306440"/>
            <a:ext cx="7903440" cy="13698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r>
              <a:rPr lang="it-IT" sz="2800" b="0" strike="noStrike" spc="-1">
                <a:solidFill>
                  <a:srgbClr val="000000"/>
                </a:solidFill>
                <a:latin typeface="Calibri"/>
                <a:ea typeface="DejaVu Sans"/>
              </a:rPr>
              <a:t>THE PROJECT WITHIN THE NATIONAL FRAMEWORK</a:t>
            </a:r>
            <a:endParaRPr lang="it-IT" sz="2800" b="0" strike="noStrike" spc="-1">
              <a:latin typeface="Arial"/>
            </a:endParaRPr>
          </a:p>
          <a:p>
            <a:pPr>
              <a:lnSpc>
                <a:spcPct val="100000"/>
              </a:lnSpc>
            </a:pPr>
            <a:endParaRPr lang="it-IT" sz="2800" b="0" strike="noStrike" spc="-1">
              <a:latin typeface="Arial"/>
            </a:endParaRPr>
          </a:p>
          <a:p>
            <a:pPr>
              <a:lnSpc>
                <a:spcPct val="100000"/>
              </a:lnSpc>
            </a:pPr>
            <a:endParaRPr lang="it-IT" sz="2800" b="0" strike="noStrike" spc="-1">
              <a:latin typeface="Arial"/>
            </a:endParaRPr>
          </a:p>
        </p:txBody>
      </p:sp>
      <p:sp>
        <p:nvSpPr>
          <p:cNvPr id="79" name="CustomShape 2"/>
          <p:cNvSpPr/>
          <p:nvPr/>
        </p:nvSpPr>
        <p:spPr>
          <a:xfrm>
            <a:off x="348120" y="2340720"/>
            <a:ext cx="9384840" cy="31683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it-IT" sz="1800" b="1" strike="noStrike" spc="-1">
                <a:solidFill>
                  <a:srgbClr val="000000"/>
                </a:solidFill>
                <a:latin typeface="Calibri"/>
                <a:ea typeface="DejaVu Sans"/>
              </a:rPr>
              <a:t>IHO publication M2 – 2 and 3 PHASES</a:t>
            </a:r>
            <a:endParaRPr lang="it-IT" sz="1800" b="0" strike="noStrike" spc="-1">
              <a:latin typeface="Arial"/>
            </a:endParaRPr>
          </a:p>
          <a:p>
            <a:pPr>
              <a:lnSpc>
                <a:spcPct val="100000"/>
              </a:lnSpc>
            </a:pPr>
            <a:endParaRPr lang="it-IT" sz="1800" b="0" strike="noStrike" spc="-1">
              <a:latin typeface="Arial"/>
            </a:endParaRPr>
          </a:p>
          <a:p>
            <a:pPr>
              <a:lnSpc>
                <a:spcPct val="100000"/>
              </a:lnSpc>
            </a:pPr>
            <a:r>
              <a:rPr lang="it-IT" sz="2800" b="0" strike="noStrike" spc="-1">
                <a:solidFill>
                  <a:srgbClr val="000000"/>
                </a:solidFill>
                <a:latin typeface="Calibri"/>
                <a:ea typeface="DejaVu Sans"/>
              </a:rPr>
              <a:t>CRITICAL ASPECTS:</a:t>
            </a:r>
            <a:endParaRPr lang="it-IT" sz="2800" b="0" strike="noStrike" spc="-1">
              <a:latin typeface="Arial"/>
            </a:endParaRPr>
          </a:p>
          <a:p>
            <a:pPr>
              <a:lnSpc>
                <a:spcPct val="100000"/>
              </a:lnSpc>
            </a:pPr>
            <a:endParaRPr lang="it-IT" sz="2800" b="0" strike="noStrike" spc="-1">
              <a:latin typeface="Arial"/>
            </a:endParaRPr>
          </a:p>
          <a:p>
            <a:pPr marL="285840" indent="-285120">
              <a:lnSpc>
                <a:spcPct val="100000"/>
              </a:lnSpc>
              <a:buClr>
                <a:srgbClr val="000000"/>
              </a:buClr>
              <a:buFont typeface="StarSymbol"/>
              <a:buChar char="-"/>
            </a:pPr>
            <a:r>
              <a:rPr lang="it-IT" sz="2400" b="1" strike="noStrike" spc="-1">
                <a:solidFill>
                  <a:srgbClr val="000000"/>
                </a:solidFill>
                <a:latin typeface="Calibri"/>
                <a:ea typeface="DejaVu Sans"/>
              </a:rPr>
              <a:t>EXPENSIVE</a:t>
            </a:r>
            <a:r>
              <a:rPr lang="it-IT" sz="1800" b="0" strike="noStrike" spc="-1">
                <a:solidFill>
                  <a:srgbClr val="000000"/>
                </a:solidFill>
                <a:latin typeface="Calibri"/>
                <a:ea typeface="DejaVu Sans"/>
              </a:rPr>
              <a:t> </a:t>
            </a:r>
            <a:endParaRPr lang="it-IT" sz="1800" b="0" strike="noStrike" spc="-1">
              <a:latin typeface="Arial"/>
            </a:endParaRPr>
          </a:p>
          <a:p>
            <a:pPr>
              <a:lnSpc>
                <a:spcPct val="100000"/>
              </a:lnSpc>
            </a:pPr>
            <a:r>
              <a:rPr lang="it-IT" sz="1800" b="0" strike="noStrike" spc="-1">
                <a:solidFill>
                  <a:srgbClr val="000000"/>
                </a:solidFill>
                <a:latin typeface="Calibri"/>
                <a:ea typeface="DejaVu Sans"/>
              </a:rPr>
              <a:t>     equipment and software purchase and maintenaince at an hydrographic level </a:t>
            </a:r>
            <a:endParaRPr lang="it-IT" sz="1800" b="0" strike="noStrike" spc="-1">
              <a:latin typeface="Arial"/>
            </a:endParaRPr>
          </a:p>
          <a:p>
            <a:pPr>
              <a:lnSpc>
                <a:spcPct val="100000"/>
              </a:lnSpc>
            </a:pPr>
            <a:r>
              <a:rPr lang="it-IT" sz="1800" b="0" strike="noStrike" spc="-1">
                <a:solidFill>
                  <a:srgbClr val="000000"/>
                </a:solidFill>
                <a:latin typeface="Calibri"/>
                <a:ea typeface="DejaVu Sans"/>
              </a:rPr>
              <a:t>     (but not at a national level)</a:t>
            </a:r>
            <a:endParaRPr lang="it-IT" sz="1800" b="0" strike="noStrike" spc="-1">
              <a:latin typeface="Arial"/>
            </a:endParaRPr>
          </a:p>
          <a:p>
            <a:pPr>
              <a:lnSpc>
                <a:spcPct val="100000"/>
              </a:lnSpc>
            </a:pPr>
            <a:endParaRPr lang="it-IT" sz="1800" b="0" strike="noStrike" spc="-1">
              <a:latin typeface="Arial"/>
            </a:endParaRPr>
          </a:p>
          <a:p>
            <a:pPr marL="285840" indent="-285120">
              <a:lnSpc>
                <a:spcPct val="100000"/>
              </a:lnSpc>
              <a:buClr>
                <a:srgbClr val="000000"/>
              </a:buClr>
              <a:buFont typeface="StarSymbol"/>
              <a:buChar char="-"/>
            </a:pPr>
            <a:r>
              <a:rPr lang="it-IT" sz="2400" b="1" strike="noStrike" spc="-1">
                <a:solidFill>
                  <a:srgbClr val="000000"/>
                </a:solidFill>
                <a:latin typeface="Calibri"/>
                <a:ea typeface="DejaVu Sans"/>
              </a:rPr>
              <a:t>LONG TERM</a:t>
            </a:r>
            <a:endParaRPr lang="it-IT" sz="2400" b="0" strike="noStrike" spc="-1">
              <a:latin typeface="Arial"/>
            </a:endParaRPr>
          </a:p>
          <a:p>
            <a:pPr>
              <a:lnSpc>
                <a:spcPct val="100000"/>
              </a:lnSpc>
            </a:pPr>
            <a:r>
              <a:rPr lang="it-IT" sz="1800" b="0" strike="noStrike" spc="-1">
                <a:solidFill>
                  <a:srgbClr val="000000"/>
                </a:solidFill>
                <a:latin typeface="Calibri"/>
                <a:ea typeface="DejaVu Sans"/>
              </a:rPr>
              <a:t>      have a mid-term plan…</a:t>
            </a:r>
            <a:endParaRPr lang="it-IT" sz="1800" b="0" strike="noStrike" spc="-1">
              <a:latin typeface="Arial"/>
            </a:endParaRPr>
          </a:p>
        </p:txBody>
      </p:sp>
      <p:sp>
        <p:nvSpPr>
          <p:cNvPr id="80" name="CustomShape 3"/>
          <p:cNvSpPr/>
          <p:nvPr/>
        </p:nvSpPr>
        <p:spPr>
          <a:xfrm>
            <a:off x="2155320" y="1871640"/>
            <a:ext cx="6195960" cy="4966200"/>
          </a:xfrm>
          <a:prstGeom prst="rect">
            <a:avLst/>
          </a:prstGeom>
          <a:solidFill>
            <a:schemeClr val="accent1"/>
          </a:solidFill>
          <a:ln>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r>
              <a:rPr lang="it-IT" sz="4000" b="0" strike="noStrike" spc="-1">
                <a:solidFill>
                  <a:srgbClr val="000000"/>
                </a:solidFill>
                <a:latin typeface="Calibri"/>
                <a:ea typeface="DejaVu Sans"/>
              </a:rPr>
              <a:t>TAKE-AWAYS:</a:t>
            </a:r>
            <a:endParaRPr lang="it-IT" sz="4000" b="0" strike="noStrike" spc="-1">
              <a:latin typeface="Arial"/>
            </a:endParaRPr>
          </a:p>
          <a:p>
            <a:pPr>
              <a:lnSpc>
                <a:spcPct val="100000"/>
              </a:lnSpc>
            </a:pPr>
            <a:endParaRPr lang="it-IT" sz="4000" b="0" strike="noStrike" spc="-1">
              <a:latin typeface="Arial"/>
            </a:endParaRPr>
          </a:p>
          <a:p>
            <a:pPr marL="571680" indent="-570960">
              <a:lnSpc>
                <a:spcPct val="100000"/>
              </a:lnSpc>
              <a:buClr>
                <a:srgbClr val="000000"/>
              </a:buClr>
              <a:buFont typeface="Arial"/>
              <a:buChar char="•"/>
            </a:pPr>
            <a:r>
              <a:rPr lang="it-IT" sz="4000" b="0" strike="noStrike" spc="-1">
                <a:solidFill>
                  <a:srgbClr val="000000"/>
                </a:solidFill>
                <a:latin typeface="Calibri"/>
                <a:ea typeface="DejaVu Sans"/>
              </a:rPr>
              <a:t>SEEK BUDGET OUTSIDE THE HYDROGRAPHIC LEVEL</a:t>
            </a:r>
            <a:endParaRPr lang="it-IT" sz="4000" b="0" strike="noStrike" spc="-1">
              <a:latin typeface="Arial"/>
            </a:endParaRPr>
          </a:p>
          <a:p>
            <a:pPr>
              <a:lnSpc>
                <a:spcPct val="100000"/>
              </a:lnSpc>
            </a:pPr>
            <a:endParaRPr lang="it-IT" sz="4000" b="0" strike="noStrike" spc="-1">
              <a:latin typeface="Arial"/>
            </a:endParaRPr>
          </a:p>
          <a:p>
            <a:pPr marL="571680" indent="-570960">
              <a:lnSpc>
                <a:spcPct val="100000"/>
              </a:lnSpc>
              <a:buClr>
                <a:srgbClr val="000000"/>
              </a:buClr>
              <a:buFont typeface="Arial"/>
              <a:buChar char="•"/>
            </a:pPr>
            <a:r>
              <a:rPr lang="it-IT" sz="4000" b="0" strike="noStrike" spc="-1">
                <a:solidFill>
                  <a:srgbClr val="000000"/>
                </a:solidFill>
                <a:latin typeface="Calibri"/>
                <a:ea typeface="DejaVu Sans"/>
              </a:rPr>
              <a:t>ROME WASN’T BUILT IN A DAY</a:t>
            </a:r>
            <a:endParaRPr lang="it-IT" sz="4000" b="0" strike="noStrike" spc="-1">
              <a:latin typeface="Arial"/>
            </a:endParaRPr>
          </a:p>
        </p:txBody>
      </p:sp>
      <p:sp>
        <p:nvSpPr>
          <p:cNvPr id="81" name="Line 4"/>
          <p:cNvSpPr/>
          <p:nvPr/>
        </p:nvSpPr>
        <p:spPr>
          <a:xfrm flipV="1">
            <a:off x="360" y="1094760"/>
            <a:ext cx="10287000" cy="10080"/>
          </a:xfrm>
          <a:prstGeom prst="line">
            <a:avLst/>
          </a:prstGeom>
          <a:ln w="38160">
            <a:solidFill>
              <a:srgbClr val="000099"/>
            </a:solidFill>
            <a:round/>
          </a:ln>
        </p:spPr>
        <p:style>
          <a:lnRef idx="1">
            <a:schemeClr val="accent1"/>
          </a:lnRef>
          <a:fillRef idx="0">
            <a:schemeClr val="accent1"/>
          </a:fillRef>
          <a:effectRef idx="0">
            <a:schemeClr val="accent1"/>
          </a:effectRef>
          <a:fontRef idx="minor"/>
        </p:style>
      </p:sp>
      <p:pic>
        <p:nvPicPr>
          <p:cNvPr id="82" name="Immagine 6"/>
          <p:cNvPicPr/>
          <p:nvPr/>
        </p:nvPicPr>
        <p:blipFill>
          <a:blip r:embed="rId3" cstate="email">
            <a:extLst>
              <a:ext uri="{28A0092B-C50C-407E-A947-70E740481C1C}">
                <a14:useLocalDpi xmlns:a14="http://schemas.microsoft.com/office/drawing/2010/main"/>
              </a:ext>
            </a:extLst>
          </a:blip>
          <a:stretch/>
        </p:blipFill>
        <p:spPr>
          <a:xfrm>
            <a:off x="337320" y="71280"/>
            <a:ext cx="741960" cy="959400"/>
          </a:xfrm>
          <a:prstGeom prst="rect">
            <a:avLst/>
          </a:prstGeom>
          <a:ln>
            <a:noFill/>
          </a:ln>
        </p:spPr>
      </p:pic>
      <p:sp>
        <p:nvSpPr>
          <p:cNvPr id="83" name="CustomShape 5"/>
          <p:cNvSpPr/>
          <p:nvPr/>
        </p:nvSpPr>
        <p:spPr>
          <a:xfrm>
            <a:off x="3059640" y="179640"/>
            <a:ext cx="4391640" cy="7549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r>
              <a:rPr lang="it-IT" sz="3200" b="0" strike="noStrike" spc="-1">
                <a:solidFill>
                  <a:srgbClr val="21409A"/>
                </a:solidFill>
                <a:latin typeface="Calibri"/>
              </a:rPr>
              <a:t>CBSC16 Meeting</a:t>
            </a:r>
            <a:endParaRPr lang="it-IT" sz="3200" b="0" strike="noStrike" spc="-1">
              <a:latin typeface="Arial"/>
            </a:endParaRPr>
          </a:p>
          <a:p>
            <a:pPr algn="ctr">
              <a:lnSpc>
                <a:spcPct val="100000"/>
              </a:lnSpc>
            </a:pPr>
            <a:r>
              <a:rPr lang="it-IT" sz="2000" b="0" strike="noStrike" spc="-1">
                <a:solidFill>
                  <a:srgbClr val="21409A"/>
                </a:solidFill>
                <a:latin typeface="Calibri"/>
                <a:ea typeface="Microsoft YaHei"/>
              </a:rPr>
              <a:t>30</a:t>
            </a:r>
            <a:r>
              <a:rPr lang="it-IT" sz="2000" b="0" strike="noStrike" spc="-1" baseline="33000">
                <a:solidFill>
                  <a:srgbClr val="21409A"/>
                </a:solidFill>
                <a:latin typeface="Calibri"/>
                <a:ea typeface="Microsoft YaHei"/>
              </a:rPr>
              <a:t>th</a:t>
            </a:r>
            <a:r>
              <a:rPr lang="it-IT" sz="2000" b="0" strike="noStrike" spc="-1">
                <a:solidFill>
                  <a:srgbClr val="21409A"/>
                </a:solidFill>
                <a:latin typeface="Calibri"/>
                <a:ea typeface="Microsoft YaHei"/>
              </a:rPr>
              <a:t> May – 1</a:t>
            </a:r>
            <a:r>
              <a:rPr lang="it-IT" sz="2000" b="0" strike="noStrike" spc="-1" baseline="33000">
                <a:solidFill>
                  <a:srgbClr val="21409A"/>
                </a:solidFill>
                <a:latin typeface="Calibri"/>
                <a:ea typeface="Microsoft YaHei"/>
              </a:rPr>
              <a:t>st</a:t>
            </a:r>
            <a:r>
              <a:rPr lang="it-IT" sz="2000" b="0" strike="noStrike" spc="-1">
                <a:solidFill>
                  <a:srgbClr val="21409A"/>
                </a:solidFill>
                <a:latin typeface="Calibri"/>
                <a:ea typeface="Microsoft YaHei"/>
              </a:rPr>
              <a:t> June 2018, Goa (India)</a:t>
            </a:r>
            <a:endParaRPr lang="it-IT" sz="2000" b="0" strike="noStrike" spc="-1">
              <a:latin typeface="Arial"/>
            </a:endParaRPr>
          </a:p>
        </p:txBody>
      </p:sp>
    </p:spTree>
  </p:cSld>
  <p:clrMapOvr>
    <a:masterClrMapping/>
  </p:clrMapOvr>
  <p:timing>
    <p:tnLst>
      <p:par>
        <p:cTn id="1" dur="indefinite" restart="never" nodeType="tmRoot">
          <p:childTnLst>
            <p:seq>
              <p:cTn id="2" dur="indefinite" nodeType="mainSeq">
                <p:childTnLst>
                  <p:par>
                    <p:cTn id="3" fill="hold">
                      <p:stCondLst>
                        <p:cond delay="indefinite"/>
                      </p:stCondLst>
                      <p:childTnLst>
                        <p:par>
                          <p:cTn id="4" fill="hold">
                            <p:stCondLst>
                              <p:cond delay="0"/>
                            </p:stCondLst>
                            <p:childTnLst>
                              <p:par>
                                <p:cTn id="5" presetID="1" presetClass="entr" fill="hold" nodeType="clickEffect">
                                  <p:stCondLst>
                                    <p:cond delay="0"/>
                                  </p:stCondLst>
                                  <p:childTnLst>
                                    <p:set>
                                      <p:cBhvr>
                                        <p:cTn id="6" dur="1" fill="hold">
                                          <p:stCondLst>
                                            <p:cond delay="0"/>
                                          </p:stCondLst>
                                        </p:cTn>
                                        <p:tgtEl>
                                          <p:spTgt spid="8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 name="CustomShape 1"/>
          <p:cNvSpPr/>
          <p:nvPr/>
        </p:nvSpPr>
        <p:spPr>
          <a:xfrm>
            <a:off x="1299600" y="1306440"/>
            <a:ext cx="7238880" cy="13698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r>
              <a:rPr lang="it-IT" sz="2800" b="0" strike="noStrike" spc="-1">
                <a:solidFill>
                  <a:srgbClr val="000000"/>
                </a:solidFill>
                <a:latin typeface="Calibri"/>
                <a:ea typeface="DejaVu Sans"/>
              </a:rPr>
              <a:t>THE LONG VIEW</a:t>
            </a:r>
            <a:endParaRPr lang="it-IT" sz="2800" b="0" strike="noStrike" spc="-1">
              <a:latin typeface="Arial"/>
            </a:endParaRPr>
          </a:p>
          <a:p>
            <a:pPr>
              <a:lnSpc>
                <a:spcPct val="100000"/>
              </a:lnSpc>
            </a:pPr>
            <a:endParaRPr lang="it-IT" sz="2800" b="0" strike="noStrike" spc="-1">
              <a:latin typeface="Arial"/>
            </a:endParaRPr>
          </a:p>
          <a:p>
            <a:pPr>
              <a:lnSpc>
                <a:spcPct val="100000"/>
              </a:lnSpc>
            </a:pPr>
            <a:endParaRPr lang="it-IT" sz="2800" b="0" strike="noStrike" spc="-1">
              <a:latin typeface="Arial"/>
            </a:endParaRPr>
          </a:p>
        </p:txBody>
      </p:sp>
      <p:sp>
        <p:nvSpPr>
          <p:cNvPr id="85" name="CustomShape 2"/>
          <p:cNvSpPr/>
          <p:nvPr/>
        </p:nvSpPr>
        <p:spPr>
          <a:xfrm>
            <a:off x="348120" y="2160360"/>
            <a:ext cx="9802800" cy="31075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343080" indent="-342360">
              <a:lnSpc>
                <a:spcPct val="100000"/>
              </a:lnSpc>
              <a:buClr>
                <a:srgbClr val="000000"/>
              </a:buClr>
              <a:buFont typeface="Calibri Light"/>
              <a:buAutoNum type="arabicPeriod"/>
            </a:pPr>
            <a:r>
              <a:rPr lang="it-IT" sz="2400" b="0" strike="noStrike" spc="-1">
                <a:solidFill>
                  <a:srgbClr val="000000"/>
                </a:solidFill>
                <a:latin typeface="Calibri"/>
                <a:ea typeface="DejaVu Sans"/>
              </a:rPr>
              <a:t>HYDROGRAPHIC LEVEL</a:t>
            </a:r>
            <a:endParaRPr lang="it-IT" sz="2400" b="0" strike="noStrike" spc="-1">
              <a:latin typeface="Arial"/>
            </a:endParaRPr>
          </a:p>
          <a:p>
            <a:pPr>
              <a:lnSpc>
                <a:spcPct val="100000"/>
              </a:lnSpc>
            </a:pPr>
            <a:r>
              <a:rPr lang="it-IT" sz="1800" b="0" strike="noStrike" spc="-1">
                <a:solidFill>
                  <a:srgbClr val="000000"/>
                </a:solidFill>
                <a:latin typeface="Calibri"/>
                <a:ea typeface="DejaVu Sans"/>
              </a:rPr>
              <a:t>       Technical Arrangement between the two Countries, in the field of hydrography and cartography</a:t>
            </a:r>
            <a:endParaRPr lang="it-IT" sz="1800" b="0" strike="noStrike" spc="-1">
              <a:latin typeface="Arial"/>
            </a:endParaRPr>
          </a:p>
          <a:p>
            <a:pPr>
              <a:lnSpc>
                <a:spcPct val="100000"/>
              </a:lnSpc>
            </a:pPr>
            <a:r>
              <a:rPr lang="it-IT" sz="1800" b="0" strike="noStrike" spc="-1">
                <a:solidFill>
                  <a:srgbClr val="000000"/>
                </a:solidFill>
                <a:latin typeface="Calibri"/>
                <a:ea typeface="DejaVu Sans"/>
              </a:rPr>
              <a:t>       for co-production nautical documentation (charts and publications)</a:t>
            </a:r>
            <a:endParaRPr lang="it-IT" sz="1800" b="0" strike="noStrike" spc="-1">
              <a:latin typeface="Arial"/>
            </a:endParaRPr>
          </a:p>
          <a:p>
            <a:pPr>
              <a:lnSpc>
                <a:spcPct val="100000"/>
              </a:lnSpc>
            </a:pPr>
            <a:endParaRPr lang="it-IT" sz="1800" b="0" strike="noStrike" spc="-1">
              <a:latin typeface="Arial"/>
            </a:endParaRPr>
          </a:p>
          <a:p>
            <a:pPr marL="343080" indent="-342360">
              <a:lnSpc>
                <a:spcPct val="100000"/>
              </a:lnSpc>
              <a:buClr>
                <a:srgbClr val="000000"/>
              </a:buClr>
              <a:buFont typeface="Calibri Light"/>
              <a:buAutoNum type="arabicPeriod" startAt="2"/>
            </a:pPr>
            <a:r>
              <a:rPr lang="it-IT" sz="2400" b="0" strike="noStrike" spc="-1">
                <a:solidFill>
                  <a:srgbClr val="000000"/>
                </a:solidFill>
                <a:latin typeface="Calibri"/>
                <a:ea typeface="DejaVu Sans"/>
              </a:rPr>
              <a:t>NATIONAL AND BILATERAL LEVEL</a:t>
            </a:r>
            <a:r>
              <a:rPr lang="it-IT" sz="1800" b="0" strike="noStrike" spc="-1">
                <a:solidFill>
                  <a:srgbClr val="000000"/>
                </a:solidFill>
                <a:latin typeface="Calibri"/>
                <a:ea typeface="DejaVu Sans"/>
              </a:rPr>
              <a:t> </a:t>
            </a:r>
            <a:endParaRPr lang="it-IT" sz="1800" b="0" strike="noStrike" spc="-1">
              <a:latin typeface="Arial"/>
            </a:endParaRPr>
          </a:p>
          <a:p>
            <a:pPr>
              <a:lnSpc>
                <a:spcPct val="100000"/>
              </a:lnSpc>
            </a:pPr>
            <a:r>
              <a:rPr lang="it-IT" sz="1800" b="0" strike="noStrike" spc="-1">
                <a:solidFill>
                  <a:srgbClr val="000000"/>
                </a:solidFill>
                <a:latin typeface="Calibri"/>
                <a:ea typeface="DejaVu Sans"/>
              </a:rPr>
              <a:t>       Hydrography as enabler of collaboration between National Stakeholders and between </a:t>
            </a:r>
            <a:endParaRPr lang="it-IT" sz="1800" b="0" strike="noStrike" spc="-1">
              <a:latin typeface="Arial"/>
            </a:endParaRPr>
          </a:p>
          <a:p>
            <a:pPr>
              <a:lnSpc>
                <a:spcPct val="100000"/>
              </a:lnSpc>
            </a:pPr>
            <a:r>
              <a:rPr lang="it-IT" sz="1800" b="0" strike="noStrike" spc="-1">
                <a:solidFill>
                  <a:srgbClr val="000000"/>
                </a:solidFill>
                <a:latin typeface="Calibri"/>
                <a:ea typeface="DejaVu Sans"/>
              </a:rPr>
              <a:t>       Lebanon and Italy</a:t>
            </a:r>
            <a:endParaRPr lang="it-IT" sz="1800" b="0" strike="noStrike" spc="-1">
              <a:latin typeface="Arial"/>
            </a:endParaRPr>
          </a:p>
          <a:p>
            <a:pPr>
              <a:lnSpc>
                <a:spcPct val="100000"/>
              </a:lnSpc>
            </a:pPr>
            <a:endParaRPr lang="it-IT" sz="1800" b="0" strike="noStrike" spc="-1">
              <a:latin typeface="Arial"/>
            </a:endParaRPr>
          </a:p>
          <a:p>
            <a:pPr marL="343080" indent="-342360">
              <a:lnSpc>
                <a:spcPct val="100000"/>
              </a:lnSpc>
              <a:buClr>
                <a:srgbClr val="000000"/>
              </a:buClr>
              <a:buFont typeface="Calibri Light"/>
              <a:buAutoNum type="arabicPeriod" startAt="3"/>
            </a:pPr>
            <a:r>
              <a:rPr lang="it-IT" sz="2400" b="0" strike="noStrike" spc="-1">
                <a:solidFill>
                  <a:srgbClr val="000000"/>
                </a:solidFill>
                <a:latin typeface="Calibri"/>
                <a:ea typeface="DejaVu Sans"/>
              </a:rPr>
              <a:t>INTERNATIONAL LEVEL</a:t>
            </a:r>
            <a:r>
              <a:rPr lang="it-IT" sz="1800" b="0" strike="noStrike" spc="-1">
                <a:solidFill>
                  <a:srgbClr val="000000"/>
                </a:solidFill>
                <a:latin typeface="Calibri"/>
                <a:ea typeface="DejaVu Sans"/>
              </a:rPr>
              <a:t>:</a:t>
            </a:r>
            <a:endParaRPr lang="it-IT" sz="1800" b="0" strike="noStrike" spc="-1">
              <a:latin typeface="Arial"/>
            </a:endParaRPr>
          </a:p>
          <a:p>
            <a:pPr>
              <a:lnSpc>
                <a:spcPct val="100000"/>
              </a:lnSpc>
            </a:pPr>
            <a:r>
              <a:rPr lang="it-IT" sz="1800" b="0" strike="noStrike" spc="-1">
                <a:solidFill>
                  <a:srgbClr val="000000"/>
                </a:solidFill>
                <a:latin typeface="Calibri"/>
                <a:ea typeface="DejaVu Sans"/>
              </a:rPr>
              <a:t>       Lebanese Hydrographic Service into the Geospatial and Hydrographic Community </a:t>
            </a:r>
            <a:endParaRPr lang="it-IT" sz="1800" b="0" strike="noStrike" spc="-1">
              <a:latin typeface="Arial"/>
            </a:endParaRPr>
          </a:p>
        </p:txBody>
      </p:sp>
      <p:sp>
        <p:nvSpPr>
          <p:cNvPr id="86" name="CustomShape 3"/>
          <p:cNvSpPr/>
          <p:nvPr/>
        </p:nvSpPr>
        <p:spPr>
          <a:xfrm>
            <a:off x="2015640" y="2190240"/>
            <a:ext cx="6287760" cy="3137400"/>
          </a:xfrm>
          <a:prstGeom prst="rect">
            <a:avLst/>
          </a:prstGeom>
          <a:solidFill>
            <a:schemeClr val="accent1"/>
          </a:solidFill>
          <a:ln>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r>
              <a:rPr lang="it-IT" sz="4000" b="0" strike="noStrike" spc="-1">
                <a:solidFill>
                  <a:srgbClr val="000000"/>
                </a:solidFill>
                <a:latin typeface="Calibri"/>
                <a:ea typeface="DejaVu Sans"/>
              </a:rPr>
              <a:t>TAKE-AWAY:</a:t>
            </a:r>
            <a:endParaRPr lang="it-IT" sz="4000" b="0" strike="noStrike" spc="-1">
              <a:latin typeface="Arial"/>
            </a:endParaRPr>
          </a:p>
          <a:p>
            <a:pPr algn="ctr">
              <a:lnSpc>
                <a:spcPct val="100000"/>
              </a:lnSpc>
            </a:pPr>
            <a:r>
              <a:rPr lang="it-IT" sz="4000" b="0" strike="noStrike" spc="-1">
                <a:solidFill>
                  <a:srgbClr val="000000"/>
                </a:solidFill>
                <a:latin typeface="Calibri"/>
                <a:ea typeface="DejaVu Sans"/>
              </a:rPr>
              <a:t>TAKE INTO CONSIDERATION HUMAN RELATIONSHIPS</a:t>
            </a:r>
            <a:endParaRPr lang="it-IT" sz="4000" b="0" strike="noStrike" spc="-1">
              <a:latin typeface="Arial"/>
            </a:endParaRPr>
          </a:p>
          <a:p>
            <a:pPr algn="ctr">
              <a:lnSpc>
                <a:spcPct val="100000"/>
              </a:lnSpc>
            </a:pPr>
            <a:r>
              <a:rPr lang="it-IT" sz="4000" b="0" strike="noStrike" spc="-1">
                <a:solidFill>
                  <a:srgbClr val="000000"/>
                </a:solidFill>
                <a:latin typeface="Calibri"/>
                <a:ea typeface="DejaVu Sans"/>
              </a:rPr>
              <a:t>TO EHANCE GEOSPATIAL MATURITY OF SOCIETIES</a:t>
            </a:r>
            <a:endParaRPr lang="it-IT" sz="4000" b="0" strike="noStrike" spc="-1">
              <a:latin typeface="Arial"/>
            </a:endParaRPr>
          </a:p>
        </p:txBody>
      </p:sp>
      <p:sp>
        <p:nvSpPr>
          <p:cNvPr id="87" name="Line 4"/>
          <p:cNvSpPr/>
          <p:nvPr/>
        </p:nvSpPr>
        <p:spPr>
          <a:xfrm flipV="1">
            <a:off x="360" y="1094760"/>
            <a:ext cx="10287000" cy="10080"/>
          </a:xfrm>
          <a:prstGeom prst="line">
            <a:avLst/>
          </a:prstGeom>
          <a:ln w="38160">
            <a:solidFill>
              <a:srgbClr val="000099"/>
            </a:solidFill>
            <a:round/>
          </a:ln>
        </p:spPr>
        <p:style>
          <a:lnRef idx="1">
            <a:schemeClr val="accent1"/>
          </a:lnRef>
          <a:fillRef idx="0">
            <a:schemeClr val="accent1"/>
          </a:fillRef>
          <a:effectRef idx="0">
            <a:schemeClr val="accent1"/>
          </a:effectRef>
          <a:fontRef idx="minor"/>
        </p:style>
      </p:sp>
      <p:pic>
        <p:nvPicPr>
          <p:cNvPr id="88" name="Immagine 6"/>
          <p:cNvPicPr/>
          <p:nvPr/>
        </p:nvPicPr>
        <p:blipFill>
          <a:blip r:embed="rId3" cstate="email">
            <a:extLst>
              <a:ext uri="{28A0092B-C50C-407E-A947-70E740481C1C}">
                <a14:useLocalDpi xmlns:a14="http://schemas.microsoft.com/office/drawing/2010/main"/>
              </a:ext>
            </a:extLst>
          </a:blip>
          <a:stretch/>
        </p:blipFill>
        <p:spPr>
          <a:xfrm>
            <a:off x="337320" y="71280"/>
            <a:ext cx="741960" cy="959400"/>
          </a:xfrm>
          <a:prstGeom prst="rect">
            <a:avLst/>
          </a:prstGeom>
          <a:ln>
            <a:noFill/>
          </a:ln>
        </p:spPr>
      </p:pic>
      <p:sp>
        <p:nvSpPr>
          <p:cNvPr id="89" name="CustomShape 5"/>
          <p:cNvSpPr/>
          <p:nvPr/>
        </p:nvSpPr>
        <p:spPr>
          <a:xfrm>
            <a:off x="3059640" y="179640"/>
            <a:ext cx="4391640" cy="7549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r>
              <a:rPr lang="it-IT" sz="3200" b="0" strike="noStrike" spc="-1">
                <a:solidFill>
                  <a:srgbClr val="21409A"/>
                </a:solidFill>
                <a:latin typeface="Calibri"/>
              </a:rPr>
              <a:t>CBSC16 Meeting</a:t>
            </a:r>
            <a:endParaRPr lang="it-IT" sz="3200" b="0" strike="noStrike" spc="-1">
              <a:latin typeface="Arial"/>
            </a:endParaRPr>
          </a:p>
          <a:p>
            <a:pPr algn="ctr">
              <a:lnSpc>
                <a:spcPct val="100000"/>
              </a:lnSpc>
            </a:pPr>
            <a:r>
              <a:rPr lang="it-IT" sz="2000" b="0" strike="noStrike" spc="-1">
                <a:solidFill>
                  <a:srgbClr val="21409A"/>
                </a:solidFill>
                <a:latin typeface="Calibri"/>
                <a:ea typeface="Microsoft YaHei"/>
              </a:rPr>
              <a:t>30</a:t>
            </a:r>
            <a:r>
              <a:rPr lang="it-IT" sz="2000" b="0" strike="noStrike" spc="-1" baseline="33000">
                <a:solidFill>
                  <a:srgbClr val="21409A"/>
                </a:solidFill>
                <a:latin typeface="Calibri"/>
                <a:ea typeface="Microsoft YaHei"/>
              </a:rPr>
              <a:t>th</a:t>
            </a:r>
            <a:r>
              <a:rPr lang="it-IT" sz="2000" b="0" strike="noStrike" spc="-1">
                <a:solidFill>
                  <a:srgbClr val="21409A"/>
                </a:solidFill>
                <a:latin typeface="Calibri"/>
                <a:ea typeface="Microsoft YaHei"/>
              </a:rPr>
              <a:t> May – 1</a:t>
            </a:r>
            <a:r>
              <a:rPr lang="it-IT" sz="2000" b="0" strike="noStrike" spc="-1" baseline="33000">
                <a:solidFill>
                  <a:srgbClr val="21409A"/>
                </a:solidFill>
                <a:latin typeface="Calibri"/>
                <a:ea typeface="Microsoft YaHei"/>
              </a:rPr>
              <a:t>st</a:t>
            </a:r>
            <a:r>
              <a:rPr lang="it-IT" sz="2000" b="0" strike="noStrike" spc="-1">
                <a:solidFill>
                  <a:srgbClr val="21409A"/>
                </a:solidFill>
                <a:latin typeface="Calibri"/>
                <a:ea typeface="Microsoft YaHei"/>
              </a:rPr>
              <a:t> June 2018, Goa (India)</a:t>
            </a:r>
            <a:endParaRPr lang="it-IT" sz="2000" b="0" strike="noStrike" spc="-1">
              <a:latin typeface="Arial"/>
            </a:endParaRPr>
          </a:p>
        </p:txBody>
      </p:sp>
    </p:spTree>
  </p:cSld>
  <p:clrMapOvr>
    <a:masterClrMapping/>
  </p:clrMapOvr>
  <p:timing>
    <p:tnLst>
      <p:par>
        <p:cTn id="1" dur="indefinite" restart="never" nodeType="tmRoot">
          <p:childTnLst>
            <p:seq>
              <p:cTn id="2" dur="indefinite" nodeType="mainSeq">
                <p:childTnLst>
                  <p:par>
                    <p:cTn id="3" fill="hold">
                      <p:stCondLst>
                        <p:cond delay="indefinite"/>
                      </p:stCondLst>
                      <p:childTnLst>
                        <p:par>
                          <p:cTn id="4" fill="hold">
                            <p:stCondLst>
                              <p:cond delay="0"/>
                            </p:stCondLst>
                            <p:childTnLst>
                              <p:par>
                                <p:cTn id="5" presetID="1" presetClass="entr" fill="hold" nodeType="clickEffect">
                                  <p:stCondLst>
                                    <p:cond delay="0"/>
                                  </p:stCondLst>
                                  <p:childTnLst>
                                    <p:set>
                                      <p:cBhvr>
                                        <p:cTn id="6" dur="1" fill="hold">
                                          <p:stCondLst>
                                            <p:cond delay="0"/>
                                          </p:stCondLst>
                                        </p:cTn>
                                        <p:tgtEl>
                                          <p:spTgt spid="8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 name="CustomShape 1"/>
          <p:cNvSpPr/>
          <p:nvPr/>
        </p:nvSpPr>
        <p:spPr>
          <a:xfrm>
            <a:off x="1299600" y="1306440"/>
            <a:ext cx="7238880" cy="13698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r>
              <a:rPr lang="it-IT" sz="2800" b="0" strike="noStrike" spc="-1">
                <a:solidFill>
                  <a:srgbClr val="000000"/>
                </a:solidFill>
                <a:latin typeface="Calibri"/>
                <a:ea typeface="DejaVu Sans"/>
              </a:rPr>
              <a:t>THE HYDROGRAPHIC PHASE</a:t>
            </a:r>
            <a:endParaRPr lang="it-IT" sz="2800" b="0" strike="noStrike" spc="-1">
              <a:latin typeface="Arial"/>
            </a:endParaRPr>
          </a:p>
          <a:p>
            <a:pPr>
              <a:lnSpc>
                <a:spcPct val="100000"/>
              </a:lnSpc>
            </a:pPr>
            <a:endParaRPr lang="it-IT" sz="2800" b="0" strike="noStrike" spc="-1">
              <a:latin typeface="Arial"/>
            </a:endParaRPr>
          </a:p>
          <a:p>
            <a:pPr>
              <a:lnSpc>
                <a:spcPct val="100000"/>
              </a:lnSpc>
            </a:pPr>
            <a:endParaRPr lang="it-IT" sz="2800" b="0" strike="noStrike" spc="-1">
              <a:latin typeface="Arial"/>
            </a:endParaRPr>
          </a:p>
        </p:txBody>
      </p:sp>
      <p:sp>
        <p:nvSpPr>
          <p:cNvPr id="91" name="CustomShape 2"/>
          <p:cNvSpPr/>
          <p:nvPr/>
        </p:nvSpPr>
        <p:spPr>
          <a:xfrm>
            <a:off x="348120" y="2160360"/>
            <a:ext cx="9384840" cy="14616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343080" indent="-342360">
              <a:lnSpc>
                <a:spcPct val="100000"/>
              </a:lnSpc>
              <a:buClr>
                <a:srgbClr val="000000"/>
              </a:buClr>
              <a:buFont typeface="Calibri Light"/>
              <a:buAutoNum type="arabicPeriod"/>
            </a:pPr>
            <a:r>
              <a:rPr lang="it-IT" sz="1800" b="0" strike="noStrike" spc="-1">
                <a:solidFill>
                  <a:srgbClr val="000000"/>
                </a:solidFill>
                <a:latin typeface="Calibri"/>
                <a:ea typeface="DejaVu Sans"/>
              </a:rPr>
              <a:t>Complete up-to-date new equipment and software</a:t>
            </a:r>
            <a:endParaRPr lang="it-IT" sz="1800" b="0" strike="noStrike" spc="-1">
              <a:latin typeface="Arial"/>
            </a:endParaRPr>
          </a:p>
          <a:p>
            <a:pPr>
              <a:lnSpc>
                <a:spcPct val="100000"/>
              </a:lnSpc>
            </a:pPr>
            <a:endParaRPr lang="it-IT" sz="1800" b="0" strike="noStrike" spc="-1">
              <a:latin typeface="Arial"/>
            </a:endParaRPr>
          </a:p>
          <a:p>
            <a:pPr marL="343080" indent="-342360">
              <a:lnSpc>
                <a:spcPct val="100000"/>
              </a:lnSpc>
              <a:buClr>
                <a:srgbClr val="000000"/>
              </a:buClr>
              <a:buFont typeface="Calibri Light"/>
              <a:buAutoNum type="arabicPeriod"/>
            </a:pPr>
            <a:r>
              <a:rPr lang="it-IT" sz="1800" b="0" strike="noStrike" spc="-1">
                <a:solidFill>
                  <a:srgbClr val="000000"/>
                </a:solidFill>
                <a:latin typeface="Calibri"/>
                <a:ea typeface="DejaVu Sans"/>
              </a:rPr>
              <a:t>Installation and professional courses delivered together with hardware and software</a:t>
            </a:r>
            <a:endParaRPr lang="it-IT" sz="1800" b="0" strike="noStrike" spc="-1">
              <a:latin typeface="Arial"/>
            </a:endParaRPr>
          </a:p>
          <a:p>
            <a:pPr>
              <a:lnSpc>
                <a:spcPct val="100000"/>
              </a:lnSpc>
            </a:pPr>
            <a:endParaRPr lang="it-IT" sz="1800" b="0" strike="noStrike" spc="-1">
              <a:latin typeface="Arial"/>
            </a:endParaRPr>
          </a:p>
          <a:p>
            <a:pPr marL="343080" indent="-342360">
              <a:lnSpc>
                <a:spcPct val="100000"/>
              </a:lnSpc>
              <a:buClr>
                <a:srgbClr val="000000"/>
              </a:buClr>
              <a:buFont typeface="Calibri Light"/>
              <a:buAutoNum type="arabicPeriod"/>
            </a:pPr>
            <a:r>
              <a:rPr lang="it-IT" sz="1800" b="0" strike="noStrike" spc="-1">
                <a:solidFill>
                  <a:srgbClr val="000000"/>
                </a:solidFill>
                <a:latin typeface="Calibri"/>
                <a:ea typeface="DejaVu Sans"/>
              </a:rPr>
              <a:t>At least yearly Italian mentoring teams in Lebanon</a:t>
            </a:r>
            <a:endParaRPr lang="it-IT" sz="1800" b="0" strike="noStrike" spc="-1">
              <a:latin typeface="Arial"/>
            </a:endParaRPr>
          </a:p>
        </p:txBody>
      </p:sp>
      <p:pic>
        <p:nvPicPr>
          <p:cNvPr id="92" name="Immagine 11"/>
          <p:cNvPicPr/>
          <p:nvPr/>
        </p:nvPicPr>
        <p:blipFill>
          <a:blip r:embed="rId3" cstate="email">
            <a:extLst>
              <a:ext uri="{28A0092B-C50C-407E-A947-70E740481C1C}">
                <a14:useLocalDpi xmlns:a14="http://schemas.microsoft.com/office/drawing/2010/main"/>
              </a:ext>
            </a:extLst>
          </a:blip>
          <a:stretch/>
        </p:blipFill>
        <p:spPr>
          <a:xfrm>
            <a:off x="1066680" y="4463640"/>
            <a:ext cx="3108600" cy="2071080"/>
          </a:xfrm>
          <a:prstGeom prst="rect">
            <a:avLst/>
          </a:prstGeom>
          <a:ln>
            <a:noFill/>
          </a:ln>
        </p:spPr>
      </p:pic>
      <p:pic>
        <p:nvPicPr>
          <p:cNvPr id="93" name="Immagine 7"/>
          <p:cNvPicPr/>
          <p:nvPr/>
        </p:nvPicPr>
        <p:blipFill>
          <a:blip r:embed="rId4" cstate="email">
            <a:extLst>
              <a:ext uri="{28A0092B-C50C-407E-A947-70E740481C1C}">
                <a14:useLocalDpi xmlns:a14="http://schemas.microsoft.com/office/drawing/2010/main"/>
              </a:ext>
            </a:extLst>
          </a:blip>
          <a:stretch/>
        </p:blipFill>
        <p:spPr>
          <a:xfrm>
            <a:off x="4737240" y="3887280"/>
            <a:ext cx="2678040" cy="2382120"/>
          </a:xfrm>
          <a:prstGeom prst="rect">
            <a:avLst/>
          </a:prstGeom>
          <a:ln>
            <a:noFill/>
          </a:ln>
        </p:spPr>
      </p:pic>
      <p:pic>
        <p:nvPicPr>
          <p:cNvPr id="94" name="Immagine 9"/>
          <p:cNvPicPr/>
          <p:nvPr/>
        </p:nvPicPr>
        <p:blipFill>
          <a:blip r:embed="rId5" cstate="email">
            <a:extLst>
              <a:ext uri="{28A0092B-C50C-407E-A947-70E740481C1C}">
                <a14:useLocalDpi xmlns:a14="http://schemas.microsoft.com/office/drawing/2010/main"/>
              </a:ext>
            </a:extLst>
          </a:blip>
          <a:stretch/>
        </p:blipFill>
        <p:spPr>
          <a:xfrm rot="5400000">
            <a:off x="7250400" y="3749760"/>
            <a:ext cx="3254400" cy="2059560"/>
          </a:xfrm>
          <a:prstGeom prst="rect">
            <a:avLst/>
          </a:prstGeom>
          <a:ln>
            <a:noFill/>
          </a:ln>
        </p:spPr>
      </p:pic>
      <p:sp>
        <p:nvSpPr>
          <p:cNvPr id="95" name="Line 3"/>
          <p:cNvSpPr/>
          <p:nvPr/>
        </p:nvSpPr>
        <p:spPr>
          <a:xfrm flipV="1">
            <a:off x="360" y="1094760"/>
            <a:ext cx="10287000" cy="10080"/>
          </a:xfrm>
          <a:prstGeom prst="line">
            <a:avLst/>
          </a:prstGeom>
          <a:ln w="38160">
            <a:solidFill>
              <a:srgbClr val="000099"/>
            </a:solidFill>
            <a:round/>
          </a:ln>
        </p:spPr>
        <p:style>
          <a:lnRef idx="1">
            <a:schemeClr val="accent1"/>
          </a:lnRef>
          <a:fillRef idx="0">
            <a:schemeClr val="accent1"/>
          </a:fillRef>
          <a:effectRef idx="0">
            <a:schemeClr val="accent1"/>
          </a:effectRef>
          <a:fontRef idx="minor"/>
        </p:style>
      </p:sp>
      <p:pic>
        <p:nvPicPr>
          <p:cNvPr id="96" name="Immagine 6"/>
          <p:cNvPicPr/>
          <p:nvPr/>
        </p:nvPicPr>
        <p:blipFill>
          <a:blip r:embed="rId6" cstate="email">
            <a:extLst>
              <a:ext uri="{28A0092B-C50C-407E-A947-70E740481C1C}">
                <a14:useLocalDpi xmlns:a14="http://schemas.microsoft.com/office/drawing/2010/main"/>
              </a:ext>
            </a:extLst>
          </a:blip>
          <a:stretch/>
        </p:blipFill>
        <p:spPr>
          <a:xfrm>
            <a:off x="337320" y="71280"/>
            <a:ext cx="741960" cy="959400"/>
          </a:xfrm>
          <a:prstGeom prst="rect">
            <a:avLst/>
          </a:prstGeom>
          <a:ln>
            <a:noFill/>
          </a:ln>
        </p:spPr>
      </p:pic>
      <p:sp>
        <p:nvSpPr>
          <p:cNvPr id="97" name="CustomShape 4"/>
          <p:cNvSpPr/>
          <p:nvPr/>
        </p:nvSpPr>
        <p:spPr>
          <a:xfrm>
            <a:off x="3059640" y="179640"/>
            <a:ext cx="4391640" cy="7549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r>
              <a:rPr lang="it-IT" sz="3200" b="0" strike="noStrike" spc="-1">
                <a:solidFill>
                  <a:srgbClr val="21409A"/>
                </a:solidFill>
                <a:latin typeface="Calibri"/>
              </a:rPr>
              <a:t>CBSC16 Meeting</a:t>
            </a:r>
            <a:endParaRPr lang="it-IT" sz="3200" b="0" strike="noStrike" spc="-1">
              <a:latin typeface="Arial"/>
            </a:endParaRPr>
          </a:p>
          <a:p>
            <a:pPr algn="ctr">
              <a:lnSpc>
                <a:spcPct val="100000"/>
              </a:lnSpc>
            </a:pPr>
            <a:r>
              <a:rPr lang="it-IT" sz="2000" b="0" strike="noStrike" spc="-1">
                <a:solidFill>
                  <a:srgbClr val="21409A"/>
                </a:solidFill>
                <a:latin typeface="Calibri"/>
                <a:ea typeface="Microsoft YaHei"/>
              </a:rPr>
              <a:t>30</a:t>
            </a:r>
            <a:r>
              <a:rPr lang="it-IT" sz="2000" b="0" strike="noStrike" spc="-1" baseline="33000">
                <a:solidFill>
                  <a:srgbClr val="21409A"/>
                </a:solidFill>
                <a:latin typeface="Calibri"/>
                <a:ea typeface="Microsoft YaHei"/>
              </a:rPr>
              <a:t>th</a:t>
            </a:r>
            <a:r>
              <a:rPr lang="it-IT" sz="2000" b="0" strike="noStrike" spc="-1">
                <a:solidFill>
                  <a:srgbClr val="21409A"/>
                </a:solidFill>
                <a:latin typeface="Calibri"/>
                <a:ea typeface="Microsoft YaHei"/>
              </a:rPr>
              <a:t> May – 1</a:t>
            </a:r>
            <a:r>
              <a:rPr lang="it-IT" sz="2000" b="0" strike="noStrike" spc="-1" baseline="33000">
                <a:solidFill>
                  <a:srgbClr val="21409A"/>
                </a:solidFill>
                <a:latin typeface="Calibri"/>
                <a:ea typeface="Microsoft YaHei"/>
              </a:rPr>
              <a:t>st</a:t>
            </a:r>
            <a:r>
              <a:rPr lang="it-IT" sz="2000" b="0" strike="noStrike" spc="-1">
                <a:solidFill>
                  <a:srgbClr val="21409A"/>
                </a:solidFill>
                <a:latin typeface="Calibri"/>
                <a:ea typeface="Microsoft YaHei"/>
              </a:rPr>
              <a:t> June 2018, Goa (India)</a:t>
            </a:r>
            <a:endParaRPr lang="it-IT" sz="2000" b="0" strike="noStrike" spc="-1">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Tema2</Template>
  <TotalTime>289</TotalTime>
  <Words>836</Words>
  <Application>Microsoft Office PowerPoint</Application>
  <PresentationFormat>35mm Slides</PresentationFormat>
  <Paragraphs>149</Paragraphs>
  <Slides>11</Slides>
  <Notes>6</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11</vt:i4>
      </vt:variant>
    </vt:vector>
  </HeadingPairs>
  <TitlesOfParts>
    <vt:vector size="21" baseType="lpstr">
      <vt:lpstr>Microsoft YaHei</vt:lpstr>
      <vt:lpstr>Arial</vt:lpstr>
      <vt:lpstr>Calibri</vt:lpstr>
      <vt:lpstr>Calibri Light</vt:lpstr>
      <vt:lpstr>DejaVu Sans</vt:lpstr>
      <vt:lpstr>StarSymbol</vt:lpstr>
      <vt:lpstr>Symbol</vt:lpstr>
      <vt:lpstr>Times New Roman</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subject/>
  <dc:creator>Umut Y ld r m</dc:creator>
  <dc:description/>
  <cp:lastModifiedBy>Alberto Costa Neves</cp:lastModifiedBy>
  <cp:revision>47</cp:revision>
  <dcterms:created xsi:type="dcterms:W3CDTF">2018-04-17T07:28:11Z</dcterms:created>
  <dcterms:modified xsi:type="dcterms:W3CDTF">2018-05-30T03:19:55Z</dcterms:modified>
  <dc:language>it-IT</dc:languag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14.0000</vt:lpwstr>
  </property>
  <property fmtid="{D5CDD505-2E9C-101B-9397-08002B2CF9AE}" pid="3" name="HiddenSlides">
    <vt:i4>0</vt:i4>
  </property>
  <property fmtid="{D5CDD505-2E9C-101B-9397-08002B2CF9AE}" pid="4" name="HyperlinksChanged">
    <vt:bool>false</vt:bool>
  </property>
  <property fmtid="{D5CDD505-2E9C-101B-9397-08002B2CF9AE}" pid="5" name="LinksUpToDate">
    <vt:bool>false</vt:bool>
  </property>
  <property fmtid="{D5CDD505-2E9C-101B-9397-08002B2CF9AE}" pid="6" name="MMClips">
    <vt:i4>0</vt:i4>
  </property>
  <property fmtid="{D5CDD505-2E9C-101B-9397-08002B2CF9AE}" pid="7" name="Notes">
    <vt:i4>6</vt:i4>
  </property>
  <property fmtid="{D5CDD505-2E9C-101B-9397-08002B2CF9AE}" pid="8" name="PresentationFormat">
    <vt:lpwstr>Diapositive 35 mm</vt:lpwstr>
  </property>
  <property fmtid="{D5CDD505-2E9C-101B-9397-08002B2CF9AE}" pid="9" name="ScaleCrop">
    <vt:bool>false</vt:bool>
  </property>
  <property fmtid="{D5CDD505-2E9C-101B-9397-08002B2CF9AE}" pid="10" name="ShareDoc">
    <vt:bool>false</vt:bool>
  </property>
  <property fmtid="{D5CDD505-2E9C-101B-9397-08002B2CF9AE}" pid="11" name="Slides">
    <vt:i4>12</vt:i4>
  </property>
</Properties>
</file>