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75" r:id="rId2"/>
    <p:sldId id="276" r:id="rId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>
      <p:ext uri="{19B8F6BF-5375-455C-9EA6-DF929625EA0E}">
        <p15:presenceInfo xmlns:p15="http://schemas.microsoft.com/office/powerpoint/2012/main" userId="DTe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44" y="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/>
          </a:bodyPr>
          <a:lstStyle/>
          <a:p>
            <a:r>
              <a:rPr lang="en-AU" dirty="0" smtClean="0"/>
              <a:t>Hydrographic Services and Standards Committee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14 -17 May 2018</a:t>
            </a:r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2045729"/>
            <a:ext cx="9144000" cy="29990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600" dirty="0" smtClean="0"/>
              <a:t>IHO Calendar and Deadlines from HSSC-11 (2019) to HSSC-12 (2020)</a:t>
            </a:r>
            <a:r>
              <a:rPr lang="en-AU" sz="3600" dirty="0" smtClean="0"/>
              <a:t> </a:t>
            </a:r>
            <a:endParaRPr lang="en-AU" sz="3600" dirty="0"/>
          </a:p>
          <a:p>
            <a:pPr eaLnBrk="1" hangingPunct="1">
              <a:defRPr/>
            </a:pP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IHO </a:t>
            </a:r>
            <a:r>
              <a:rPr lang="fr-FR" sz="3600" dirty="0" err="1" smtClean="0"/>
              <a:t>Secretariat</a:t>
            </a:r>
            <a:endParaRPr lang="en-AU" sz="3600" dirty="0"/>
          </a:p>
          <a:p>
            <a:pPr eaLnBrk="1" hangingPunct="1">
              <a:defRPr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5" y="89556"/>
            <a:ext cx="11663081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Countdowns </a:t>
            </a:r>
            <a:r>
              <a:rPr lang="en-AU" dirty="0" smtClean="0">
                <a:solidFill>
                  <a:srgbClr val="00B050"/>
                </a:solidFill>
              </a:rPr>
              <a:t>HSSC</a:t>
            </a:r>
            <a:r>
              <a:rPr lang="en-AU" dirty="0" smtClean="0"/>
              <a:t>, </a:t>
            </a:r>
            <a:r>
              <a:rPr lang="en-AU" dirty="0" smtClean="0">
                <a:solidFill>
                  <a:srgbClr val="FF0000"/>
                </a:solidFill>
              </a:rPr>
              <a:t>Council</a:t>
            </a:r>
            <a:r>
              <a:rPr lang="en-AU" dirty="0" smtClean="0"/>
              <a:t>, </a:t>
            </a:r>
            <a:r>
              <a:rPr lang="en-AU" dirty="0" smtClean="0">
                <a:solidFill>
                  <a:schemeClr val="tx1"/>
                </a:solidFill>
              </a:rPr>
              <a:t>Assembly </a:t>
            </a:r>
            <a:r>
              <a:rPr lang="en-AU" dirty="0"/>
              <a:t>in 2019 and 2020</a:t>
            </a:r>
            <a:endParaRPr lang="en-AU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14 -17 May 2018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13765" y="5235388"/>
            <a:ext cx="11555506" cy="179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13765" y="1444146"/>
            <a:ext cx="11555506" cy="1793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13765" y="3339767"/>
            <a:ext cx="11555506" cy="179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1062437" y="2832846"/>
            <a:ext cx="1129558" cy="1023758"/>
            <a:chOff x="11062437" y="2796986"/>
            <a:chExt cx="1129558" cy="1023758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1707901" y="3164541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1071407" y="2796986"/>
              <a:ext cx="1120588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Oct. 2020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062437" y="3451412"/>
              <a:ext cx="1120588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C-4</a:t>
              </a:r>
              <a:endParaRPr lang="en-US" b="1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469333" y="2841806"/>
            <a:ext cx="1129558" cy="1023758"/>
            <a:chOff x="11062437" y="2796986"/>
            <a:chExt cx="1129558" cy="1023758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11707901" y="3164541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1071407" y="2796986"/>
              <a:ext cx="1120588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Oct. 2019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062437" y="3451412"/>
              <a:ext cx="1120588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C-3</a:t>
              </a:r>
              <a:endParaRPr lang="en-US" b="1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" y="923354"/>
            <a:ext cx="1129558" cy="1023758"/>
            <a:chOff x="11062437" y="2796986"/>
            <a:chExt cx="1129558" cy="1023758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1707901" y="3164541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1071407" y="2796986"/>
              <a:ext cx="1120588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May 2019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062437" y="3451412"/>
              <a:ext cx="1120588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HSSC-11</a:t>
              </a:r>
              <a:endParaRPr lang="en-US" b="1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237103" y="932317"/>
            <a:ext cx="1452309" cy="1300757"/>
            <a:chOff x="1371578" y="932317"/>
            <a:chExt cx="1452309" cy="1300757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2017043" y="1299872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380548" y="932317"/>
              <a:ext cx="144333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 </a:t>
              </a:r>
              <a:r>
                <a:rPr lang="fr-FR" dirty="0" err="1" smtClean="0"/>
                <a:t>Jul</a:t>
              </a:r>
              <a:r>
                <a:rPr lang="fr-FR" dirty="0" smtClean="0"/>
                <a:t>. 2019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371578" y="1586743"/>
              <a:ext cx="1443339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Report/</a:t>
              </a:r>
              <a:r>
                <a:rPr lang="fr-FR" b="1" dirty="0" err="1" smtClean="0"/>
                <a:t>Prop</a:t>
              </a:r>
              <a:r>
                <a:rPr lang="fr-FR" b="1" dirty="0" smtClean="0"/>
                <a:t>. to C-3</a:t>
              </a:r>
              <a:endParaRPr lang="en-US" b="1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938681" y="932323"/>
            <a:ext cx="1326775" cy="1300757"/>
            <a:chOff x="6230460" y="932323"/>
            <a:chExt cx="1326775" cy="1300757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6875925" y="1299878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239430" y="932323"/>
              <a:ext cx="131780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mtClean="0"/>
                <a:t>Apr</a:t>
              </a:r>
              <a:r>
                <a:rPr lang="fr-FR" dirty="0" smtClean="0"/>
                <a:t>. 2020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30460" y="1586749"/>
              <a:ext cx="1317805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 smtClean="0"/>
                <a:t>Proposals</a:t>
              </a:r>
              <a:r>
                <a:rPr lang="fr-FR" b="1" dirty="0" smtClean="0"/>
                <a:t> to HSSC-12</a:t>
              </a:r>
              <a:endParaRPr lang="en-US" b="1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763434" y="4724401"/>
            <a:ext cx="1389536" cy="1023758"/>
            <a:chOff x="6490440" y="4724401"/>
            <a:chExt cx="1389536" cy="1023758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7135905" y="5091956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6499410" y="4724401"/>
              <a:ext cx="138056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20 Apr. 2020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90440" y="5378827"/>
              <a:ext cx="138056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A-2</a:t>
              </a:r>
              <a:endParaRPr lang="en-US" b="1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355124" y="932314"/>
            <a:ext cx="1129558" cy="1023758"/>
            <a:chOff x="11062437" y="2796986"/>
            <a:chExt cx="1129558" cy="1023758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11707901" y="3164541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11071407" y="2796986"/>
              <a:ext cx="1120588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May 2020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1062437" y="3451412"/>
              <a:ext cx="1120588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HSSC-12</a:t>
              </a:r>
              <a:endParaRPr lang="en-US" b="1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9574287" y="923347"/>
            <a:ext cx="1452309" cy="1300757"/>
            <a:chOff x="1371578" y="932317"/>
            <a:chExt cx="1452309" cy="1300757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2017043" y="1299872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1380548" y="932317"/>
              <a:ext cx="144333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err="1" smtClean="0"/>
                <a:t>Jul</a:t>
              </a:r>
              <a:r>
                <a:rPr lang="fr-FR" dirty="0" smtClean="0"/>
                <a:t>. 2020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371578" y="1586743"/>
              <a:ext cx="1443339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Report/</a:t>
              </a:r>
              <a:r>
                <a:rPr lang="fr-FR" b="1" dirty="0" err="1" smtClean="0"/>
                <a:t>Prop</a:t>
              </a:r>
              <a:r>
                <a:rPr lang="fr-FR" b="1" dirty="0" smtClean="0"/>
                <a:t>. to C-4</a:t>
              </a:r>
              <a:endParaRPr lang="en-US" b="1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85893" y="4724396"/>
            <a:ext cx="1389536" cy="1300757"/>
            <a:chOff x="6490440" y="4724401"/>
            <a:chExt cx="1389536" cy="1300757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7135905" y="5091956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6499410" y="4724401"/>
              <a:ext cx="138056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20 Oct. 2019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490440" y="5378827"/>
              <a:ext cx="1380566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 smtClean="0"/>
                <a:t>Prov</a:t>
              </a:r>
              <a:r>
                <a:rPr lang="fr-FR" b="1" dirty="0" smtClean="0"/>
                <a:t> Agenda A-2</a:t>
              </a:r>
              <a:endParaRPr lang="en-US" b="1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912672" y="4724391"/>
            <a:ext cx="1497088" cy="1300757"/>
            <a:chOff x="4733372" y="4724391"/>
            <a:chExt cx="1497088" cy="1300757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5378837" y="5091946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4742342" y="4724391"/>
              <a:ext cx="1488118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20 </a:t>
              </a:r>
              <a:r>
                <a:rPr lang="fr-FR" dirty="0" err="1" smtClean="0"/>
                <a:t>Dec</a:t>
              </a:r>
              <a:r>
                <a:rPr lang="fr-FR" dirty="0" smtClean="0"/>
                <a:t>. 2019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733372" y="5378817"/>
              <a:ext cx="1488118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 smtClean="0"/>
                <a:t>Proposals</a:t>
              </a:r>
              <a:r>
                <a:rPr lang="fr-FR" b="1" dirty="0" smtClean="0"/>
                <a:t> to  A-2</a:t>
              </a:r>
              <a:endParaRPr lang="en-US" b="1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338072" y="4724386"/>
            <a:ext cx="1497088" cy="1577756"/>
            <a:chOff x="4733372" y="4724391"/>
            <a:chExt cx="1497088" cy="1577756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5378837" y="5091946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4742342" y="4724391"/>
              <a:ext cx="1488118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20 </a:t>
              </a:r>
              <a:r>
                <a:rPr lang="fr-FR" dirty="0" err="1" smtClean="0"/>
                <a:t>Feb</a:t>
              </a:r>
              <a:r>
                <a:rPr lang="fr-FR" dirty="0" smtClean="0"/>
                <a:t>. 2020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733372" y="5378817"/>
              <a:ext cx="1488118" cy="92333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 smtClean="0"/>
                <a:t>Rev</a:t>
              </a:r>
              <a:r>
                <a:rPr lang="fr-FR" b="1" dirty="0" smtClean="0"/>
                <a:t> </a:t>
              </a:r>
              <a:r>
                <a:rPr lang="fr-FR" b="1" dirty="0" err="1" smtClean="0"/>
                <a:t>Prov</a:t>
              </a:r>
              <a:r>
                <a:rPr lang="fr-FR" b="1" dirty="0" smtClean="0"/>
                <a:t> </a:t>
              </a:r>
              <a:r>
                <a:rPr lang="fr-FR" b="1" dirty="0" err="1" smtClean="0"/>
                <a:t>Agenda&amp;Red</a:t>
              </a:r>
              <a:r>
                <a:rPr lang="fr-FR" b="1" dirty="0" smtClean="0"/>
                <a:t> </a:t>
              </a:r>
              <a:r>
                <a:rPr lang="fr-FR" b="1" dirty="0"/>
                <a:t>Book </a:t>
              </a:r>
              <a:r>
                <a:rPr lang="fr-FR" b="1" dirty="0" smtClean="0"/>
                <a:t> A-2</a:t>
              </a:r>
              <a:endParaRPr lang="en-US" b="1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943099" y="2838470"/>
            <a:ext cx="1456767" cy="1014793"/>
            <a:chOff x="1380548" y="932317"/>
            <a:chExt cx="1456767" cy="1014793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2017043" y="1299872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1380548" y="932317"/>
              <a:ext cx="144333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 </a:t>
              </a:r>
              <a:r>
                <a:rPr lang="fr-FR" dirty="0" err="1" smtClean="0"/>
                <a:t>Aug</a:t>
              </a:r>
              <a:r>
                <a:rPr lang="fr-FR" dirty="0" smtClean="0"/>
                <a:t>. 2019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393976" y="1577778"/>
              <a:ext cx="144333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 smtClean="0"/>
                <a:t>Red</a:t>
              </a:r>
              <a:r>
                <a:rPr lang="fr-FR" b="1" dirty="0" smtClean="0"/>
                <a:t> Book C-3</a:t>
              </a:r>
              <a:endParaRPr lang="en-US" b="1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9652753" y="2829500"/>
            <a:ext cx="1456767" cy="1014793"/>
            <a:chOff x="1380548" y="932317"/>
            <a:chExt cx="1456767" cy="1014793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2017043" y="1299872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1380548" y="932317"/>
              <a:ext cx="144333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 </a:t>
              </a:r>
              <a:r>
                <a:rPr lang="fr-FR" dirty="0" err="1" smtClean="0"/>
                <a:t>Aug</a:t>
              </a:r>
              <a:r>
                <a:rPr lang="fr-FR" dirty="0" smtClean="0"/>
                <a:t>. 2019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393976" y="1577778"/>
              <a:ext cx="144333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 smtClean="0"/>
                <a:t>Red</a:t>
              </a:r>
              <a:r>
                <a:rPr lang="fr-FR" b="1" dirty="0" smtClean="0"/>
                <a:t> Book C-4</a:t>
              </a:r>
              <a:endParaRPr lang="en-US" b="1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4515968" y="2847430"/>
            <a:ext cx="1456767" cy="1291792"/>
            <a:chOff x="1380548" y="932317"/>
            <a:chExt cx="1456767" cy="1291792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2017043" y="1299872"/>
              <a:ext cx="0" cy="27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1380548" y="932317"/>
              <a:ext cx="144333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 Nov. 2019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393976" y="1577778"/>
              <a:ext cx="1443339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Report/</a:t>
              </a:r>
              <a:r>
                <a:rPr lang="fr-FR" b="1" dirty="0" err="1" smtClean="0"/>
                <a:t>Prop</a:t>
              </a:r>
              <a:r>
                <a:rPr lang="fr-FR" b="1" dirty="0" smtClean="0"/>
                <a:t>. to A-2</a:t>
              </a:r>
              <a:endParaRPr lang="en-US" b="1" dirty="0"/>
            </a:p>
          </p:txBody>
        </p:sp>
      </p:grpSp>
      <p:cxnSp>
        <p:nvCxnSpPr>
          <p:cNvPr id="91" name="Elbow Connector 90"/>
          <p:cNvCxnSpPr>
            <a:stCxn id="29" idx="2"/>
            <a:endCxn id="33" idx="1"/>
          </p:cNvCxnSpPr>
          <p:nvPr/>
        </p:nvCxnSpPr>
        <p:spPr>
          <a:xfrm rot="5400000" flipH="1" flipV="1">
            <a:off x="880099" y="1590109"/>
            <a:ext cx="37203" cy="676804"/>
          </a:xfrm>
          <a:prstGeom prst="bentConnector4">
            <a:avLst>
              <a:gd name="adj1" fmla="val -614467"/>
              <a:gd name="adj2" fmla="val 91393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33" idx="2"/>
            <a:endCxn id="81" idx="2"/>
          </p:cNvCxnSpPr>
          <p:nvPr/>
        </p:nvCxnSpPr>
        <p:spPr>
          <a:xfrm rot="16200000" flipH="1">
            <a:off x="1508391" y="2683456"/>
            <a:ext cx="1620189" cy="719424"/>
          </a:xfrm>
          <a:prstGeom prst="bentConnector5">
            <a:avLst>
              <a:gd name="adj1" fmla="val 28089"/>
              <a:gd name="adj2" fmla="val -115573"/>
              <a:gd name="adj3" fmla="val 114109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89" idx="2"/>
            <a:endCxn id="70" idx="0"/>
          </p:cNvCxnSpPr>
          <p:nvPr/>
        </p:nvCxnSpPr>
        <p:spPr>
          <a:xfrm rot="16200000" flipH="1">
            <a:off x="5165799" y="4224488"/>
            <a:ext cx="585169" cy="414635"/>
          </a:xfrm>
          <a:prstGeom prst="bentConnector3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>
            <a:stCxn id="71" idx="2"/>
          </p:cNvCxnSpPr>
          <p:nvPr/>
        </p:nvCxnSpPr>
        <p:spPr>
          <a:xfrm rot="16200000" flipH="1">
            <a:off x="6230936" y="5450942"/>
            <a:ext cx="285961" cy="1434371"/>
          </a:xfrm>
          <a:prstGeom prst="bentConnector2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>
            <a:stCxn id="80" idx="0"/>
            <a:endCxn id="24" idx="0"/>
          </p:cNvCxnSpPr>
          <p:nvPr/>
        </p:nvCxnSpPr>
        <p:spPr>
          <a:xfrm rot="16200000" flipH="1">
            <a:off x="3350015" y="2153224"/>
            <a:ext cx="3336" cy="1373828"/>
          </a:xfrm>
          <a:prstGeom prst="bentConnector3">
            <a:avLst>
              <a:gd name="adj1" fmla="val -6852518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stCxn id="41" idx="2"/>
            <a:endCxn id="55" idx="2"/>
          </p:cNvCxnSpPr>
          <p:nvPr/>
        </p:nvCxnSpPr>
        <p:spPr>
          <a:xfrm rot="5400000" flipH="1" flipV="1">
            <a:off x="8117997" y="1435659"/>
            <a:ext cx="277008" cy="1317834"/>
          </a:xfrm>
          <a:prstGeom prst="bentConnector3">
            <a:avLst>
              <a:gd name="adj1" fmla="val -82525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>
            <a:stCxn id="63" idx="2"/>
            <a:endCxn id="85" idx="2"/>
          </p:cNvCxnSpPr>
          <p:nvPr/>
        </p:nvCxnSpPr>
        <p:spPr>
          <a:xfrm rot="16200000" flipH="1">
            <a:off x="9531810" y="2988251"/>
            <a:ext cx="1620189" cy="91894"/>
          </a:xfrm>
          <a:prstGeom prst="bentConnector5">
            <a:avLst>
              <a:gd name="adj1" fmla="val 19235"/>
              <a:gd name="adj2" fmla="val -1685243"/>
              <a:gd name="adj3" fmla="val 114109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129"/>
          <p:cNvCxnSpPr/>
          <p:nvPr/>
        </p:nvCxnSpPr>
        <p:spPr>
          <a:xfrm rot="16200000" flipH="1">
            <a:off x="10970014" y="2162184"/>
            <a:ext cx="3336" cy="1373828"/>
          </a:xfrm>
          <a:prstGeom prst="bentConnector3">
            <a:avLst>
              <a:gd name="adj1" fmla="val -6852518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0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701</TotalTime>
  <Words>136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IHO Calendar and Deadlines from HSSC-11 (2019) to HSSC-12 (2020)    IHO Secretariat </vt:lpstr>
      <vt:lpstr>Countdowns HSSC, Council, Assembly in 2019 and 2020</vt:lpstr>
    </vt:vector>
  </TitlesOfParts>
  <Company>IHO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Yves</cp:lastModifiedBy>
  <cp:revision>84</cp:revision>
  <cp:lastPrinted>2017-10-13T08:19:11Z</cp:lastPrinted>
  <dcterms:created xsi:type="dcterms:W3CDTF">2017-10-09T13:46:17Z</dcterms:created>
  <dcterms:modified xsi:type="dcterms:W3CDTF">2018-05-09T10:41:10Z</dcterms:modified>
</cp:coreProperties>
</file>