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75" r:id="rId2"/>
    <p:sldId id="276" r:id="rId3"/>
    <p:sldId id="279" r:id="rId4"/>
    <p:sldId id="277" r:id="rId5"/>
    <p:sldId id="278" r:id="rId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Tech" initials="Abri" lastIdx="1" clrIdx="0">
    <p:extLst>
      <p:ext uri="{19B8F6BF-5375-455C-9EA6-DF929625EA0E}">
        <p15:presenceInfo xmlns:p15="http://schemas.microsoft.com/office/powerpoint/2012/main" userId="DTec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E8EFF8"/>
    <a:srgbClr val="DED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4" y="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3A9B22A-55EC-4A68-A1AE-1A1AE03C8C30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C14B252-8EFF-4387-B930-F07556521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0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276122"/>
            <a:ext cx="4114800" cy="365125"/>
          </a:xfrm>
        </p:spPr>
        <p:txBody>
          <a:bodyPr/>
          <a:lstStyle/>
          <a:p>
            <a:r>
              <a:rPr lang="en-US" smtClean="0"/>
              <a:t>IHO COUNCIL</a:t>
            </a:r>
            <a:endParaRPr lang="en-US" dirty="0"/>
          </a:p>
        </p:txBody>
      </p:sp>
      <p:sp>
        <p:nvSpPr>
          <p:cNvPr id="9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International Hydrographic Organization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i="1" dirty="0" smtClean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2" y="6040079"/>
            <a:ext cx="637586" cy="83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382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4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414"/>
            <a:ext cx="10515600" cy="540511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11992" y="893798"/>
            <a:ext cx="10568015" cy="528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276122"/>
            <a:ext cx="4114800" cy="365125"/>
          </a:xfrm>
        </p:spPr>
        <p:txBody>
          <a:bodyPr/>
          <a:lstStyle/>
          <a:p>
            <a:r>
              <a:rPr lang="en-US" smtClean="0"/>
              <a:t>IHO COUNCIL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86777" y="6276121"/>
            <a:ext cx="2743200" cy="365125"/>
          </a:xfrm>
        </p:spPr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International Hydrographic Organization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i="1" dirty="0" smtClean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2" y="6040079"/>
            <a:ext cx="637586" cy="83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2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0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4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3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IHO COUNCIL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4682" y="505706"/>
            <a:ext cx="9144000" cy="784432"/>
          </a:xfrm>
        </p:spPr>
        <p:txBody>
          <a:bodyPr>
            <a:normAutofit/>
          </a:bodyPr>
          <a:lstStyle/>
          <a:p>
            <a:r>
              <a:rPr lang="en-AU" dirty="0" smtClean="0"/>
              <a:t>Hydrographic Services and Standards Committee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HSSC-11, Cape Town, South Africa,  6- 9 May 2019</a:t>
            </a:r>
            <a:endParaRPr lang="de-DE" dirty="0" smtClean="0"/>
          </a:p>
        </p:txBody>
      </p:sp>
      <p:sp>
        <p:nvSpPr>
          <p:cNvPr id="5" name="Subtitle 2"/>
          <p:cNvSpPr>
            <a:spLocks noGrp="1"/>
          </p:cNvSpPr>
          <p:nvPr>
            <p:ph type="ctrTitle"/>
          </p:nvPr>
        </p:nvSpPr>
        <p:spPr>
          <a:xfrm>
            <a:off x="1524000" y="2045729"/>
            <a:ext cx="9144000" cy="29990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AU" sz="3600" dirty="0"/>
              <a:t>Report </a:t>
            </a:r>
            <a:r>
              <a:rPr lang="en-AU" sz="3600" dirty="0" smtClean="0"/>
              <a:t>of the / Proposal by the</a:t>
            </a:r>
            <a:br>
              <a:rPr lang="en-AU" sz="3600" dirty="0" smtClean="0"/>
            </a:br>
            <a:r>
              <a:rPr lang="en-AU" sz="3600" dirty="0" smtClean="0"/>
              <a:t> </a:t>
            </a:r>
            <a:endParaRPr lang="en-AU" sz="3600" dirty="0"/>
          </a:p>
          <a:p>
            <a:pPr eaLnBrk="1" hangingPunct="1">
              <a:defRPr/>
            </a:pPr>
            <a:r>
              <a:rPr lang="fr-FR" sz="3600" dirty="0" smtClean="0"/>
              <a:t>####</a:t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err="1" smtClean="0"/>
              <a:t>Title</a:t>
            </a:r>
            <a:endParaRPr lang="en-AU" sz="3600" dirty="0"/>
          </a:p>
          <a:p>
            <a:pPr eaLnBrk="1" hangingPunct="1">
              <a:defRPr/>
            </a:pP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4929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870" y="277815"/>
            <a:ext cx="8981868" cy="63658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AU" dirty="0" smtClean="0"/>
              <a:t>Principal activities and achievements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870" y="1340769"/>
            <a:ext cx="10641495" cy="4530725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GB" dirty="0" smtClean="0"/>
              <a:t>…. </a:t>
            </a:r>
            <a:endParaRPr lang="en-GB" sz="2400" b="1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276122"/>
            <a:ext cx="4114800" cy="365125"/>
          </a:xfrm>
        </p:spPr>
        <p:txBody>
          <a:bodyPr/>
          <a:lstStyle/>
          <a:p>
            <a:r>
              <a:rPr lang="de-DE" dirty="0" smtClean="0"/>
              <a:t>HSSC-11, Cape Town, South Africa,  6- 9 May 2019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38604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870" y="277815"/>
            <a:ext cx="8981868" cy="63658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AU" dirty="0" smtClean="0"/>
              <a:t>Problems or outstanding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870" y="1340769"/>
            <a:ext cx="10641495" cy="4530725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GB" dirty="0" smtClean="0"/>
              <a:t>…. </a:t>
            </a:r>
            <a:endParaRPr lang="en-GB" sz="2400" b="1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276122"/>
            <a:ext cx="4114800" cy="365125"/>
          </a:xfrm>
        </p:spPr>
        <p:txBody>
          <a:bodyPr/>
          <a:lstStyle/>
          <a:p>
            <a:r>
              <a:rPr lang="de-DE" dirty="0" smtClean="0"/>
              <a:t>HSSC-11, Cape Town, South Africa,  6- 9 May 2019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92940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870" y="277815"/>
            <a:ext cx="8981868" cy="63658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AU" dirty="0" smtClean="0"/>
              <a:t>Future work programme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870" y="1340769"/>
            <a:ext cx="10641495" cy="4530725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GB" dirty="0" smtClean="0"/>
              <a:t>…</a:t>
            </a:r>
            <a:endParaRPr lang="en-GB" sz="2400" b="1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276122"/>
            <a:ext cx="4114800" cy="365125"/>
          </a:xfrm>
        </p:spPr>
        <p:txBody>
          <a:bodyPr/>
          <a:lstStyle/>
          <a:p>
            <a:r>
              <a:rPr lang="de-DE" dirty="0" smtClean="0"/>
              <a:t>HSSC-11, Cape Town, South Africa,  6- 9 May 2019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10678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870" y="277815"/>
            <a:ext cx="8981868" cy="63658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AU" dirty="0" smtClean="0"/>
              <a:t>Action requested of HSSC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870" y="1340769"/>
            <a:ext cx="10641495" cy="4530725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GB" dirty="0" smtClean="0"/>
              <a:t>…</a:t>
            </a:r>
            <a:endParaRPr lang="en-GB" sz="2400" b="1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276122"/>
            <a:ext cx="4114800" cy="365125"/>
          </a:xfrm>
        </p:spPr>
        <p:txBody>
          <a:bodyPr/>
          <a:lstStyle/>
          <a:p>
            <a:r>
              <a:rPr lang="de-DE" dirty="0" smtClean="0"/>
              <a:t>HSSC-11, Cape Town, South Africa,  6- 9 May 2019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296354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O presentations template" id="{C657DD33-74A5-46FF-87DC-702489CC64DD}" vid="{C4CF7E2C-A930-4DFE-9432-DAC967E2A5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IHO presentations template</Template>
  <TotalTime>490</TotalTime>
  <Words>91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Report of the / Proposal by the   ####  Title </vt:lpstr>
      <vt:lpstr>Principal activities and achievements</vt:lpstr>
      <vt:lpstr>Problems or outstanding issues</vt:lpstr>
      <vt:lpstr>Future work programme</vt:lpstr>
      <vt:lpstr>Action requested of HSSC</vt:lpstr>
    </vt:vector>
  </TitlesOfParts>
  <Company>IHO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DTech</dc:creator>
  <cp:lastModifiedBy>Yves</cp:lastModifiedBy>
  <cp:revision>62</cp:revision>
  <cp:lastPrinted>2017-10-13T08:19:11Z</cp:lastPrinted>
  <dcterms:created xsi:type="dcterms:W3CDTF">2017-10-09T13:46:17Z</dcterms:created>
  <dcterms:modified xsi:type="dcterms:W3CDTF">2018-10-31T08:51:32Z</dcterms:modified>
</cp:coreProperties>
</file>