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75" r:id="rId2"/>
    <p:sldId id="276" r:id="rId3"/>
    <p:sldId id="279" r:id="rId4"/>
    <p:sldId id="277" r:id="rId5"/>
    <p:sldId id="278" r:id="rId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44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 smtClean="0"/>
              <a:t>Hydrographic Services and Standards Committee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HSSC-11, Cape Town, South Africa,  6- 9 May 2019</a:t>
            </a:r>
            <a:endParaRPr lang="de-DE" dirty="0" smtClean="0"/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dirty="0"/>
              <a:t>Report </a:t>
            </a:r>
            <a:r>
              <a:rPr lang="en-AU" sz="3600" dirty="0" smtClean="0"/>
              <a:t>of the / Proposal by the</a:t>
            </a:r>
            <a:br>
              <a:rPr lang="en-AU" sz="3600" dirty="0" smtClean="0"/>
            </a:br>
            <a:r>
              <a:rPr lang="en-AU" sz="3600" dirty="0" smtClean="0"/>
              <a:t> </a:t>
            </a:r>
            <a:endParaRPr lang="en-AU" sz="3600" dirty="0"/>
          </a:p>
          <a:p>
            <a:pPr eaLnBrk="1" hangingPunct="1">
              <a:defRPr/>
            </a:pPr>
            <a:r>
              <a:rPr lang="fr-FR" sz="3600" dirty="0" smtClean="0"/>
              <a:t>####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err="1" smtClean="0"/>
              <a:t>Title</a:t>
            </a: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Principal activities and achievements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HSSC-11, Cape Town, South Africa,  6- 9 May 2019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Problems or outstanding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HSSC-11, Cape Town, South Africa,  6- 9 May 2019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Future work programme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HSSC-11, Cape Town, South Africa,  6- 9 May 2019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0678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Action requested of HSSC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HSSC-11, Cape Town, South Africa,  6- 9 May 2019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490</TotalTime>
  <Words>91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Report of the / Proposal by the   ####  Title </vt:lpstr>
      <vt:lpstr>Principal activities and achievements</vt:lpstr>
      <vt:lpstr>Problems or outstanding issues</vt:lpstr>
      <vt:lpstr>Future work programme</vt:lpstr>
      <vt:lpstr>Action requested of HSSC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62</cp:revision>
  <cp:lastPrinted>2017-10-13T08:19:11Z</cp:lastPrinted>
  <dcterms:created xsi:type="dcterms:W3CDTF">2017-10-09T13:46:17Z</dcterms:created>
  <dcterms:modified xsi:type="dcterms:W3CDTF">2018-10-31T08:51:32Z</dcterms:modified>
</cp:coreProperties>
</file>