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869" r:id="rId2"/>
  </p:sldMasterIdLst>
  <p:notesMasterIdLst>
    <p:notesMasterId r:id="rId21"/>
  </p:notesMasterIdLst>
  <p:handoutMasterIdLst>
    <p:handoutMasterId r:id="rId22"/>
  </p:handoutMasterIdLst>
  <p:sldIdLst>
    <p:sldId id="535" r:id="rId3"/>
    <p:sldId id="551" r:id="rId4"/>
    <p:sldId id="569" r:id="rId5"/>
    <p:sldId id="562" r:id="rId6"/>
    <p:sldId id="553" r:id="rId7"/>
    <p:sldId id="563" r:id="rId8"/>
    <p:sldId id="564" r:id="rId9"/>
    <p:sldId id="575" r:id="rId10"/>
    <p:sldId id="576" r:id="rId11"/>
    <p:sldId id="565" r:id="rId12"/>
    <p:sldId id="554" r:id="rId13"/>
    <p:sldId id="571" r:id="rId14"/>
    <p:sldId id="555" r:id="rId15"/>
    <p:sldId id="574" r:id="rId16"/>
    <p:sldId id="572" r:id="rId17"/>
    <p:sldId id="573" r:id="rId18"/>
    <p:sldId id="556" r:id="rId19"/>
    <p:sldId id="557" r:id="rId20"/>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Verdana" pitchFamily="34" charset="0"/>
        <a:ea typeface="+mn-ea"/>
        <a:cs typeface="Arial" pitchFamily="34" charset="0"/>
      </a:defRPr>
    </a:lvl1pPr>
    <a:lvl2pPr marL="457200" algn="l" rtl="0" fontAlgn="base">
      <a:spcBef>
        <a:spcPct val="0"/>
      </a:spcBef>
      <a:spcAft>
        <a:spcPct val="0"/>
      </a:spcAft>
      <a:defRPr kern="1200">
        <a:solidFill>
          <a:schemeClr val="tx1"/>
        </a:solidFill>
        <a:latin typeface="Verdana" pitchFamily="34" charset="0"/>
        <a:ea typeface="+mn-ea"/>
        <a:cs typeface="Arial" pitchFamily="34" charset="0"/>
      </a:defRPr>
    </a:lvl2pPr>
    <a:lvl3pPr marL="914400" algn="l" rtl="0" fontAlgn="base">
      <a:spcBef>
        <a:spcPct val="0"/>
      </a:spcBef>
      <a:spcAft>
        <a:spcPct val="0"/>
      </a:spcAft>
      <a:defRPr kern="1200">
        <a:solidFill>
          <a:schemeClr val="tx1"/>
        </a:solidFill>
        <a:latin typeface="Verdana" pitchFamily="34" charset="0"/>
        <a:ea typeface="+mn-ea"/>
        <a:cs typeface="Arial" pitchFamily="34" charset="0"/>
      </a:defRPr>
    </a:lvl3pPr>
    <a:lvl4pPr marL="1371600" algn="l" rtl="0" fontAlgn="base">
      <a:spcBef>
        <a:spcPct val="0"/>
      </a:spcBef>
      <a:spcAft>
        <a:spcPct val="0"/>
      </a:spcAft>
      <a:defRPr kern="1200">
        <a:solidFill>
          <a:schemeClr val="tx1"/>
        </a:solidFill>
        <a:latin typeface="Verdana" pitchFamily="34" charset="0"/>
        <a:ea typeface="+mn-ea"/>
        <a:cs typeface="Arial" pitchFamily="34" charset="0"/>
      </a:defRPr>
    </a:lvl4pPr>
    <a:lvl5pPr marL="1828800" algn="l" rtl="0" fontAlgn="base">
      <a:spcBef>
        <a:spcPct val="0"/>
      </a:spcBef>
      <a:spcAft>
        <a:spcPct val="0"/>
      </a:spcAft>
      <a:defRPr kern="1200">
        <a:solidFill>
          <a:schemeClr val="tx1"/>
        </a:solidFill>
        <a:latin typeface="Verdana" pitchFamily="34" charset="0"/>
        <a:ea typeface="+mn-ea"/>
        <a:cs typeface="Arial" pitchFamily="34" charset="0"/>
      </a:defRPr>
    </a:lvl5pPr>
    <a:lvl6pPr marL="2286000" algn="l" defTabSz="914400" rtl="0" eaLnBrk="1" latinLnBrk="0" hangingPunct="1">
      <a:defRPr kern="1200">
        <a:solidFill>
          <a:schemeClr val="tx1"/>
        </a:solidFill>
        <a:latin typeface="Verdana" pitchFamily="34" charset="0"/>
        <a:ea typeface="+mn-ea"/>
        <a:cs typeface="Arial" pitchFamily="34" charset="0"/>
      </a:defRPr>
    </a:lvl6pPr>
    <a:lvl7pPr marL="2743200" algn="l" defTabSz="914400" rtl="0" eaLnBrk="1" latinLnBrk="0" hangingPunct="1">
      <a:defRPr kern="1200">
        <a:solidFill>
          <a:schemeClr val="tx1"/>
        </a:solidFill>
        <a:latin typeface="Verdana" pitchFamily="34" charset="0"/>
        <a:ea typeface="+mn-ea"/>
        <a:cs typeface="Arial" pitchFamily="34" charset="0"/>
      </a:defRPr>
    </a:lvl7pPr>
    <a:lvl8pPr marL="3200400" algn="l" defTabSz="914400" rtl="0" eaLnBrk="1" latinLnBrk="0" hangingPunct="1">
      <a:defRPr kern="1200">
        <a:solidFill>
          <a:schemeClr val="tx1"/>
        </a:solidFill>
        <a:latin typeface="Verdana" pitchFamily="34" charset="0"/>
        <a:ea typeface="+mn-ea"/>
        <a:cs typeface="Arial" pitchFamily="34" charset="0"/>
      </a:defRPr>
    </a:lvl8pPr>
    <a:lvl9pPr marL="3657600" algn="l" defTabSz="914400" rtl="0" eaLnBrk="1" latinLnBrk="0" hangingPunct="1">
      <a:defRPr kern="1200">
        <a:solidFill>
          <a:schemeClr val="tx1"/>
        </a:solidFill>
        <a:latin typeface="Verdan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89400"/>
    <a:srgbClr val="66CCFF"/>
    <a:srgbClr val="B29EFA"/>
    <a:srgbClr val="BCADEB"/>
    <a:srgbClr val="C19DFB"/>
    <a:srgbClr val="908BF9"/>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2" autoAdjust="0"/>
    <p:restoredTop sz="75651" autoAdjust="0"/>
  </p:normalViewPr>
  <p:slideViewPr>
    <p:cSldViewPr>
      <p:cViewPr varScale="1">
        <p:scale>
          <a:sx n="62" d="100"/>
          <a:sy n="62" d="100"/>
        </p:scale>
        <p:origin x="718" y="56"/>
      </p:cViewPr>
      <p:guideLst>
        <p:guide orient="horz" pos="2160"/>
        <p:guide pos="2880"/>
      </p:guideLst>
    </p:cSldViewPr>
  </p:slideViewPr>
  <p:outlineViewPr>
    <p:cViewPr>
      <p:scale>
        <a:sx n="33" d="100"/>
        <a:sy n="33" d="100"/>
      </p:scale>
      <p:origin x="0" y="-669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3" d="100"/>
          <a:sy n="73" d="100"/>
        </p:scale>
        <p:origin x="2320"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endParaRPr lang="en-AU"/>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643D52BE-E47B-48D4-BB5E-DBB424F3D512}" type="slidenum">
              <a:rPr lang="en-AU"/>
              <a:pPr>
                <a:defRPr/>
              </a:pPr>
              <a:t>‹#›</a:t>
            </a:fld>
            <a:endParaRPr lang="en-AU"/>
          </a:p>
        </p:txBody>
      </p:sp>
    </p:spTree>
    <p:extLst>
      <p:ext uri="{BB962C8B-B14F-4D97-AF65-F5344CB8AC3E}">
        <p14:creationId xmlns:p14="http://schemas.microsoft.com/office/powerpoint/2010/main" val="1491956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endParaRPr lang="en-AU"/>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5C539661-D461-46D8-ADA7-6C9AAB639E73}" type="slidenum">
              <a:rPr lang="en-AU"/>
              <a:pPr>
                <a:defRPr/>
              </a:pPr>
              <a:t>‹#›</a:t>
            </a:fld>
            <a:endParaRPr lang="en-AU"/>
          </a:p>
        </p:txBody>
      </p:sp>
    </p:spTree>
    <p:extLst>
      <p:ext uri="{BB962C8B-B14F-4D97-AF65-F5344CB8AC3E}">
        <p14:creationId xmlns:p14="http://schemas.microsoft.com/office/powerpoint/2010/main" val="4235706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13 members</a:t>
            </a:r>
          </a:p>
          <a:p>
            <a:r>
              <a:rPr lang="en-US" dirty="0" smtClean="0"/>
              <a:t>14</a:t>
            </a:r>
            <a:r>
              <a:rPr lang="en-US" baseline="0" dirty="0" smtClean="0"/>
              <a:t> associate members</a:t>
            </a:r>
          </a:p>
          <a:p>
            <a:endParaRPr lang="en-US" baseline="0" dirty="0" smtClean="0"/>
          </a:p>
        </p:txBody>
      </p:sp>
      <p:sp>
        <p:nvSpPr>
          <p:cNvPr id="4" name="Slide Number Placeholder 3"/>
          <p:cNvSpPr>
            <a:spLocks noGrp="1"/>
          </p:cNvSpPr>
          <p:nvPr>
            <p:ph type="sldNum" sz="quarter" idx="10"/>
          </p:nvPr>
        </p:nvSpPr>
        <p:spPr/>
        <p:txBody>
          <a:bodyPr/>
          <a:lstStyle/>
          <a:p>
            <a:pPr>
              <a:defRPr/>
            </a:pPr>
            <a:fld id="{5C539661-D461-46D8-ADA7-6C9AAB639E73}" type="slidenum">
              <a:rPr lang="en-AU" smtClean="0"/>
              <a:pPr>
                <a:defRPr/>
              </a:pPr>
              <a:t>2</a:t>
            </a:fld>
            <a:endParaRPr lang="en-AU"/>
          </a:p>
        </p:txBody>
      </p:sp>
    </p:spTree>
    <p:extLst>
      <p:ext uri="{BB962C8B-B14F-4D97-AF65-F5344CB8AC3E}">
        <p14:creationId xmlns:p14="http://schemas.microsoft.com/office/powerpoint/2010/main" val="354061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539661-D461-46D8-ADA7-6C9AAB639E73}" type="slidenum">
              <a:rPr lang="en-AU" smtClean="0"/>
              <a:pPr>
                <a:defRPr/>
              </a:pPr>
              <a:t>16</a:t>
            </a:fld>
            <a:endParaRPr lang="en-AU"/>
          </a:p>
        </p:txBody>
      </p:sp>
    </p:spTree>
    <p:extLst>
      <p:ext uri="{BB962C8B-B14F-4D97-AF65-F5344CB8AC3E}">
        <p14:creationId xmlns:p14="http://schemas.microsoft.com/office/powerpoint/2010/main" val="1614200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13 members</a:t>
            </a:r>
          </a:p>
          <a:p>
            <a:r>
              <a:rPr lang="en-US" dirty="0" smtClean="0"/>
              <a:t>14</a:t>
            </a:r>
            <a:r>
              <a:rPr lang="en-US" baseline="0" dirty="0" smtClean="0"/>
              <a:t> associate members</a:t>
            </a:r>
          </a:p>
          <a:p>
            <a:endParaRPr lang="en-US" baseline="0" dirty="0" smtClean="0"/>
          </a:p>
        </p:txBody>
      </p:sp>
      <p:sp>
        <p:nvSpPr>
          <p:cNvPr id="4" name="Slide Number Placeholder 3"/>
          <p:cNvSpPr>
            <a:spLocks noGrp="1"/>
          </p:cNvSpPr>
          <p:nvPr>
            <p:ph type="sldNum" sz="quarter" idx="10"/>
          </p:nvPr>
        </p:nvSpPr>
        <p:spPr/>
        <p:txBody>
          <a:bodyPr/>
          <a:lstStyle/>
          <a:p>
            <a:pPr>
              <a:defRPr/>
            </a:pPr>
            <a:fld id="{5C539661-D461-46D8-ADA7-6C9AAB639E73}" type="slidenum">
              <a:rPr lang="en-AU" smtClean="0"/>
              <a:pPr>
                <a:defRPr/>
              </a:pPr>
              <a:t>3</a:t>
            </a:fld>
            <a:endParaRPr lang="en-AU"/>
          </a:p>
        </p:txBody>
      </p:sp>
    </p:spTree>
    <p:extLst>
      <p:ext uri="{BB962C8B-B14F-4D97-AF65-F5344CB8AC3E}">
        <p14:creationId xmlns:p14="http://schemas.microsoft.com/office/powerpoint/2010/main" val="354061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dirty="0"/>
          </a:p>
        </p:txBody>
      </p:sp>
      <p:sp>
        <p:nvSpPr>
          <p:cNvPr id="4" name="3 Marcador de número de diapositiva"/>
          <p:cNvSpPr>
            <a:spLocks noGrp="1"/>
          </p:cNvSpPr>
          <p:nvPr>
            <p:ph type="sldNum" sz="quarter" idx="10"/>
          </p:nvPr>
        </p:nvSpPr>
        <p:spPr/>
        <p:txBody>
          <a:bodyPr/>
          <a:lstStyle/>
          <a:p>
            <a:pPr>
              <a:defRPr/>
            </a:pPr>
            <a:fld id="{5C539661-D461-46D8-ADA7-6C9AAB639E73}" type="slidenum">
              <a:rPr lang="en-AU" smtClean="0"/>
              <a:pPr>
                <a:defRPr/>
              </a:pPr>
              <a:t>5</a:t>
            </a:fld>
            <a:endParaRPr lang="en-AU"/>
          </a:p>
        </p:txBody>
      </p:sp>
    </p:spTree>
    <p:extLst>
      <p:ext uri="{BB962C8B-B14F-4D97-AF65-F5344CB8AC3E}">
        <p14:creationId xmlns:p14="http://schemas.microsoft.com/office/powerpoint/2010/main" val="1201584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dirty="0"/>
          </a:p>
        </p:txBody>
      </p:sp>
      <p:sp>
        <p:nvSpPr>
          <p:cNvPr id="4" name="3 Marcador de número de diapositiva"/>
          <p:cNvSpPr>
            <a:spLocks noGrp="1"/>
          </p:cNvSpPr>
          <p:nvPr>
            <p:ph type="sldNum" sz="quarter" idx="10"/>
          </p:nvPr>
        </p:nvSpPr>
        <p:spPr/>
        <p:txBody>
          <a:bodyPr/>
          <a:lstStyle/>
          <a:p>
            <a:pPr>
              <a:defRPr/>
            </a:pPr>
            <a:fld id="{5C539661-D461-46D8-ADA7-6C9AAB639E73}" type="slidenum">
              <a:rPr lang="en-AU" smtClean="0"/>
              <a:pPr>
                <a:defRPr/>
              </a:pPr>
              <a:t>6</a:t>
            </a:fld>
            <a:endParaRPr lang="en-AU"/>
          </a:p>
        </p:txBody>
      </p:sp>
    </p:spTree>
    <p:extLst>
      <p:ext uri="{BB962C8B-B14F-4D97-AF65-F5344CB8AC3E}">
        <p14:creationId xmlns:p14="http://schemas.microsoft.com/office/powerpoint/2010/main" val="356981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dirty="0"/>
          </a:p>
        </p:txBody>
      </p:sp>
      <p:sp>
        <p:nvSpPr>
          <p:cNvPr id="4" name="3 Marcador de número de diapositiva"/>
          <p:cNvSpPr>
            <a:spLocks noGrp="1"/>
          </p:cNvSpPr>
          <p:nvPr>
            <p:ph type="sldNum" sz="quarter" idx="10"/>
          </p:nvPr>
        </p:nvSpPr>
        <p:spPr/>
        <p:txBody>
          <a:bodyPr/>
          <a:lstStyle/>
          <a:p>
            <a:pPr>
              <a:defRPr/>
            </a:pPr>
            <a:fld id="{5C539661-D461-46D8-ADA7-6C9AAB639E73}" type="slidenum">
              <a:rPr lang="en-AU" smtClean="0"/>
              <a:pPr>
                <a:defRPr/>
              </a:pPr>
              <a:t>10</a:t>
            </a:fld>
            <a:endParaRPr lang="en-AU"/>
          </a:p>
        </p:txBody>
      </p:sp>
    </p:spTree>
    <p:extLst>
      <p:ext uri="{BB962C8B-B14F-4D97-AF65-F5344CB8AC3E}">
        <p14:creationId xmlns:p14="http://schemas.microsoft.com/office/powerpoint/2010/main" val="1317234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dirty="0"/>
          </a:p>
        </p:txBody>
      </p:sp>
      <p:sp>
        <p:nvSpPr>
          <p:cNvPr id="4" name="3 Marcador de número de diapositiva"/>
          <p:cNvSpPr>
            <a:spLocks noGrp="1"/>
          </p:cNvSpPr>
          <p:nvPr>
            <p:ph type="sldNum" sz="quarter" idx="10"/>
          </p:nvPr>
        </p:nvSpPr>
        <p:spPr/>
        <p:txBody>
          <a:bodyPr/>
          <a:lstStyle/>
          <a:p>
            <a:pPr>
              <a:defRPr/>
            </a:pPr>
            <a:fld id="{5C539661-D461-46D8-ADA7-6C9AAB639E73}" type="slidenum">
              <a:rPr lang="en-AU" smtClean="0"/>
              <a:pPr>
                <a:defRPr/>
              </a:pPr>
              <a:t>12</a:t>
            </a:fld>
            <a:endParaRPr lang="en-AU"/>
          </a:p>
        </p:txBody>
      </p:sp>
    </p:spTree>
    <p:extLst>
      <p:ext uri="{BB962C8B-B14F-4D97-AF65-F5344CB8AC3E}">
        <p14:creationId xmlns:p14="http://schemas.microsoft.com/office/powerpoint/2010/main" val="735003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539661-D461-46D8-ADA7-6C9AAB639E73}" type="slidenum">
              <a:rPr lang="en-AU" smtClean="0"/>
              <a:pPr>
                <a:defRPr/>
              </a:pPr>
              <a:t>13</a:t>
            </a:fld>
            <a:endParaRPr lang="en-AU"/>
          </a:p>
        </p:txBody>
      </p:sp>
    </p:spTree>
    <p:extLst>
      <p:ext uri="{BB962C8B-B14F-4D97-AF65-F5344CB8AC3E}">
        <p14:creationId xmlns:p14="http://schemas.microsoft.com/office/powerpoint/2010/main" val="1614200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539661-D461-46D8-ADA7-6C9AAB639E73}" type="slidenum">
              <a:rPr lang="en-AU" smtClean="0"/>
              <a:pPr>
                <a:defRPr/>
              </a:pPr>
              <a:t>14</a:t>
            </a:fld>
            <a:endParaRPr lang="en-AU"/>
          </a:p>
        </p:txBody>
      </p:sp>
    </p:spTree>
    <p:extLst>
      <p:ext uri="{BB962C8B-B14F-4D97-AF65-F5344CB8AC3E}">
        <p14:creationId xmlns:p14="http://schemas.microsoft.com/office/powerpoint/2010/main" val="1614200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539661-D461-46D8-ADA7-6C9AAB639E73}" type="slidenum">
              <a:rPr lang="en-AU" smtClean="0"/>
              <a:pPr>
                <a:defRPr/>
              </a:pPr>
              <a:t>15</a:t>
            </a:fld>
            <a:endParaRPr lang="en-AU"/>
          </a:p>
        </p:txBody>
      </p:sp>
    </p:spTree>
    <p:extLst>
      <p:ext uri="{BB962C8B-B14F-4D97-AF65-F5344CB8AC3E}">
        <p14:creationId xmlns:p14="http://schemas.microsoft.com/office/powerpoint/2010/main" val="16142009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Diapositive de titre">
    <p:spTree>
      <p:nvGrpSpPr>
        <p:cNvPr id="1" name=""/>
        <p:cNvGrpSpPr/>
        <p:nvPr/>
      </p:nvGrpSpPr>
      <p:grpSpPr>
        <a:xfrm>
          <a:off x="0" y="0"/>
          <a:ext cx="0" cy="0"/>
          <a:chOff x="0" y="0"/>
          <a:chExt cx="0" cy="0"/>
        </a:xfrm>
      </p:grpSpPr>
      <p:grpSp>
        <p:nvGrpSpPr>
          <p:cNvPr id="3" name="Group 2"/>
          <p:cNvGrpSpPr>
            <a:grpSpLocks/>
          </p:cNvGrpSpPr>
          <p:nvPr/>
        </p:nvGrpSpPr>
        <p:grpSpPr bwMode="auto">
          <a:xfrm>
            <a:off x="0" y="20638"/>
            <a:ext cx="9148763" cy="6851650"/>
            <a:chOff x="1" y="0"/>
            <a:chExt cx="5763" cy="4316"/>
          </a:xfrm>
        </p:grpSpPr>
        <p:sp>
          <p:nvSpPr>
            <p:cNvPr id="4" name="Freeform 42"/>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 name="Freeform 43"/>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6" name="Freeform 44"/>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grpSp>
          <p:nvGrpSpPr>
            <p:cNvPr id="7" name="Group 6"/>
            <p:cNvGrpSpPr>
              <a:grpSpLocks/>
            </p:cNvGrpSpPr>
            <p:nvPr/>
          </p:nvGrpSpPr>
          <p:grpSpPr bwMode="auto">
            <a:xfrm>
              <a:off x="288" y="0"/>
              <a:ext cx="5098" cy="4316"/>
              <a:chOff x="288" y="0"/>
              <a:chExt cx="5098" cy="4316"/>
            </a:xfrm>
          </p:grpSpPr>
          <p:sp>
            <p:nvSpPr>
              <p:cNvPr id="27"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28"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29"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0"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1"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2"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3"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4"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5"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6"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7"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8"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9"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grpSp>
        <p:sp>
          <p:nvSpPr>
            <p:cNvPr id="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1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1" name="Freeform 23"/>
            <p:cNvSpPr>
              <a:spLocks/>
            </p:cNvSpPr>
            <p:nvPr/>
          </p:nvSpPr>
          <p:spPr bwMode="hidden">
            <a:xfrm>
              <a:off x="5041" y="0"/>
              <a:ext cx="719" cy="845"/>
            </a:xfrm>
            <a:custGeom>
              <a:avLst/>
              <a:gdLst>
                <a:gd name="T0" fmla="*/ 739 w 717"/>
                <a:gd name="T1" fmla="*/ 845 h 845"/>
                <a:gd name="T2" fmla="*/ 739 w 717"/>
                <a:gd name="T3" fmla="*/ 821 h 845"/>
                <a:gd name="T4" fmla="*/ 596 w 717"/>
                <a:gd name="T5" fmla="*/ 605 h 845"/>
                <a:gd name="T6" fmla="*/ 417 w 717"/>
                <a:gd name="T7" fmla="*/ 396 h 845"/>
                <a:gd name="T8" fmla="*/ 232 w 717"/>
                <a:gd name="T9" fmla="*/ 192 h 845"/>
                <a:gd name="T10" fmla="*/ 17 w 717"/>
                <a:gd name="T11" fmla="*/ 0 h 845"/>
                <a:gd name="T12" fmla="*/ 0 w 717"/>
                <a:gd name="T13" fmla="*/ 0 h 845"/>
                <a:gd name="T14" fmla="*/ 220 w 717"/>
                <a:gd name="T15" fmla="*/ 198 h 845"/>
                <a:gd name="T16" fmla="*/ 411 w 717"/>
                <a:gd name="T17" fmla="*/ 408 h 845"/>
                <a:gd name="T18" fmla="*/ 590 w 717"/>
                <a:gd name="T19" fmla="*/ 623 h 845"/>
                <a:gd name="T20" fmla="*/ 739 w 717"/>
                <a:gd name="T21" fmla="*/ 845 h 845"/>
                <a:gd name="T22" fmla="*/ 73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2" name="Freeform 24"/>
            <p:cNvSpPr>
              <a:spLocks/>
            </p:cNvSpPr>
            <p:nvPr/>
          </p:nvSpPr>
          <p:spPr bwMode="hidden">
            <a:xfrm>
              <a:off x="5352" y="0"/>
              <a:ext cx="408" cy="414"/>
            </a:xfrm>
            <a:custGeom>
              <a:avLst/>
              <a:gdLst>
                <a:gd name="T0" fmla="*/ 418 w 407"/>
                <a:gd name="T1" fmla="*/ 414 h 414"/>
                <a:gd name="T2" fmla="*/ 418 w 407"/>
                <a:gd name="T3" fmla="*/ 396 h 414"/>
                <a:gd name="T4" fmla="*/ 233 w 407"/>
                <a:gd name="T5" fmla="*/ 192 h 414"/>
                <a:gd name="T6" fmla="*/ 12 w 407"/>
                <a:gd name="T7" fmla="*/ 0 h 414"/>
                <a:gd name="T8" fmla="*/ 0 w 407"/>
                <a:gd name="T9" fmla="*/ 0 h 414"/>
                <a:gd name="T10" fmla="*/ 108 w 407"/>
                <a:gd name="T11" fmla="*/ 102 h 414"/>
                <a:gd name="T12" fmla="*/ 227 w 407"/>
                <a:gd name="T13" fmla="*/ 204 h 414"/>
                <a:gd name="T14" fmla="*/ 418 w 407"/>
                <a:gd name="T15" fmla="*/ 414 h 414"/>
                <a:gd name="T16" fmla="*/ 41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4" name="Freeform 26"/>
            <p:cNvSpPr>
              <a:spLocks/>
            </p:cNvSpPr>
            <p:nvPr/>
          </p:nvSpPr>
          <p:spPr bwMode="hidden">
            <a:xfrm>
              <a:off x="6" y="0"/>
              <a:ext cx="588" cy="599"/>
            </a:xfrm>
            <a:custGeom>
              <a:avLst/>
              <a:gdLst>
                <a:gd name="T0" fmla="*/ 608 w 586"/>
                <a:gd name="T1" fmla="*/ 0 h 599"/>
                <a:gd name="T2" fmla="*/ 590 w 586"/>
                <a:gd name="T3" fmla="*/ 0 h 599"/>
                <a:gd name="T4" fmla="*/ 418 w 586"/>
                <a:gd name="T5" fmla="*/ 132 h 599"/>
                <a:gd name="T6" fmla="*/ 268 w 586"/>
                <a:gd name="T7" fmla="*/ 270 h 599"/>
                <a:gd name="T8" fmla="*/ 120 w 586"/>
                <a:gd name="T9" fmla="*/ 420 h 599"/>
                <a:gd name="T10" fmla="*/ 0 w 586"/>
                <a:gd name="T11" fmla="*/ 575 h 599"/>
                <a:gd name="T12" fmla="*/ 0 w 586"/>
                <a:gd name="T13" fmla="*/ 599 h 599"/>
                <a:gd name="T14" fmla="*/ 120 w 586"/>
                <a:gd name="T15" fmla="*/ 432 h 599"/>
                <a:gd name="T16" fmla="*/ 268 w 586"/>
                <a:gd name="T17" fmla="*/ 282 h 599"/>
                <a:gd name="T18" fmla="*/ 424 w 586"/>
                <a:gd name="T19" fmla="*/ 138 h 599"/>
                <a:gd name="T20" fmla="*/ 608 w 586"/>
                <a:gd name="T21" fmla="*/ 0 h 599"/>
                <a:gd name="T22" fmla="*/ 60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5" name="Freeform 27"/>
            <p:cNvSpPr>
              <a:spLocks/>
            </p:cNvSpPr>
            <p:nvPr/>
          </p:nvSpPr>
          <p:spPr bwMode="hidden">
            <a:xfrm>
              <a:off x="6" y="0"/>
              <a:ext cx="270" cy="252"/>
            </a:xfrm>
            <a:custGeom>
              <a:avLst/>
              <a:gdLst>
                <a:gd name="T0" fmla="*/ 280 w 269"/>
                <a:gd name="T1" fmla="*/ 0 h 252"/>
                <a:gd name="T2" fmla="*/ 26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80 w 269"/>
                <a:gd name="T15" fmla="*/ 0 h 252"/>
                <a:gd name="T16" fmla="*/ 28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6"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7"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8"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grpSp>
          <p:nvGrpSpPr>
            <p:cNvPr id="19" name="Group 31"/>
            <p:cNvGrpSpPr>
              <a:grpSpLocks/>
            </p:cNvGrpSpPr>
            <p:nvPr/>
          </p:nvGrpSpPr>
          <p:grpSpPr bwMode="auto">
            <a:xfrm>
              <a:off x="1" y="392"/>
              <a:ext cx="5758" cy="1571"/>
              <a:chOff x="1" y="392"/>
              <a:chExt cx="5758" cy="1571"/>
            </a:xfrm>
          </p:grpSpPr>
          <p:sp>
            <p:nvSpPr>
              <p:cNvPr id="22"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3"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4"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5"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6"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20"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grpSp>
      <p:pic>
        <p:nvPicPr>
          <p:cNvPr id="40" name="Picture 78" descr="IHO Colour-transparent-small.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006850" y="415925"/>
            <a:ext cx="8128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Rectangle 40"/>
          <p:cNvSpPr/>
          <p:nvPr/>
        </p:nvSpPr>
        <p:spPr>
          <a:xfrm>
            <a:off x="2041525" y="1490663"/>
            <a:ext cx="5397500" cy="400050"/>
          </a:xfrm>
          <a:prstGeom prst="rect">
            <a:avLst/>
          </a:prstGeom>
        </p:spPr>
        <p:txBody>
          <a:bodyPr wrap="none">
            <a:spAutoFit/>
          </a:bodyPr>
          <a:lstStyle/>
          <a:p>
            <a:pPr>
              <a:defRPr/>
            </a:pPr>
            <a:r>
              <a:rPr lang="en-US" sz="2000" dirty="0">
                <a:solidFill>
                  <a:srgbClr val="FFFF00"/>
                </a:solidFill>
                <a:effectLst>
                  <a:outerShdw blurRad="38100" dist="38100" dir="2700000" algn="tl">
                    <a:srgbClr val="000000"/>
                  </a:outerShdw>
                </a:effectLst>
                <a:latin typeface="+mn-lt"/>
                <a:cs typeface="+mn-cs"/>
              </a:rPr>
              <a:t>IHO INTER-REGIONAL COORDINATION COMMITTEE</a:t>
            </a:r>
            <a:endParaRPr lang="en-AU" sz="2000" dirty="0">
              <a:solidFill>
                <a:srgbClr val="FFFF00"/>
              </a:solidFill>
              <a:effectLst>
                <a:outerShdw blurRad="38100" dist="38100" dir="2700000" algn="tl">
                  <a:srgbClr val="000000"/>
                </a:outerShdw>
              </a:effectLst>
              <a:latin typeface="+mn-lt"/>
              <a:cs typeface="+mn-cs"/>
            </a:endParaRPr>
          </a:p>
        </p:txBody>
      </p:sp>
      <p:sp>
        <p:nvSpPr>
          <p:cNvPr id="588840" name="Rectangle 40"/>
          <p:cNvSpPr>
            <a:spLocks noGrp="1" noChangeArrowheads="1"/>
          </p:cNvSpPr>
          <p:nvPr>
            <p:ph type="subTitle" sz="quarter" idx="1"/>
          </p:nvPr>
        </p:nvSpPr>
        <p:spPr>
          <a:xfrm>
            <a:off x="1275946" y="2564904"/>
            <a:ext cx="6400800" cy="3163958"/>
          </a:xfrm>
        </p:spPr>
        <p:txBody>
          <a:bodyPr/>
          <a:lstStyle>
            <a:lvl1pPr marL="0" indent="0" algn="ctr">
              <a:spcBef>
                <a:spcPts val="1200"/>
              </a:spcBef>
              <a:spcAft>
                <a:spcPts val="600"/>
              </a:spcAft>
              <a:buFont typeface="Wingdings" pitchFamily="2" charset="2"/>
              <a:buNone/>
              <a:defRPr sz="2400"/>
            </a:lvl1pPr>
          </a:lstStyle>
          <a:p>
            <a:r>
              <a:rPr lang="fr-FR" dirty="0" smtClean="0"/>
              <a:t>Cliquez pour modifier le style des sous-titres du masque</a:t>
            </a:r>
            <a:endParaRPr lang="en-AU" dirty="0"/>
          </a:p>
        </p:txBody>
      </p:sp>
    </p:spTree>
    <p:extLst>
      <p:ext uri="{BB962C8B-B14F-4D97-AF65-F5344CB8AC3E}">
        <p14:creationId xmlns:p14="http://schemas.microsoft.com/office/powerpoint/2010/main" val="3510703470"/>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AU"/>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Tree>
    <p:extLst>
      <p:ext uri="{BB962C8B-B14F-4D97-AF65-F5344CB8AC3E}">
        <p14:creationId xmlns:p14="http://schemas.microsoft.com/office/powerpoint/2010/main" val="238463372"/>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fr-FR" smtClean="0"/>
              <a:t>Cliquez pour modifier le style du titre</a:t>
            </a:r>
            <a:endParaRPr lang="en-A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Tree>
    <p:extLst>
      <p:ext uri="{BB962C8B-B14F-4D97-AF65-F5344CB8AC3E}">
        <p14:creationId xmlns:p14="http://schemas.microsoft.com/office/powerpoint/2010/main" val="2545880551"/>
      </p:ext>
    </p:extLst>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preserve="1" userDrawn="1">
  <p:cSld name="Diapositive de titre">
    <p:spTree>
      <p:nvGrpSpPr>
        <p:cNvPr id="1" name=""/>
        <p:cNvGrpSpPr/>
        <p:nvPr/>
      </p:nvGrpSpPr>
      <p:grpSpPr>
        <a:xfrm>
          <a:off x="0" y="0"/>
          <a:ext cx="0" cy="0"/>
          <a:chOff x="0" y="0"/>
          <a:chExt cx="0" cy="0"/>
        </a:xfrm>
      </p:grpSpPr>
      <p:grpSp>
        <p:nvGrpSpPr>
          <p:cNvPr id="3" name="Group 2"/>
          <p:cNvGrpSpPr>
            <a:grpSpLocks/>
          </p:cNvGrpSpPr>
          <p:nvPr/>
        </p:nvGrpSpPr>
        <p:grpSpPr bwMode="auto">
          <a:xfrm>
            <a:off x="0" y="20638"/>
            <a:ext cx="9148763" cy="6851650"/>
            <a:chOff x="1" y="0"/>
            <a:chExt cx="5763" cy="4316"/>
          </a:xfrm>
        </p:grpSpPr>
        <p:sp>
          <p:nvSpPr>
            <p:cNvPr id="4" name="Freeform 42"/>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 name="Freeform 43"/>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6" name="Freeform 44"/>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grpSp>
          <p:nvGrpSpPr>
            <p:cNvPr id="7" name="Group 6"/>
            <p:cNvGrpSpPr>
              <a:grpSpLocks/>
            </p:cNvGrpSpPr>
            <p:nvPr/>
          </p:nvGrpSpPr>
          <p:grpSpPr bwMode="auto">
            <a:xfrm>
              <a:off x="288" y="0"/>
              <a:ext cx="5098" cy="4316"/>
              <a:chOff x="288" y="0"/>
              <a:chExt cx="5098" cy="4316"/>
            </a:xfrm>
          </p:grpSpPr>
          <p:sp>
            <p:nvSpPr>
              <p:cNvPr id="27"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28"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29"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0"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1"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2"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3"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4"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5"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6"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7"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8"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9"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grpSp>
        <p:sp>
          <p:nvSpPr>
            <p:cNvPr id="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1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11" name="Freeform 23"/>
            <p:cNvSpPr>
              <a:spLocks/>
            </p:cNvSpPr>
            <p:nvPr/>
          </p:nvSpPr>
          <p:spPr bwMode="hidden">
            <a:xfrm>
              <a:off x="5041" y="0"/>
              <a:ext cx="719" cy="845"/>
            </a:xfrm>
            <a:custGeom>
              <a:avLst/>
              <a:gdLst>
                <a:gd name="T0" fmla="*/ 737 w 717"/>
                <a:gd name="T1" fmla="*/ 845 h 845"/>
                <a:gd name="T2" fmla="*/ 737 w 717"/>
                <a:gd name="T3" fmla="*/ 821 h 845"/>
                <a:gd name="T4" fmla="*/ 594 w 717"/>
                <a:gd name="T5" fmla="*/ 605 h 845"/>
                <a:gd name="T6" fmla="*/ 416 w 717"/>
                <a:gd name="T7" fmla="*/ 396 h 845"/>
                <a:gd name="T8" fmla="*/ 231 w 717"/>
                <a:gd name="T9" fmla="*/ 192 h 845"/>
                <a:gd name="T10" fmla="*/ 17 w 717"/>
                <a:gd name="T11" fmla="*/ 0 h 845"/>
                <a:gd name="T12" fmla="*/ 0 w 717"/>
                <a:gd name="T13" fmla="*/ 0 h 845"/>
                <a:gd name="T14" fmla="*/ 219 w 717"/>
                <a:gd name="T15" fmla="*/ 198 h 845"/>
                <a:gd name="T16" fmla="*/ 410 w 717"/>
                <a:gd name="T17" fmla="*/ 408 h 845"/>
                <a:gd name="T18" fmla="*/ 588 w 717"/>
                <a:gd name="T19" fmla="*/ 623 h 845"/>
                <a:gd name="T20" fmla="*/ 737 w 717"/>
                <a:gd name="T21" fmla="*/ 845 h 845"/>
                <a:gd name="T22" fmla="*/ 73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2" name="Freeform 24"/>
            <p:cNvSpPr>
              <a:spLocks/>
            </p:cNvSpPr>
            <p:nvPr/>
          </p:nvSpPr>
          <p:spPr bwMode="hidden">
            <a:xfrm>
              <a:off x="5352" y="0"/>
              <a:ext cx="408" cy="414"/>
            </a:xfrm>
            <a:custGeom>
              <a:avLst/>
              <a:gdLst>
                <a:gd name="T0" fmla="*/ 417 w 407"/>
                <a:gd name="T1" fmla="*/ 414 h 414"/>
                <a:gd name="T2" fmla="*/ 417 w 407"/>
                <a:gd name="T3" fmla="*/ 396 h 414"/>
                <a:gd name="T4" fmla="*/ 232 w 407"/>
                <a:gd name="T5" fmla="*/ 192 h 414"/>
                <a:gd name="T6" fmla="*/ 12 w 407"/>
                <a:gd name="T7" fmla="*/ 0 h 414"/>
                <a:gd name="T8" fmla="*/ 0 w 407"/>
                <a:gd name="T9" fmla="*/ 0 h 414"/>
                <a:gd name="T10" fmla="*/ 108 w 407"/>
                <a:gd name="T11" fmla="*/ 102 h 414"/>
                <a:gd name="T12" fmla="*/ 226 w 407"/>
                <a:gd name="T13" fmla="*/ 204 h 414"/>
                <a:gd name="T14" fmla="*/ 417 w 407"/>
                <a:gd name="T15" fmla="*/ 414 h 414"/>
                <a:gd name="T16" fmla="*/ 41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14" name="Freeform 26"/>
            <p:cNvSpPr>
              <a:spLocks/>
            </p:cNvSpPr>
            <p:nvPr/>
          </p:nvSpPr>
          <p:spPr bwMode="hidden">
            <a:xfrm>
              <a:off x="6" y="0"/>
              <a:ext cx="588" cy="599"/>
            </a:xfrm>
            <a:custGeom>
              <a:avLst/>
              <a:gdLst>
                <a:gd name="T0" fmla="*/ 606 w 586"/>
                <a:gd name="T1" fmla="*/ 0 h 599"/>
                <a:gd name="T2" fmla="*/ 588 w 586"/>
                <a:gd name="T3" fmla="*/ 0 h 599"/>
                <a:gd name="T4" fmla="*/ 417 w 586"/>
                <a:gd name="T5" fmla="*/ 132 h 599"/>
                <a:gd name="T6" fmla="*/ 267 w 586"/>
                <a:gd name="T7" fmla="*/ 270 h 599"/>
                <a:gd name="T8" fmla="*/ 120 w 586"/>
                <a:gd name="T9" fmla="*/ 420 h 599"/>
                <a:gd name="T10" fmla="*/ 0 w 586"/>
                <a:gd name="T11" fmla="*/ 575 h 599"/>
                <a:gd name="T12" fmla="*/ 0 w 586"/>
                <a:gd name="T13" fmla="*/ 599 h 599"/>
                <a:gd name="T14" fmla="*/ 120 w 586"/>
                <a:gd name="T15" fmla="*/ 432 h 599"/>
                <a:gd name="T16" fmla="*/ 267 w 586"/>
                <a:gd name="T17" fmla="*/ 282 h 599"/>
                <a:gd name="T18" fmla="*/ 423 w 586"/>
                <a:gd name="T19" fmla="*/ 138 h 599"/>
                <a:gd name="T20" fmla="*/ 606 w 586"/>
                <a:gd name="T21" fmla="*/ 0 h 599"/>
                <a:gd name="T22" fmla="*/ 60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5" name="Freeform 27"/>
            <p:cNvSpPr>
              <a:spLocks/>
            </p:cNvSpPr>
            <p:nvPr/>
          </p:nvSpPr>
          <p:spPr bwMode="hidden">
            <a:xfrm>
              <a:off x="6" y="0"/>
              <a:ext cx="270" cy="252"/>
            </a:xfrm>
            <a:custGeom>
              <a:avLst/>
              <a:gdLst>
                <a:gd name="T0" fmla="*/ 279 w 269"/>
                <a:gd name="T1" fmla="*/ 0 h 252"/>
                <a:gd name="T2" fmla="*/ 26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9 w 269"/>
                <a:gd name="T15" fmla="*/ 0 h 252"/>
                <a:gd name="T16" fmla="*/ 27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6"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7"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8"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grpSp>
          <p:nvGrpSpPr>
            <p:cNvPr id="19" name="Group 31"/>
            <p:cNvGrpSpPr>
              <a:grpSpLocks/>
            </p:cNvGrpSpPr>
            <p:nvPr/>
          </p:nvGrpSpPr>
          <p:grpSpPr bwMode="auto">
            <a:xfrm>
              <a:off x="1" y="392"/>
              <a:ext cx="5758" cy="1571"/>
              <a:chOff x="1" y="392"/>
              <a:chExt cx="5758" cy="1571"/>
            </a:xfrm>
          </p:grpSpPr>
          <p:sp>
            <p:nvSpPr>
              <p:cNvPr id="22"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3"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4"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5"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6"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20"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grpSp>
      <p:pic>
        <p:nvPicPr>
          <p:cNvPr id="40" name="Picture 78" descr="IHO Colour-transparent-small.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006850" y="415925"/>
            <a:ext cx="8128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Rectangle 40"/>
          <p:cNvSpPr/>
          <p:nvPr/>
        </p:nvSpPr>
        <p:spPr>
          <a:xfrm>
            <a:off x="2041525" y="1490663"/>
            <a:ext cx="5397500" cy="400050"/>
          </a:xfrm>
          <a:prstGeom prst="rect">
            <a:avLst/>
          </a:prstGeom>
        </p:spPr>
        <p:txBody>
          <a:bodyPr wrap="none">
            <a:spAutoFit/>
          </a:bodyPr>
          <a:lstStyle/>
          <a:p>
            <a:pPr>
              <a:defRPr/>
            </a:pPr>
            <a:r>
              <a:rPr lang="en-US" sz="2000" dirty="0">
                <a:solidFill>
                  <a:srgbClr val="FFFF00"/>
                </a:solidFill>
                <a:effectLst>
                  <a:outerShdw blurRad="38100" dist="38100" dir="2700000" algn="tl">
                    <a:srgbClr val="000000"/>
                  </a:outerShdw>
                </a:effectLst>
                <a:latin typeface="Arial Narrow"/>
                <a:cs typeface="Arial" charset="0"/>
              </a:rPr>
              <a:t>IHO INTER-REGIONAL COORDINATION COMMITTEE</a:t>
            </a:r>
            <a:endParaRPr lang="en-AU" sz="2000" dirty="0">
              <a:solidFill>
                <a:srgbClr val="FFFF00"/>
              </a:solidFill>
              <a:effectLst>
                <a:outerShdw blurRad="38100" dist="38100" dir="2700000" algn="tl">
                  <a:srgbClr val="000000"/>
                </a:outerShdw>
              </a:effectLst>
              <a:latin typeface="Arial Narrow"/>
              <a:cs typeface="Arial" charset="0"/>
            </a:endParaRPr>
          </a:p>
        </p:txBody>
      </p:sp>
      <p:sp>
        <p:nvSpPr>
          <p:cNvPr id="588840" name="Rectangle 40"/>
          <p:cNvSpPr>
            <a:spLocks noGrp="1" noChangeArrowheads="1"/>
          </p:cNvSpPr>
          <p:nvPr>
            <p:ph type="subTitle" sz="quarter" idx="1"/>
          </p:nvPr>
        </p:nvSpPr>
        <p:spPr>
          <a:xfrm>
            <a:off x="1275946" y="2564904"/>
            <a:ext cx="6400800" cy="3163958"/>
          </a:xfrm>
        </p:spPr>
        <p:txBody>
          <a:bodyPr/>
          <a:lstStyle>
            <a:lvl1pPr marL="0" indent="0" algn="ctr">
              <a:spcBef>
                <a:spcPts val="1200"/>
              </a:spcBef>
              <a:spcAft>
                <a:spcPts val="600"/>
              </a:spcAft>
              <a:buFont typeface="Wingdings" pitchFamily="2" charset="2"/>
              <a:buNone/>
              <a:defRPr sz="2400"/>
            </a:lvl1pPr>
          </a:lstStyle>
          <a:p>
            <a:r>
              <a:rPr lang="fr-FR" dirty="0" smtClean="0"/>
              <a:t>Cliquez pour modifier le style des sous-titres du masque</a:t>
            </a:r>
            <a:endParaRPr lang="en-AU" dirty="0"/>
          </a:p>
        </p:txBody>
      </p:sp>
    </p:spTree>
    <p:extLst>
      <p:ext uri="{BB962C8B-B14F-4D97-AF65-F5344CB8AC3E}">
        <p14:creationId xmlns:p14="http://schemas.microsoft.com/office/powerpoint/2010/main" val="117957397"/>
      </p:ext>
    </p:extLst>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757042" y="277813"/>
            <a:ext cx="7429500" cy="1139825"/>
          </a:xfrm>
        </p:spPr>
        <p:txBody>
          <a:bodyPr/>
          <a:lstStyle>
            <a:lvl1pPr algn="l" defTabSz="720000">
              <a:defRPr/>
            </a:lvl1pPr>
          </a:lstStyle>
          <a:p>
            <a:r>
              <a:rPr lang="fr-FR" smtClean="0"/>
              <a:t>Cliquez pour modifier le style du titre</a:t>
            </a:r>
            <a:endParaRPr lang="en-AU" dirty="0"/>
          </a:p>
        </p:txBody>
      </p:sp>
      <p:sp>
        <p:nvSpPr>
          <p:cNvPr id="3" name="Content Placeholder 2"/>
          <p:cNvSpPr>
            <a:spLocks noGrp="1"/>
          </p:cNvSpPr>
          <p:nvPr>
            <p:ph idx="1"/>
          </p:nvPr>
        </p:nvSpPr>
        <p:spPr>
          <a:xfrm>
            <a:off x="774853" y="1600200"/>
            <a:ext cx="7488237" cy="4530725"/>
          </a:xfrm>
        </p:spPr>
        <p:txBody>
          <a:bodyPr/>
          <a:lstStyle>
            <a:lvl1pPr marL="363538" indent="-363538">
              <a:defRPr/>
            </a:lvl1pPr>
            <a:lvl2pPr marL="538163" indent="-174625">
              <a:defRPr/>
            </a:lvl2pPr>
            <a:lvl3pPr marL="901700" indent="-185738">
              <a:defRPr/>
            </a:lvl3pPr>
            <a:lvl4pPr marL="1077913" indent="-176213">
              <a:defRPr/>
            </a:lvl4pPr>
            <a:lvl5pPr marL="1252538" indent="-174625">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dirty="0"/>
          </a:p>
        </p:txBody>
      </p:sp>
    </p:spTree>
    <p:extLst>
      <p:ext uri="{BB962C8B-B14F-4D97-AF65-F5344CB8AC3E}">
        <p14:creationId xmlns:p14="http://schemas.microsoft.com/office/powerpoint/2010/main" val="2760076781"/>
      </p:ext>
    </p:extLst>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extLst>
      <p:ext uri="{BB962C8B-B14F-4D97-AF65-F5344CB8AC3E}">
        <p14:creationId xmlns:p14="http://schemas.microsoft.com/office/powerpoint/2010/main" val="3750894638"/>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AU"/>
          </a:p>
        </p:txBody>
      </p:sp>
      <p:sp>
        <p:nvSpPr>
          <p:cNvPr id="3" name="Content Placeholder 2"/>
          <p:cNvSpPr>
            <a:spLocks noGrp="1"/>
          </p:cNvSpPr>
          <p:nvPr>
            <p:ph sz="half" idx="1"/>
          </p:nvPr>
        </p:nvSpPr>
        <p:spPr>
          <a:xfrm>
            <a:off x="900113" y="1600200"/>
            <a:ext cx="366712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dirty="0"/>
          </a:p>
        </p:txBody>
      </p:sp>
      <p:sp>
        <p:nvSpPr>
          <p:cNvPr id="4" name="Content Placeholder 3"/>
          <p:cNvSpPr>
            <a:spLocks noGrp="1"/>
          </p:cNvSpPr>
          <p:nvPr>
            <p:ph sz="half" idx="2"/>
          </p:nvPr>
        </p:nvSpPr>
        <p:spPr>
          <a:xfrm>
            <a:off x="4719638" y="1600200"/>
            <a:ext cx="3668712"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
        <p:nvSpPr>
          <p:cNvPr id="5" name="Rectangle 40"/>
          <p:cNvSpPr>
            <a:spLocks noGrp="1" noChangeArrowheads="1"/>
          </p:cNvSpPr>
          <p:nvPr>
            <p:ph type="dt" sz="half" idx="10"/>
          </p:nvPr>
        </p:nvSpPr>
        <p:spPr>
          <a:xfrm>
            <a:off x="457200" y="6243638"/>
            <a:ext cx="2133600" cy="457200"/>
          </a:xfrm>
          <a:prstGeom prst="rect">
            <a:avLst/>
          </a:prstGeom>
        </p:spPr>
        <p:txBody>
          <a:bodyPr/>
          <a:lstStyle>
            <a:lvl1pPr>
              <a:defRPr>
                <a:solidFill>
                  <a:srgbClr val="FFFFFF"/>
                </a:solidFill>
                <a:cs typeface="+mn-cs"/>
              </a:defRPr>
            </a:lvl1pPr>
          </a:lstStyle>
          <a:p>
            <a:pPr>
              <a:defRPr/>
            </a:pPr>
            <a:endParaRPr lang="en-AU"/>
          </a:p>
        </p:txBody>
      </p:sp>
      <p:sp>
        <p:nvSpPr>
          <p:cNvPr id="6" name="Rectangle 41"/>
          <p:cNvSpPr>
            <a:spLocks noGrp="1" noChangeArrowheads="1"/>
          </p:cNvSpPr>
          <p:nvPr>
            <p:ph type="ftr" sz="quarter" idx="11"/>
          </p:nvPr>
        </p:nvSpPr>
        <p:spPr>
          <a:xfrm>
            <a:off x="3124200" y="6248400"/>
            <a:ext cx="2895600" cy="457200"/>
          </a:xfrm>
          <a:prstGeom prst="rect">
            <a:avLst/>
          </a:prstGeom>
        </p:spPr>
        <p:txBody>
          <a:bodyPr/>
          <a:lstStyle>
            <a:lvl1pPr>
              <a:defRPr>
                <a:solidFill>
                  <a:srgbClr val="FFFFFF"/>
                </a:solidFill>
                <a:cs typeface="+mn-cs"/>
              </a:defRPr>
            </a:lvl1pPr>
          </a:lstStyle>
          <a:p>
            <a:pPr>
              <a:defRPr/>
            </a:pPr>
            <a:endParaRPr lang="en-AU"/>
          </a:p>
        </p:txBody>
      </p:sp>
      <p:sp>
        <p:nvSpPr>
          <p:cNvPr id="7" name="Rectangle 42"/>
          <p:cNvSpPr>
            <a:spLocks noGrp="1" noChangeArrowheads="1"/>
          </p:cNvSpPr>
          <p:nvPr>
            <p:ph type="sldNum" sz="quarter" idx="12"/>
          </p:nvPr>
        </p:nvSpPr>
        <p:spPr>
          <a:xfrm>
            <a:off x="6553200" y="6243638"/>
            <a:ext cx="2133600" cy="457200"/>
          </a:xfrm>
          <a:prstGeom prst="rect">
            <a:avLst/>
          </a:prstGeom>
        </p:spPr>
        <p:txBody>
          <a:bodyPr/>
          <a:lstStyle>
            <a:lvl1pPr>
              <a:defRPr>
                <a:solidFill>
                  <a:srgbClr val="FFFFFF"/>
                </a:solidFill>
                <a:cs typeface="+mn-cs"/>
              </a:defRPr>
            </a:lvl1pPr>
          </a:lstStyle>
          <a:p>
            <a:pPr>
              <a:defRPr/>
            </a:pPr>
            <a:fld id="{8214FF65-166E-4A2C-9975-7B809CBDB681}" type="slidenum">
              <a:rPr lang="en-AU"/>
              <a:pPr>
                <a:defRPr/>
              </a:pPr>
              <a:t>‹#›</a:t>
            </a:fld>
            <a:endParaRPr lang="en-AU"/>
          </a:p>
        </p:txBody>
      </p:sp>
    </p:spTree>
    <p:extLst>
      <p:ext uri="{BB962C8B-B14F-4D97-AF65-F5344CB8AC3E}">
        <p14:creationId xmlns:p14="http://schemas.microsoft.com/office/powerpoint/2010/main" val="2997939174"/>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Tree>
    <p:extLst>
      <p:ext uri="{BB962C8B-B14F-4D97-AF65-F5344CB8AC3E}">
        <p14:creationId xmlns:p14="http://schemas.microsoft.com/office/powerpoint/2010/main" val="3221721989"/>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AU"/>
          </a:p>
        </p:txBody>
      </p:sp>
    </p:spTree>
    <p:extLst>
      <p:ext uri="{BB962C8B-B14F-4D97-AF65-F5344CB8AC3E}">
        <p14:creationId xmlns:p14="http://schemas.microsoft.com/office/powerpoint/2010/main" val="2273679421"/>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6854807"/>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extLst>
      <p:ext uri="{BB962C8B-B14F-4D97-AF65-F5344CB8AC3E}">
        <p14:creationId xmlns:p14="http://schemas.microsoft.com/office/powerpoint/2010/main" val="2516845176"/>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757042" y="277813"/>
            <a:ext cx="7429500" cy="1139825"/>
          </a:xfrm>
        </p:spPr>
        <p:txBody>
          <a:bodyPr/>
          <a:lstStyle>
            <a:lvl1pPr algn="l" defTabSz="720000">
              <a:defRPr/>
            </a:lvl1pPr>
          </a:lstStyle>
          <a:p>
            <a:r>
              <a:rPr lang="fr-FR" smtClean="0"/>
              <a:t>Cliquez pour modifier le style du titre</a:t>
            </a:r>
            <a:endParaRPr lang="en-AU" dirty="0"/>
          </a:p>
        </p:txBody>
      </p:sp>
      <p:sp>
        <p:nvSpPr>
          <p:cNvPr id="3" name="Content Placeholder 2"/>
          <p:cNvSpPr>
            <a:spLocks noGrp="1"/>
          </p:cNvSpPr>
          <p:nvPr>
            <p:ph idx="1"/>
          </p:nvPr>
        </p:nvSpPr>
        <p:spPr>
          <a:xfrm>
            <a:off x="774853" y="1600200"/>
            <a:ext cx="7488237" cy="4530725"/>
          </a:xfrm>
        </p:spPr>
        <p:txBody>
          <a:bodyPr/>
          <a:lstStyle>
            <a:lvl1pPr marL="363538" indent="-363538">
              <a:defRPr/>
            </a:lvl1pPr>
            <a:lvl2pPr marL="538163" indent="-174625">
              <a:defRPr/>
            </a:lvl2pPr>
            <a:lvl3pPr marL="901700" indent="-185738">
              <a:defRPr/>
            </a:lvl3pPr>
            <a:lvl4pPr marL="1077913" indent="-176213">
              <a:defRPr/>
            </a:lvl4pPr>
            <a:lvl5pPr marL="1252538" indent="-174625">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dirty="0"/>
          </a:p>
        </p:txBody>
      </p:sp>
    </p:spTree>
    <p:extLst>
      <p:ext uri="{BB962C8B-B14F-4D97-AF65-F5344CB8AC3E}">
        <p14:creationId xmlns:p14="http://schemas.microsoft.com/office/powerpoint/2010/main" val="3157636721"/>
      </p:ext>
    </p:extLst>
  </p:cSld>
  <p:clrMapOvr>
    <a:masterClrMapping/>
  </p:clrMapOvr>
  <p:transition>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extLst>
      <p:ext uri="{BB962C8B-B14F-4D97-AF65-F5344CB8AC3E}">
        <p14:creationId xmlns:p14="http://schemas.microsoft.com/office/powerpoint/2010/main" val="1601263610"/>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AU"/>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Tree>
    <p:extLst>
      <p:ext uri="{BB962C8B-B14F-4D97-AF65-F5344CB8AC3E}">
        <p14:creationId xmlns:p14="http://schemas.microsoft.com/office/powerpoint/2010/main" val="2533293955"/>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fr-FR" smtClean="0"/>
              <a:t>Cliquez pour modifier le style du titre</a:t>
            </a:r>
            <a:endParaRPr lang="en-A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Tree>
    <p:extLst>
      <p:ext uri="{BB962C8B-B14F-4D97-AF65-F5344CB8AC3E}">
        <p14:creationId xmlns:p14="http://schemas.microsoft.com/office/powerpoint/2010/main" val="2879420043"/>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extLst>
      <p:ext uri="{BB962C8B-B14F-4D97-AF65-F5344CB8AC3E}">
        <p14:creationId xmlns:p14="http://schemas.microsoft.com/office/powerpoint/2010/main" val="2935439502"/>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AU"/>
          </a:p>
        </p:txBody>
      </p:sp>
      <p:sp>
        <p:nvSpPr>
          <p:cNvPr id="3" name="Content Placeholder 2"/>
          <p:cNvSpPr>
            <a:spLocks noGrp="1"/>
          </p:cNvSpPr>
          <p:nvPr>
            <p:ph sz="half" idx="1"/>
          </p:nvPr>
        </p:nvSpPr>
        <p:spPr>
          <a:xfrm>
            <a:off x="900113" y="1600200"/>
            <a:ext cx="366712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dirty="0"/>
          </a:p>
        </p:txBody>
      </p:sp>
      <p:sp>
        <p:nvSpPr>
          <p:cNvPr id="4" name="Content Placeholder 3"/>
          <p:cNvSpPr>
            <a:spLocks noGrp="1"/>
          </p:cNvSpPr>
          <p:nvPr>
            <p:ph sz="half" idx="2"/>
          </p:nvPr>
        </p:nvSpPr>
        <p:spPr>
          <a:xfrm>
            <a:off x="4719638" y="1600200"/>
            <a:ext cx="3668712"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
        <p:nvSpPr>
          <p:cNvPr id="5" name="Rectangle 40"/>
          <p:cNvSpPr>
            <a:spLocks noGrp="1" noChangeArrowheads="1"/>
          </p:cNvSpPr>
          <p:nvPr>
            <p:ph type="dt" sz="half" idx="10"/>
          </p:nvPr>
        </p:nvSpPr>
        <p:spPr>
          <a:xfrm>
            <a:off x="457200" y="6243638"/>
            <a:ext cx="2133600" cy="457200"/>
          </a:xfrm>
          <a:prstGeom prst="rect">
            <a:avLst/>
          </a:prstGeom>
        </p:spPr>
        <p:txBody>
          <a:bodyPr/>
          <a:lstStyle>
            <a:lvl1pPr>
              <a:defRPr>
                <a:cs typeface="+mn-cs"/>
              </a:defRPr>
            </a:lvl1pPr>
          </a:lstStyle>
          <a:p>
            <a:pPr>
              <a:defRPr/>
            </a:pPr>
            <a:endParaRPr lang="en-AU"/>
          </a:p>
        </p:txBody>
      </p:sp>
      <p:sp>
        <p:nvSpPr>
          <p:cNvPr id="6" name="Rectangle 41"/>
          <p:cNvSpPr>
            <a:spLocks noGrp="1" noChangeArrowheads="1"/>
          </p:cNvSpPr>
          <p:nvPr>
            <p:ph type="ftr" sz="quarter" idx="11"/>
          </p:nvPr>
        </p:nvSpPr>
        <p:spPr>
          <a:xfrm>
            <a:off x="3124200" y="6248400"/>
            <a:ext cx="2895600" cy="457200"/>
          </a:xfrm>
          <a:prstGeom prst="rect">
            <a:avLst/>
          </a:prstGeom>
        </p:spPr>
        <p:txBody>
          <a:bodyPr/>
          <a:lstStyle>
            <a:lvl1pPr>
              <a:defRPr>
                <a:cs typeface="+mn-cs"/>
              </a:defRPr>
            </a:lvl1pPr>
          </a:lstStyle>
          <a:p>
            <a:pPr>
              <a:defRPr/>
            </a:pPr>
            <a:endParaRPr lang="en-AU"/>
          </a:p>
        </p:txBody>
      </p:sp>
      <p:sp>
        <p:nvSpPr>
          <p:cNvPr id="7" name="Rectangle 42"/>
          <p:cNvSpPr>
            <a:spLocks noGrp="1" noChangeArrowheads="1"/>
          </p:cNvSpPr>
          <p:nvPr>
            <p:ph type="sldNum" sz="quarter" idx="12"/>
          </p:nvPr>
        </p:nvSpPr>
        <p:spPr>
          <a:xfrm>
            <a:off x="6553200" y="6243638"/>
            <a:ext cx="2133600" cy="457200"/>
          </a:xfrm>
          <a:prstGeom prst="rect">
            <a:avLst/>
          </a:prstGeom>
        </p:spPr>
        <p:txBody>
          <a:bodyPr/>
          <a:lstStyle>
            <a:lvl1pPr>
              <a:defRPr>
                <a:cs typeface="+mn-cs"/>
              </a:defRPr>
            </a:lvl1pPr>
          </a:lstStyle>
          <a:p>
            <a:pPr>
              <a:defRPr/>
            </a:pPr>
            <a:fld id="{B676193B-96A1-4F4D-8F4A-0473F44FDED4}" type="slidenum">
              <a:rPr lang="en-AU"/>
              <a:pPr>
                <a:defRPr/>
              </a:pPr>
              <a:t>‹#›</a:t>
            </a:fld>
            <a:endParaRPr lang="en-AU"/>
          </a:p>
        </p:txBody>
      </p:sp>
    </p:spTree>
    <p:extLst>
      <p:ext uri="{BB962C8B-B14F-4D97-AF65-F5344CB8AC3E}">
        <p14:creationId xmlns:p14="http://schemas.microsoft.com/office/powerpoint/2010/main" val="2525736911"/>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Tree>
    <p:extLst>
      <p:ext uri="{BB962C8B-B14F-4D97-AF65-F5344CB8AC3E}">
        <p14:creationId xmlns:p14="http://schemas.microsoft.com/office/powerpoint/2010/main" val="3756878522"/>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AU"/>
          </a:p>
        </p:txBody>
      </p:sp>
    </p:spTree>
    <p:extLst>
      <p:ext uri="{BB962C8B-B14F-4D97-AF65-F5344CB8AC3E}">
        <p14:creationId xmlns:p14="http://schemas.microsoft.com/office/powerpoint/2010/main" val="1085424012"/>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2863388"/>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extLst>
      <p:ext uri="{BB962C8B-B14F-4D97-AF65-F5344CB8AC3E}">
        <p14:creationId xmlns:p14="http://schemas.microsoft.com/office/powerpoint/2010/main" val="3320287303"/>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extLst>
      <p:ext uri="{BB962C8B-B14F-4D97-AF65-F5344CB8AC3E}">
        <p14:creationId xmlns:p14="http://schemas.microsoft.com/office/powerpoint/2010/main" val="3055727902"/>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763" y="0"/>
            <a:ext cx="9148763" cy="6851650"/>
            <a:chOff x="1" y="0"/>
            <a:chExt cx="5763" cy="4316"/>
          </a:xfrm>
        </p:grpSpPr>
        <p:sp>
          <p:nvSpPr>
            <p:cNvPr id="58777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8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8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grpSp>
          <p:nvGrpSpPr>
            <p:cNvPr id="1033" name="Group 6"/>
            <p:cNvGrpSpPr>
              <a:grpSpLocks/>
            </p:cNvGrpSpPr>
            <p:nvPr/>
          </p:nvGrpSpPr>
          <p:grpSpPr bwMode="auto">
            <a:xfrm>
              <a:off x="288" y="0"/>
              <a:ext cx="5098" cy="4316"/>
              <a:chOff x="288" y="0"/>
              <a:chExt cx="5098" cy="4316"/>
            </a:xfrm>
          </p:grpSpPr>
          <p:sp>
            <p:nvSpPr>
              <p:cNvPr id="587783"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4"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5"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6"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7"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8"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9"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0"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1"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2"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3"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4"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5"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grpSp>
        <p:sp>
          <p:nvSpPr>
            <p:cNvPr id="58779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9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9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037" name="Freeform 23"/>
            <p:cNvSpPr>
              <a:spLocks/>
            </p:cNvSpPr>
            <p:nvPr/>
          </p:nvSpPr>
          <p:spPr bwMode="hidden">
            <a:xfrm>
              <a:off x="5041" y="0"/>
              <a:ext cx="719" cy="845"/>
            </a:xfrm>
            <a:custGeom>
              <a:avLst/>
              <a:gdLst>
                <a:gd name="T0" fmla="*/ 739 w 717"/>
                <a:gd name="T1" fmla="*/ 845 h 845"/>
                <a:gd name="T2" fmla="*/ 739 w 717"/>
                <a:gd name="T3" fmla="*/ 821 h 845"/>
                <a:gd name="T4" fmla="*/ 596 w 717"/>
                <a:gd name="T5" fmla="*/ 605 h 845"/>
                <a:gd name="T6" fmla="*/ 417 w 717"/>
                <a:gd name="T7" fmla="*/ 396 h 845"/>
                <a:gd name="T8" fmla="*/ 232 w 717"/>
                <a:gd name="T9" fmla="*/ 192 h 845"/>
                <a:gd name="T10" fmla="*/ 17 w 717"/>
                <a:gd name="T11" fmla="*/ 0 h 845"/>
                <a:gd name="T12" fmla="*/ 0 w 717"/>
                <a:gd name="T13" fmla="*/ 0 h 845"/>
                <a:gd name="T14" fmla="*/ 220 w 717"/>
                <a:gd name="T15" fmla="*/ 198 h 845"/>
                <a:gd name="T16" fmla="*/ 411 w 717"/>
                <a:gd name="T17" fmla="*/ 408 h 845"/>
                <a:gd name="T18" fmla="*/ 590 w 717"/>
                <a:gd name="T19" fmla="*/ 623 h 845"/>
                <a:gd name="T20" fmla="*/ 739 w 717"/>
                <a:gd name="T21" fmla="*/ 845 h 845"/>
                <a:gd name="T22" fmla="*/ 73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38" name="Freeform 24"/>
            <p:cNvSpPr>
              <a:spLocks/>
            </p:cNvSpPr>
            <p:nvPr/>
          </p:nvSpPr>
          <p:spPr bwMode="hidden">
            <a:xfrm>
              <a:off x="5352" y="0"/>
              <a:ext cx="408" cy="414"/>
            </a:xfrm>
            <a:custGeom>
              <a:avLst/>
              <a:gdLst>
                <a:gd name="T0" fmla="*/ 418 w 407"/>
                <a:gd name="T1" fmla="*/ 414 h 414"/>
                <a:gd name="T2" fmla="*/ 418 w 407"/>
                <a:gd name="T3" fmla="*/ 396 h 414"/>
                <a:gd name="T4" fmla="*/ 233 w 407"/>
                <a:gd name="T5" fmla="*/ 192 h 414"/>
                <a:gd name="T6" fmla="*/ 12 w 407"/>
                <a:gd name="T7" fmla="*/ 0 h 414"/>
                <a:gd name="T8" fmla="*/ 0 w 407"/>
                <a:gd name="T9" fmla="*/ 0 h 414"/>
                <a:gd name="T10" fmla="*/ 108 w 407"/>
                <a:gd name="T11" fmla="*/ 102 h 414"/>
                <a:gd name="T12" fmla="*/ 227 w 407"/>
                <a:gd name="T13" fmla="*/ 204 h 414"/>
                <a:gd name="T14" fmla="*/ 418 w 407"/>
                <a:gd name="T15" fmla="*/ 414 h 414"/>
                <a:gd name="T16" fmla="*/ 41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8780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040" name="Freeform 26"/>
            <p:cNvSpPr>
              <a:spLocks/>
            </p:cNvSpPr>
            <p:nvPr/>
          </p:nvSpPr>
          <p:spPr bwMode="hidden">
            <a:xfrm>
              <a:off x="6" y="0"/>
              <a:ext cx="588" cy="599"/>
            </a:xfrm>
            <a:custGeom>
              <a:avLst/>
              <a:gdLst>
                <a:gd name="T0" fmla="*/ 608 w 586"/>
                <a:gd name="T1" fmla="*/ 0 h 599"/>
                <a:gd name="T2" fmla="*/ 590 w 586"/>
                <a:gd name="T3" fmla="*/ 0 h 599"/>
                <a:gd name="T4" fmla="*/ 418 w 586"/>
                <a:gd name="T5" fmla="*/ 132 h 599"/>
                <a:gd name="T6" fmla="*/ 268 w 586"/>
                <a:gd name="T7" fmla="*/ 270 h 599"/>
                <a:gd name="T8" fmla="*/ 120 w 586"/>
                <a:gd name="T9" fmla="*/ 420 h 599"/>
                <a:gd name="T10" fmla="*/ 0 w 586"/>
                <a:gd name="T11" fmla="*/ 575 h 599"/>
                <a:gd name="T12" fmla="*/ 0 w 586"/>
                <a:gd name="T13" fmla="*/ 599 h 599"/>
                <a:gd name="T14" fmla="*/ 120 w 586"/>
                <a:gd name="T15" fmla="*/ 432 h 599"/>
                <a:gd name="T16" fmla="*/ 268 w 586"/>
                <a:gd name="T17" fmla="*/ 282 h 599"/>
                <a:gd name="T18" fmla="*/ 424 w 586"/>
                <a:gd name="T19" fmla="*/ 138 h 599"/>
                <a:gd name="T20" fmla="*/ 608 w 586"/>
                <a:gd name="T21" fmla="*/ 0 h 599"/>
                <a:gd name="T22" fmla="*/ 60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1" name="Freeform 27"/>
            <p:cNvSpPr>
              <a:spLocks/>
            </p:cNvSpPr>
            <p:nvPr/>
          </p:nvSpPr>
          <p:spPr bwMode="hidden">
            <a:xfrm>
              <a:off x="6" y="0"/>
              <a:ext cx="270" cy="252"/>
            </a:xfrm>
            <a:custGeom>
              <a:avLst/>
              <a:gdLst>
                <a:gd name="T0" fmla="*/ 280 w 269"/>
                <a:gd name="T1" fmla="*/ 0 h 252"/>
                <a:gd name="T2" fmla="*/ 26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80 w 269"/>
                <a:gd name="T15" fmla="*/ 0 h 252"/>
                <a:gd name="T16" fmla="*/ 28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2"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43"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44"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grpSp>
          <p:nvGrpSpPr>
            <p:cNvPr id="1045" name="Group 31"/>
            <p:cNvGrpSpPr>
              <a:grpSpLocks/>
            </p:cNvGrpSpPr>
            <p:nvPr/>
          </p:nvGrpSpPr>
          <p:grpSpPr bwMode="auto">
            <a:xfrm>
              <a:off x="1" y="392"/>
              <a:ext cx="5758" cy="1571"/>
              <a:chOff x="1" y="392"/>
              <a:chExt cx="5758" cy="1571"/>
            </a:xfrm>
          </p:grpSpPr>
          <p:sp>
            <p:nvSpPr>
              <p:cNvPr id="1048"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49"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50"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51"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52"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1046"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47"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587815" name="Rectangle 39"/>
          <p:cNvSpPr>
            <a:spLocks noGrp="1" noChangeArrowheads="1"/>
          </p:cNvSpPr>
          <p:nvPr>
            <p:ph type="title"/>
          </p:nvPr>
        </p:nvSpPr>
        <p:spPr bwMode="auto">
          <a:xfrm>
            <a:off x="857250" y="277813"/>
            <a:ext cx="7429500"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en-AU" dirty="0" smtClean="0"/>
          </a:p>
        </p:txBody>
      </p:sp>
      <p:sp>
        <p:nvSpPr>
          <p:cNvPr id="587819" name="Rectangle 43"/>
          <p:cNvSpPr>
            <a:spLocks noGrp="1" noChangeArrowheads="1"/>
          </p:cNvSpPr>
          <p:nvPr>
            <p:ph type="body" idx="1"/>
          </p:nvPr>
        </p:nvSpPr>
        <p:spPr bwMode="auto">
          <a:xfrm>
            <a:off x="900113" y="1600200"/>
            <a:ext cx="7488237"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 Second level</a:t>
            </a:r>
          </a:p>
          <a:p>
            <a:pPr lvl="2"/>
            <a:r>
              <a:rPr lang="en-US" noProof="0" dirty="0" smtClean="0"/>
              <a:t>Third level</a:t>
            </a:r>
          </a:p>
          <a:p>
            <a:pPr lvl="3"/>
            <a:r>
              <a:rPr lang="en-US" noProof="0" dirty="0" smtClean="0"/>
              <a:t>Fourth level</a:t>
            </a:r>
          </a:p>
          <a:p>
            <a:pPr lvl="4"/>
            <a:r>
              <a:rPr lang="en-US" noProof="0" dirty="0" smtClean="0"/>
              <a:t>Fifth level</a:t>
            </a:r>
            <a:endParaRPr lang="en-AU" dirty="0" smtClean="0"/>
          </a:p>
        </p:txBody>
      </p:sp>
      <p:pic>
        <p:nvPicPr>
          <p:cNvPr id="1029" name="Picture 43" descr="IHO Colour-transparent-small.gif"/>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90488" y="6173788"/>
            <a:ext cx="438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903" r:id="rId1"/>
    <p:sldLayoutId id="2147483904" r:id="rId2"/>
    <p:sldLayoutId id="2147483887" r:id="rId3"/>
    <p:sldLayoutId id="2147483905" r:id="rId4"/>
    <p:sldLayoutId id="2147483888" r:id="rId5"/>
    <p:sldLayoutId id="2147483889" r:id="rId6"/>
    <p:sldLayoutId id="2147483890" r:id="rId7"/>
    <p:sldLayoutId id="2147483891" r:id="rId8"/>
    <p:sldLayoutId id="2147483892" r:id="rId9"/>
    <p:sldLayoutId id="2147483893" r:id="rId10"/>
    <p:sldLayoutId id="2147483894" r:id="rId11"/>
  </p:sldLayoutIdLst>
  <p:transition>
    <p:wipe dir="d"/>
  </p:transition>
  <p:timing>
    <p:tnLst>
      <p:par>
        <p:cTn id="1" dur="indefinite" restart="never" nodeType="tmRoot"/>
      </p:par>
    </p:tnLst>
  </p:timing>
  <p:txStyles>
    <p:titleStyle>
      <a:lvl1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2pPr>
      <a:lvl3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3pPr>
      <a:lvl4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4pPr>
      <a:lvl5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5pPr>
      <a:lvl6pPr marL="4572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6pPr>
      <a:lvl7pPr marL="9144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7pPr>
      <a:lvl8pPr marL="13716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8pPr>
      <a:lvl9pPr marL="18288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9pPr>
    </p:titleStyle>
    <p:bodyStyle>
      <a:lvl1pPr marL="450850" indent="-450850" algn="l" rtl="0" eaLnBrk="0" fontAlgn="base" hangingPunct="0">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622300" indent="-171450" algn="l" rtl="0" eaLnBrk="0" fontAlgn="base" hangingPunct="0">
        <a:spcBef>
          <a:spcPts val="600"/>
        </a:spcBef>
        <a:spcAft>
          <a:spcPts val="600"/>
        </a:spcAft>
        <a:buClr>
          <a:srgbClr val="FFFF00"/>
        </a:buClr>
        <a:buSzPct val="60000"/>
        <a:buFont typeface="Arial Narrow" pitchFamily="34" charset="0"/>
        <a:buChar char="–"/>
        <a:defRPr sz="2800">
          <a:solidFill>
            <a:srgbClr val="FFFF00"/>
          </a:solidFill>
          <a:effectLst>
            <a:outerShdw blurRad="38100" dist="38100" dir="2700000" algn="tl">
              <a:srgbClr val="000000"/>
            </a:outerShdw>
          </a:effectLst>
          <a:latin typeface="+mn-lt"/>
        </a:defRPr>
      </a:lvl2pPr>
      <a:lvl3pPr marL="901700" indent="-185738" algn="l" rtl="0" eaLnBrk="0" fontAlgn="base" hangingPunct="0">
        <a:spcBef>
          <a:spcPts val="600"/>
        </a:spcBef>
        <a:spcAft>
          <a:spcPts val="600"/>
        </a:spcAft>
        <a:buClr>
          <a:srgbClr val="FFFF00"/>
        </a:buClr>
        <a:buSzPct val="60000"/>
        <a:buFont typeface="Arial Narrow" pitchFamily="34" charset="0"/>
        <a:buChar char="–"/>
        <a:defRPr sz="2400">
          <a:solidFill>
            <a:srgbClr val="FFFF00"/>
          </a:solidFill>
          <a:effectLst>
            <a:outerShdw blurRad="38100" dist="38100" dir="2700000" algn="tl">
              <a:srgbClr val="000000"/>
            </a:outerShdw>
          </a:effectLst>
          <a:latin typeface="+mn-lt"/>
        </a:defRPr>
      </a:lvl3pPr>
      <a:lvl4pPr marL="1166813" indent="-185738"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4pPr>
      <a:lvl5pPr marL="1338263" indent="-171450"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4763" y="0"/>
            <a:ext cx="9148763" cy="6851650"/>
            <a:chOff x="1" y="0"/>
            <a:chExt cx="5763" cy="4316"/>
          </a:xfrm>
        </p:grpSpPr>
        <p:sp>
          <p:nvSpPr>
            <p:cNvPr id="58777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8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8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grpSp>
          <p:nvGrpSpPr>
            <p:cNvPr id="2057" name="Group 6"/>
            <p:cNvGrpSpPr>
              <a:grpSpLocks/>
            </p:cNvGrpSpPr>
            <p:nvPr/>
          </p:nvGrpSpPr>
          <p:grpSpPr bwMode="auto">
            <a:xfrm>
              <a:off x="288" y="0"/>
              <a:ext cx="5098" cy="4316"/>
              <a:chOff x="288" y="0"/>
              <a:chExt cx="5098" cy="4316"/>
            </a:xfrm>
          </p:grpSpPr>
          <p:sp>
            <p:nvSpPr>
              <p:cNvPr id="587783"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84"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85"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86"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87"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88"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89"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90"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91"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92"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93"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94"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95"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grpSp>
        <p:sp>
          <p:nvSpPr>
            <p:cNvPr id="58779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9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9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2061" name="Freeform 23"/>
            <p:cNvSpPr>
              <a:spLocks/>
            </p:cNvSpPr>
            <p:nvPr/>
          </p:nvSpPr>
          <p:spPr bwMode="hidden">
            <a:xfrm>
              <a:off x="5041" y="0"/>
              <a:ext cx="719" cy="845"/>
            </a:xfrm>
            <a:custGeom>
              <a:avLst/>
              <a:gdLst>
                <a:gd name="T0" fmla="*/ 737 w 717"/>
                <a:gd name="T1" fmla="*/ 845 h 845"/>
                <a:gd name="T2" fmla="*/ 737 w 717"/>
                <a:gd name="T3" fmla="*/ 821 h 845"/>
                <a:gd name="T4" fmla="*/ 594 w 717"/>
                <a:gd name="T5" fmla="*/ 605 h 845"/>
                <a:gd name="T6" fmla="*/ 416 w 717"/>
                <a:gd name="T7" fmla="*/ 396 h 845"/>
                <a:gd name="T8" fmla="*/ 231 w 717"/>
                <a:gd name="T9" fmla="*/ 192 h 845"/>
                <a:gd name="T10" fmla="*/ 17 w 717"/>
                <a:gd name="T11" fmla="*/ 0 h 845"/>
                <a:gd name="T12" fmla="*/ 0 w 717"/>
                <a:gd name="T13" fmla="*/ 0 h 845"/>
                <a:gd name="T14" fmla="*/ 219 w 717"/>
                <a:gd name="T15" fmla="*/ 198 h 845"/>
                <a:gd name="T16" fmla="*/ 410 w 717"/>
                <a:gd name="T17" fmla="*/ 408 h 845"/>
                <a:gd name="T18" fmla="*/ 588 w 717"/>
                <a:gd name="T19" fmla="*/ 623 h 845"/>
                <a:gd name="T20" fmla="*/ 737 w 717"/>
                <a:gd name="T21" fmla="*/ 845 h 845"/>
                <a:gd name="T22" fmla="*/ 73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62" name="Freeform 24"/>
            <p:cNvSpPr>
              <a:spLocks/>
            </p:cNvSpPr>
            <p:nvPr/>
          </p:nvSpPr>
          <p:spPr bwMode="hidden">
            <a:xfrm>
              <a:off x="5352" y="0"/>
              <a:ext cx="408" cy="414"/>
            </a:xfrm>
            <a:custGeom>
              <a:avLst/>
              <a:gdLst>
                <a:gd name="T0" fmla="*/ 417 w 407"/>
                <a:gd name="T1" fmla="*/ 414 h 414"/>
                <a:gd name="T2" fmla="*/ 417 w 407"/>
                <a:gd name="T3" fmla="*/ 396 h 414"/>
                <a:gd name="T4" fmla="*/ 232 w 407"/>
                <a:gd name="T5" fmla="*/ 192 h 414"/>
                <a:gd name="T6" fmla="*/ 12 w 407"/>
                <a:gd name="T7" fmla="*/ 0 h 414"/>
                <a:gd name="T8" fmla="*/ 0 w 407"/>
                <a:gd name="T9" fmla="*/ 0 h 414"/>
                <a:gd name="T10" fmla="*/ 108 w 407"/>
                <a:gd name="T11" fmla="*/ 102 h 414"/>
                <a:gd name="T12" fmla="*/ 226 w 407"/>
                <a:gd name="T13" fmla="*/ 204 h 414"/>
                <a:gd name="T14" fmla="*/ 417 w 407"/>
                <a:gd name="T15" fmla="*/ 414 h 414"/>
                <a:gd name="T16" fmla="*/ 41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8780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2064" name="Freeform 26"/>
            <p:cNvSpPr>
              <a:spLocks/>
            </p:cNvSpPr>
            <p:nvPr/>
          </p:nvSpPr>
          <p:spPr bwMode="hidden">
            <a:xfrm>
              <a:off x="6" y="0"/>
              <a:ext cx="588" cy="599"/>
            </a:xfrm>
            <a:custGeom>
              <a:avLst/>
              <a:gdLst>
                <a:gd name="T0" fmla="*/ 606 w 586"/>
                <a:gd name="T1" fmla="*/ 0 h 599"/>
                <a:gd name="T2" fmla="*/ 588 w 586"/>
                <a:gd name="T3" fmla="*/ 0 h 599"/>
                <a:gd name="T4" fmla="*/ 417 w 586"/>
                <a:gd name="T5" fmla="*/ 132 h 599"/>
                <a:gd name="T6" fmla="*/ 267 w 586"/>
                <a:gd name="T7" fmla="*/ 270 h 599"/>
                <a:gd name="T8" fmla="*/ 120 w 586"/>
                <a:gd name="T9" fmla="*/ 420 h 599"/>
                <a:gd name="T10" fmla="*/ 0 w 586"/>
                <a:gd name="T11" fmla="*/ 575 h 599"/>
                <a:gd name="T12" fmla="*/ 0 w 586"/>
                <a:gd name="T13" fmla="*/ 599 h 599"/>
                <a:gd name="T14" fmla="*/ 120 w 586"/>
                <a:gd name="T15" fmla="*/ 432 h 599"/>
                <a:gd name="T16" fmla="*/ 267 w 586"/>
                <a:gd name="T17" fmla="*/ 282 h 599"/>
                <a:gd name="T18" fmla="*/ 423 w 586"/>
                <a:gd name="T19" fmla="*/ 138 h 599"/>
                <a:gd name="T20" fmla="*/ 606 w 586"/>
                <a:gd name="T21" fmla="*/ 0 h 599"/>
                <a:gd name="T22" fmla="*/ 60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65" name="Freeform 27"/>
            <p:cNvSpPr>
              <a:spLocks/>
            </p:cNvSpPr>
            <p:nvPr/>
          </p:nvSpPr>
          <p:spPr bwMode="hidden">
            <a:xfrm>
              <a:off x="6" y="0"/>
              <a:ext cx="270" cy="252"/>
            </a:xfrm>
            <a:custGeom>
              <a:avLst/>
              <a:gdLst>
                <a:gd name="T0" fmla="*/ 279 w 269"/>
                <a:gd name="T1" fmla="*/ 0 h 252"/>
                <a:gd name="T2" fmla="*/ 26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9 w 269"/>
                <a:gd name="T15" fmla="*/ 0 h 252"/>
                <a:gd name="T16" fmla="*/ 27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66"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67"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68"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grpSp>
          <p:nvGrpSpPr>
            <p:cNvPr id="2069" name="Group 31"/>
            <p:cNvGrpSpPr>
              <a:grpSpLocks/>
            </p:cNvGrpSpPr>
            <p:nvPr/>
          </p:nvGrpSpPr>
          <p:grpSpPr bwMode="auto">
            <a:xfrm>
              <a:off x="1" y="392"/>
              <a:ext cx="5758" cy="1571"/>
              <a:chOff x="1" y="392"/>
              <a:chExt cx="5758" cy="1571"/>
            </a:xfrm>
          </p:grpSpPr>
          <p:sp>
            <p:nvSpPr>
              <p:cNvPr id="2072"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73"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74"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75"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76"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2070"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71"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587815" name="Rectangle 39"/>
          <p:cNvSpPr>
            <a:spLocks noGrp="1" noChangeArrowheads="1"/>
          </p:cNvSpPr>
          <p:nvPr>
            <p:ph type="title"/>
          </p:nvPr>
        </p:nvSpPr>
        <p:spPr bwMode="auto">
          <a:xfrm>
            <a:off x="857250" y="277813"/>
            <a:ext cx="7429500"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en-AU" dirty="0" smtClean="0"/>
          </a:p>
        </p:txBody>
      </p:sp>
      <p:sp>
        <p:nvSpPr>
          <p:cNvPr id="587819" name="Rectangle 43"/>
          <p:cNvSpPr>
            <a:spLocks noGrp="1" noChangeArrowheads="1"/>
          </p:cNvSpPr>
          <p:nvPr>
            <p:ph type="body" idx="1"/>
          </p:nvPr>
        </p:nvSpPr>
        <p:spPr bwMode="auto">
          <a:xfrm>
            <a:off x="900113" y="1600200"/>
            <a:ext cx="7488237"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 Second level</a:t>
            </a:r>
          </a:p>
          <a:p>
            <a:pPr lvl="2"/>
            <a:r>
              <a:rPr lang="en-US" noProof="0" dirty="0" smtClean="0"/>
              <a:t>Third level</a:t>
            </a:r>
          </a:p>
          <a:p>
            <a:pPr lvl="3"/>
            <a:r>
              <a:rPr lang="en-US" noProof="0" dirty="0" smtClean="0"/>
              <a:t>Fourth level</a:t>
            </a:r>
          </a:p>
          <a:p>
            <a:pPr lvl="4"/>
            <a:r>
              <a:rPr lang="en-US" noProof="0" dirty="0" smtClean="0"/>
              <a:t>Fifth level</a:t>
            </a:r>
            <a:endParaRPr lang="en-AU" dirty="0" smtClean="0"/>
          </a:p>
        </p:txBody>
      </p:sp>
      <p:pic>
        <p:nvPicPr>
          <p:cNvPr id="2053" name="Picture 43" descr="IHO Colour-transparent-small.gif"/>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90488" y="6173788"/>
            <a:ext cx="438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906" r:id="rId1"/>
    <p:sldLayoutId id="2147483907" r:id="rId2"/>
    <p:sldLayoutId id="2147483895" r:id="rId3"/>
    <p:sldLayoutId id="2147483908" r:id="rId4"/>
    <p:sldLayoutId id="2147483896" r:id="rId5"/>
    <p:sldLayoutId id="2147483897" r:id="rId6"/>
    <p:sldLayoutId id="2147483898" r:id="rId7"/>
    <p:sldLayoutId id="2147483899" r:id="rId8"/>
    <p:sldLayoutId id="2147483900" r:id="rId9"/>
    <p:sldLayoutId id="2147483901" r:id="rId10"/>
    <p:sldLayoutId id="2147483902" r:id="rId11"/>
  </p:sldLayoutIdLst>
  <p:transition>
    <p:wipe dir="d"/>
  </p:transition>
  <p:timing>
    <p:tnLst>
      <p:par>
        <p:cTn id="1" dur="indefinite" restart="never" nodeType="tmRoot"/>
      </p:par>
    </p:tnLst>
  </p:timing>
  <p:txStyles>
    <p:titleStyle>
      <a:lvl1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2pPr>
      <a:lvl3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3pPr>
      <a:lvl4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4pPr>
      <a:lvl5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5pPr>
      <a:lvl6pPr marL="4572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6pPr>
      <a:lvl7pPr marL="9144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7pPr>
      <a:lvl8pPr marL="13716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8pPr>
      <a:lvl9pPr marL="18288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9pPr>
    </p:titleStyle>
    <p:bodyStyle>
      <a:lvl1pPr marL="450850" indent="-450850" algn="l" rtl="0" eaLnBrk="0" fontAlgn="base" hangingPunct="0">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622300" indent="-171450" algn="l" rtl="0" eaLnBrk="0" fontAlgn="base" hangingPunct="0">
        <a:spcBef>
          <a:spcPts val="600"/>
        </a:spcBef>
        <a:spcAft>
          <a:spcPts val="600"/>
        </a:spcAft>
        <a:buClr>
          <a:srgbClr val="FFFF00"/>
        </a:buClr>
        <a:buSzPct val="60000"/>
        <a:buFont typeface="Arial Narrow" pitchFamily="34" charset="0"/>
        <a:buChar char="–"/>
        <a:defRPr sz="2800">
          <a:solidFill>
            <a:srgbClr val="FFFF00"/>
          </a:solidFill>
          <a:effectLst>
            <a:outerShdw blurRad="38100" dist="38100" dir="2700000" algn="tl">
              <a:srgbClr val="000000"/>
            </a:outerShdw>
          </a:effectLst>
          <a:latin typeface="+mn-lt"/>
        </a:defRPr>
      </a:lvl2pPr>
      <a:lvl3pPr marL="901700" indent="-185738" algn="l" rtl="0" eaLnBrk="0" fontAlgn="base" hangingPunct="0">
        <a:spcBef>
          <a:spcPts val="600"/>
        </a:spcBef>
        <a:spcAft>
          <a:spcPts val="600"/>
        </a:spcAft>
        <a:buClr>
          <a:srgbClr val="FFFF00"/>
        </a:buClr>
        <a:buSzPct val="60000"/>
        <a:buFont typeface="Arial Narrow" pitchFamily="34" charset="0"/>
        <a:buChar char="–"/>
        <a:defRPr sz="2400">
          <a:solidFill>
            <a:srgbClr val="FFFF00"/>
          </a:solidFill>
          <a:effectLst>
            <a:outerShdw blurRad="38100" dist="38100" dir="2700000" algn="tl">
              <a:srgbClr val="000000"/>
            </a:outerShdw>
          </a:effectLst>
          <a:latin typeface="+mn-lt"/>
        </a:defRPr>
      </a:lvl3pPr>
      <a:lvl4pPr marL="1166813" indent="-185738"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4pPr>
      <a:lvl5pPr marL="1338263" indent="-171450"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762000" y="2743200"/>
            <a:ext cx="7315200" cy="2159000"/>
          </a:xfrm>
        </p:spPr>
        <p:txBody>
          <a:bodyPr/>
          <a:lstStyle/>
          <a:p>
            <a:pPr eaLnBrk="1" hangingPunct="1">
              <a:defRPr/>
            </a:pPr>
            <a:r>
              <a:rPr lang="en-AU" dirty="0" smtClean="0"/>
              <a:t>IRCC-10</a:t>
            </a:r>
          </a:p>
          <a:p>
            <a:pPr eaLnBrk="1" hangingPunct="1">
              <a:defRPr/>
            </a:pPr>
            <a:r>
              <a:rPr lang="en-US" dirty="0" err="1" smtClean="0"/>
              <a:t>Meso</a:t>
            </a:r>
            <a:r>
              <a:rPr lang="en-US" dirty="0" smtClean="0"/>
              <a:t>-American and Caribbean Sea Hydrographic Commission Report to IRCC</a:t>
            </a:r>
            <a:endParaRPr lang="en-US" b="1" dirty="0" smtClean="0"/>
          </a:p>
          <a:p>
            <a:pPr eaLnBrk="1" hangingPunct="1">
              <a:spcAft>
                <a:spcPts val="0"/>
              </a:spcAft>
              <a:defRPr/>
            </a:pPr>
            <a:endParaRPr lang="en-US" dirty="0" smtClean="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7962900" cy="1676400"/>
          </a:xfrm>
        </p:spPr>
        <p:txBody>
          <a:bodyPr>
            <a:normAutofit fontScale="90000"/>
          </a:bodyPr>
          <a:lstStyle/>
          <a:p>
            <a:pPr algn="ctr"/>
            <a:r>
              <a:rPr lang="en-GB" sz="3600" b="1" u="sng" dirty="0" smtClean="0"/>
              <a:t>MACHC Integrated Chartin</a:t>
            </a:r>
            <a:r>
              <a:rPr lang="en-GB" b="1" u="sng" dirty="0" smtClean="0"/>
              <a:t>g Committee</a:t>
            </a:r>
            <a:br>
              <a:rPr lang="en-GB" b="1" u="sng" dirty="0" smtClean="0"/>
            </a:br>
            <a:r>
              <a:rPr lang="en-GB" b="1" u="sng" dirty="0" smtClean="0"/>
              <a:t/>
            </a:r>
            <a:br>
              <a:rPr lang="en-GB" b="1" u="sng" dirty="0" smtClean="0"/>
            </a:br>
            <a:r>
              <a:rPr lang="en-GB" i="1" dirty="0">
                <a:solidFill>
                  <a:schemeClr val="tx1"/>
                </a:solidFill>
              </a:rPr>
              <a:t> </a:t>
            </a:r>
            <a:r>
              <a:rPr lang="en-GB" sz="2700" i="1" dirty="0">
                <a:solidFill>
                  <a:schemeClr val="tx1"/>
                </a:solidFill>
              </a:rPr>
              <a:t>Chair: John Nyberg (US</a:t>
            </a:r>
            <a:r>
              <a:rPr lang="en-GB" sz="2700" i="1" dirty="0" smtClean="0">
                <a:solidFill>
                  <a:schemeClr val="tx1"/>
                </a:solidFill>
              </a:rPr>
              <a:t>)</a:t>
            </a:r>
            <a:br>
              <a:rPr lang="en-GB" sz="2700" i="1" dirty="0" smtClean="0">
                <a:solidFill>
                  <a:schemeClr val="tx1"/>
                </a:solidFill>
              </a:rPr>
            </a:br>
            <a:r>
              <a:rPr lang="en-GB" sz="2700" i="1" dirty="0" smtClean="0">
                <a:solidFill>
                  <a:schemeClr val="tx1"/>
                </a:solidFill>
              </a:rPr>
              <a:t>Vice Chair: Ricardo </a:t>
            </a:r>
            <a:r>
              <a:rPr lang="en-GB" sz="2700" i="1" dirty="0" err="1" smtClean="0">
                <a:solidFill>
                  <a:schemeClr val="tx1"/>
                </a:solidFill>
              </a:rPr>
              <a:t>Freire</a:t>
            </a:r>
            <a:r>
              <a:rPr lang="en-GB" sz="2700" i="1" dirty="0" smtClean="0">
                <a:solidFill>
                  <a:schemeClr val="tx1"/>
                </a:solidFill>
              </a:rPr>
              <a:t> (Brazil)</a:t>
            </a:r>
            <a:r>
              <a:rPr lang="en-GB" sz="2700" i="1" dirty="0">
                <a:solidFill>
                  <a:schemeClr val="tx1"/>
                </a:solidFill>
              </a:rPr>
              <a:t/>
            </a:r>
            <a:br>
              <a:rPr lang="en-GB" sz="2700" i="1" dirty="0">
                <a:solidFill>
                  <a:schemeClr val="tx1"/>
                </a:solidFill>
              </a:rPr>
            </a:br>
            <a:endParaRPr lang="en-GB" sz="2700" b="1" u="sng" dirty="0"/>
          </a:p>
        </p:txBody>
      </p:sp>
    </p:spTree>
    <p:extLst>
      <p:ext uri="{BB962C8B-B14F-4D97-AF65-F5344CB8AC3E}">
        <p14:creationId xmlns:p14="http://schemas.microsoft.com/office/powerpoint/2010/main" val="2096033858"/>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587" y="457200"/>
            <a:ext cx="7886700" cy="833947"/>
          </a:xfrm>
        </p:spPr>
        <p:txBody>
          <a:bodyPr>
            <a:normAutofit fontScale="90000"/>
          </a:bodyPr>
          <a:lstStyle/>
          <a:p>
            <a:r>
              <a:rPr lang="en-US" dirty="0" smtClean="0"/>
              <a:t>MACHC Integrated Charting Committee (MICC)</a:t>
            </a:r>
            <a:r>
              <a:rPr lang="en-GB" sz="3600" u="sng" dirty="0" smtClean="0"/>
              <a:t/>
            </a:r>
            <a:br>
              <a:rPr lang="en-GB" sz="3600" u="sng" dirty="0" smtClean="0"/>
            </a:br>
            <a:endParaRPr lang="en-GB" sz="3600" u="sng" dirty="0"/>
          </a:p>
        </p:txBody>
      </p:sp>
      <p:pic>
        <p:nvPicPr>
          <p:cNvPr id="4" name="Picture 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14348" y="1357298"/>
            <a:ext cx="6158708" cy="4500594"/>
          </a:xfrm>
          <a:prstGeom prst="rect">
            <a:avLst/>
          </a:prstGeom>
        </p:spPr>
      </p:pic>
      <p:sp>
        <p:nvSpPr>
          <p:cNvPr id="5" name="Subtitle 2"/>
          <p:cNvSpPr txBox="1">
            <a:spLocks/>
          </p:cNvSpPr>
          <p:nvPr/>
        </p:nvSpPr>
        <p:spPr bwMode="auto">
          <a:xfrm>
            <a:off x="6955741" y="1142984"/>
            <a:ext cx="2474043" cy="52913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55000" lnSpcReduction="20000"/>
          </a:bodyPr>
          <a:lstStyle/>
          <a:p>
            <a:pPr marL="363538" marR="0" lvl="0" indent="-363538" algn="r" defTabSz="914400" rtl="0" eaLnBrk="0" fontAlgn="base" latinLnBrk="0" hangingPunct="0">
              <a:lnSpc>
                <a:spcPct val="100000"/>
              </a:lnSpc>
              <a:spcBef>
                <a:spcPts val="600"/>
              </a:spcBef>
              <a:spcAft>
                <a:spcPts val="600"/>
              </a:spcAft>
              <a:buClr>
                <a:srgbClr val="FFFF00"/>
              </a:buClr>
              <a:buSzPct val="60000"/>
              <a:tabLst/>
              <a:defRPr/>
            </a:pPr>
            <a:r>
              <a:rPr kumimoji="0" lang="en-US" sz="32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rPr>
              <a:t>			</a:t>
            </a:r>
            <a:r>
              <a:rPr kumimoji="0" lang="en-US" sz="3400" b="0" i="0" u="none" strike="noStrike" kern="0" cap="none" spc="0" normalizeH="0" baseline="0" noProof="0" dirty="0" smtClean="0">
                <a:ln>
                  <a:noFill/>
                </a:ln>
                <a:solidFill>
                  <a:srgbClr val="0070C0"/>
                </a:solidFill>
                <a:effectLst>
                  <a:outerShdw blurRad="38100" dist="38100" dir="2700000" algn="tl">
                    <a:srgbClr val="000000"/>
                  </a:outerShdw>
                </a:effectLst>
                <a:uLnTx/>
                <a:uFillTx/>
                <a:latin typeface="+mn-lt"/>
                <a:ea typeface="+mn-ea"/>
                <a:cs typeface="+mn-cs"/>
              </a:rPr>
              <a:t>	</a:t>
            </a:r>
          </a:p>
          <a:p>
            <a:pPr marL="363538" marR="0" lvl="0" indent="-363538" algn="l" defTabSz="914400" rtl="0" eaLnBrk="0" fontAlgn="base" latinLnBrk="0" hangingPunct="0">
              <a:lnSpc>
                <a:spcPct val="100000"/>
              </a:lnSpc>
              <a:spcBef>
                <a:spcPts val="600"/>
              </a:spcBef>
              <a:spcAft>
                <a:spcPts val="600"/>
              </a:spcAft>
              <a:buClr>
                <a:srgbClr val="FFFF00"/>
              </a:buClr>
              <a:buSzPct val="60000"/>
              <a:buFont typeface="Wingdings" pitchFamily="2" charset="2"/>
              <a:buChar char=""/>
              <a:tabLst/>
              <a:defRPr/>
            </a:pPr>
            <a:r>
              <a:rPr kumimoji="0" lang="en-US" sz="58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rPr>
              <a:t>842 Available ENC’s</a:t>
            </a:r>
          </a:p>
          <a:p>
            <a:pPr marL="363538" marR="0" lvl="0" indent="-363538" algn="l" defTabSz="914400" rtl="0" eaLnBrk="0" fontAlgn="base" latinLnBrk="0" hangingPunct="0">
              <a:lnSpc>
                <a:spcPct val="100000"/>
              </a:lnSpc>
              <a:spcBef>
                <a:spcPts val="600"/>
              </a:spcBef>
              <a:spcAft>
                <a:spcPts val="600"/>
              </a:spcAft>
              <a:buClr>
                <a:srgbClr val="FFFF00"/>
              </a:buClr>
              <a:buSzPct val="60000"/>
              <a:buFont typeface="Wingdings" pitchFamily="2" charset="2"/>
              <a:buChar char=""/>
              <a:tabLst/>
              <a:defRPr/>
            </a:pPr>
            <a:r>
              <a:rPr kumimoji="0" lang="en-US" sz="33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rPr>
              <a:t>12 Band 1</a:t>
            </a:r>
          </a:p>
          <a:p>
            <a:pPr marL="363538" marR="0" lvl="0" indent="-363538" algn="l" defTabSz="914400" rtl="0" eaLnBrk="0" fontAlgn="base" latinLnBrk="0" hangingPunct="0">
              <a:lnSpc>
                <a:spcPct val="100000"/>
              </a:lnSpc>
              <a:spcBef>
                <a:spcPts val="600"/>
              </a:spcBef>
              <a:spcAft>
                <a:spcPts val="600"/>
              </a:spcAft>
              <a:buClr>
                <a:srgbClr val="FFFF00"/>
              </a:buClr>
              <a:buSzPct val="60000"/>
              <a:buFont typeface="Wingdings" pitchFamily="2" charset="2"/>
              <a:buChar char=""/>
              <a:tabLst/>
              <a:defRPr/>
            </a:pPr>
            <a:r>
              <a:rPr kumimoji="0" lang="en-US" sz="33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rPr>
              <a:t>34 Band 2</a:t>
            </a:r>
          </a:p>
          <a:p>
            <a:pPr marL="363538" marR="0" lvl="0" indent="-363538" algn="l" defTabSz="914400" rtl="0" eaLnBrk="0" fontAlgn="base" latinLnBrk="0" hangingPunct="0">
              <a:lnSpc>
                <a:spcPct val="100000"/>
              </a:lnSpc>
              <a:spcBef>
                <a:spcPts val="600"/>
              </a:spcBef>
              <a:spcAft>
                <a:spcPts val="600"/>
              </a:spcAft>
              <a:buClr>
                <a:srgbClr val="FFFF00"/>
              </a:buClr>
              <a:buSzPct val="60000"/>
              <a:buFont typeface="Wingdings" pitchFamily="2" charset="2"/>
              <a:buChar char=""/>
              <a:tabLst/>
              <a:defRPr/>
            </a:pPr>
            <a:r>
              <a:rPr kumimoji="0" lang="en-US" sz="33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rPr>
              <a:t>106 Band 3</a:t>
            </a:r>
          </a:p>
          <a:p>
            <a:pPr marL="363538" marR="0" lvl="0" indent="-363538" algn="l" defTabSz="914400" rtl="0" eaLnBrk="0" fontAlgn="base" latinLnBrk="0" hangingPunct="0">
              <a:lnSpc>
                <a:spcPct val="100000"/>
              </a:lnSpc>
              <a:spcBef>
                <a:spcPts val="600"/>
              </a:spcBef>
              <a:spcAft>
                <a:spcPts val="600"/>
              </a:spcAft>
              <a:buClr>
                <a:srgbClr val="FFFF00"/>
              </a:buClr>
              <a:buSzPct val="60000"/>
              <a:buFont typeface="Wingdings" pitchFamily="2" charset="2"/>
              <a:buChar char=""/>
              <a:tabLst/>
              <a:defRPr/>
            </a:pPr>
            <a:r>
              <a:rPr kumimoji="0" lang="en-US" sz="33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rPr>
              <a:t>239 Band 4</a:t>
            </a:r>
          </a:p>
          <a:p>
            <a:pPr marL="363538" marR="0" lvl="0" indent="-363538" algn="l" defTabSz="914400" rtl="0" eaLnBrk="0" fontAlgn="base" latinLnBrk="0" hangingPunct="0">
              <a:lnSpc>
                <a:spcPct val="100000"/>
              </a:lnSpc>
              <a:spcBef>
                <a:spcPts val="600"/>
              </a:spcBef>
              <a:spcAft>
                <a:spcPts val="600"/>
              </a:spcAft>
              <a:buClr>
                <a:srgbClr val="FFFF00"/>
              </a:buClr>
              <a:buSzPct val="60000"/>
              <a:buFont typeface="Wingdings" pitchFamily="2" charset="2"/>
              <a:buChar char=""/>
              <a:tabLst/>
              <a:defRPr/>
            </a:pPr>
            <a:r>
              <a:rPr kumimoji="0" lang="en-US" sz="33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rPr>
              <a:t>406 Band 5</a:t>
            </a:r>
          </a:p>
          <a:p>
            <a:pPr marL="363538" marR="0" lvl="0" indent="-363538" algn="l" defTabSz="914400" rtl="0" eaLnBrk="0" fontAlgn="base" latinLnBrk="0" hangingPunct="0">
              <a:lnSpc>
                <a:spcPct val="100000"/>
              </a:lnSpc>
              <a:spcBef>
                <a:spcPts val="600"/>
              </a:spcBef>
              <a:spcAft>
                <a:spcPts val="600"/>
              </a:spcAft>
              <a:buClr>
                <a:srgbClr val="FFFF00"/>
              </a:buClr>
              <a:buSzPct val="60000"/>
              <a:buFont typeface="Wingdings" pitchFamily="2" charset="2"/>
              <a:buChar char=""/>
              <a:tabLst/>
              <a:defRPr/>
            </a:pPr>
            <a:r>
              <a:rPr kumimoji="0" lang="en-US" sz="33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rPr>
              <a:t>45 Band 6</a:t>
            </a:r>
          </a:p>
          <a:p>
            <a:pPr marL="363538" marR="0" lvl="0" indent="-363538" algn="r" defTabSz="914400" rtl="0" eaLnBrk="0" fontAlgn="base" latinLnBrk="0" hangingPunct="0">
              <a:lnSpc>
                <a:spcPct val="100000"/>
              </a:lnSpc>
              <a:spcBef>
                <a:spcPts val="600"/>
              </a:spcBef>
              <a:spcAft>
                <a:spcPts val="600"/>
              </a:spcAft>
              <a:buClr>
                <a:srgbClr val="FFFF00"/>
              </a:buClr>
              <a:buSzPct val="60000"/>
              <a:buFont typeface="Wingdings" pitchFamily="2" charset="2"/>
              <a:buChar char=""/>
              <a:tabLst/>
              <a:defRPr/>
            </a:pPr>
            <a:endParaRPr kumimoji="0" lang="en-US" sz="18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endParaRPr>
          </a:p>
          <a:p>
            <a:pPr marL="363538" marR="0" lvl="0" indent="-363538" algn="r" defTabSz="914400" rtl="0" eaLnBrk="0" fontAlgn="base" latinLnBrk="0" hangingPunct="0">
              <a:lnSpc>
                <a:spcPct val="100000"/>
              </a:lnSpc>
              <a:spcBef>
                <a:spcPts val="600"/>
              </a:spcBef>
              <a:spcAft>
                <a:spcPts val="600"/>
              </a:spcAft>
              <a:buClr>
                <a:srgbClr val="FFFF00"/>
              </a:buClr>
              <a:buSzPct val="60000"/>
              <a:buFont typeface="Wingdings" pitchFamily="2" charset="2"/>
              <a:buChar char=""/>
              <a:tabLst/>
              <a:defRPr/>
            </a:pPr>
            <a:endParaRPr kumimoji="0" lang="en-US" sz="32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endParaRPr>
          </a:p>
          <a:p>
            <a:pPr marL="363538" marR="0" lvl="0" indent="-363538" algn="l" defTabSz="914400" rtl="0" eaLnBrk="0" fontAlgn="base" latinLnBrk="0" hangingPunct="0">
              <a:lnSpc>
                <a:spcPct val="100000"/>
              </a:lnSpc>
              <a:spcBef>
                <a:spcPts val="600"/>
              </a:spcBef>
              <a:spcAft>
                <a:spcPts val="600"/>
              </a:spcAft>
              <a:buClr>
                <a:srgbClr val="FFFF00"/>
              </a:buClr>
              <a:buSzPct val="60000"/>
              <a:tabLst/>
              <a:defRPr/>
            </a:pPr>
            <a:r>
              <a:rPr kumimoji="0" lang="en-US" sz="32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rPr>
              <a:t>			 </a:t>
            </a:r>
            <a:endParaRPr kumimoji="0" lang="en-US" sz="3200" b="0" i="0" u="none" strike="noStrike" kern="0" cap="none" spc="0" normalizeH="0" baseline="0" noProof="0" dirty="0">
              <a:ln>
                <a:noFill/>
              </a:ln>
              <a:solidFill>
                <a:srgbClr val="FFFF00"/>
              </a:solidFill>
              <a:effectLst>
                <a:outerShdw blurRad="38100" dist="38100" dir="2700000" algn="tl">
                  <a:srgbClr val="000000"/>
                </a:outerShdw>
              </a:effectLst>
              <a:uLnTx/>
              <a:uFillTx/>
              <a:latin typeface="+mn-lt"/>
              <a:ea typeface="+mn-ea"/>
              <a:cs typeface="+mn-cs"/>
            </a:endParaRPr>
          </a:p>
        </p:txBody>
      </p:sp>
    </p:spTree>
    <p:extLst>
      <p:ext uri="{BB962C8B-B14F-4D97-AF65-F5344CB8AC3E}">
        <p14:creationId xmlns:p14="http://schemas.microsoft.com/office/powerpoint/2010/main" val="20710733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12984"/>
            <a:ext cx="7886700" cy="1325563"/>
          </a:xfrm>
        </p:spPr>
        <p:txBody>
          <a:bodyPr/>
          <a:lstStyle/>
          <a:p>
            <a:pPr algn="ctr"/>
            <a:r>
              <a:rPr lang="en-US" dirty="0" smtClean="0"/>
              <a:t>Cruise Ship Port Analysis</a:t>
            </a:r>
            <a:endParaRPr lang="en-US" dirty="0"/>
          </a:p>
        </p:txBody>
      </p:sp>
      <p:sp>
        <p:nvSpPr>
          <p:cNvPr id="3" name="Content Placeholder 2"/>
          <p:cNvSpPr>
            <a:spLocks noGrp="1"/>
          </p:cNvSpPr>
          <p:nvPr>
            <p:ph idx="1"/>
          </p:nvPr>
        </p:nvSpPr>
        <p:spPr>
          <a:xfrm>
            <a:off x="628650" y="1357298"/>
            <a:ext cx="7886700" cy="4351338"/>
          </a:xfrm>
        </p:spPr>
        <p:txBody>
          <a:bodyPr/>
          <a:lstStyle/>
          <a:p>
            <a:pPr algn="just">
              <a:defRPr/>
            </a:pPr>
            <a:r>
              <a:rPr lang="en-GB" dirty="0"/>
              <a:t>Cruise ship analysis identified 43 ports lacking large scale coverage</a:t>
            </a:r>
          </a:p>
          <a:p>
            <a:pPr lvl="1" algn="just">
              <a:defRPr/>
            </a:pPr>
            <a:r>
              <a:rPr lang="en-GB" dirty="0"/>
              <a:t>14 of these 43 ports have ENC coverage planned </a:t>
            </a:r>
            <a:endParaRPr lang="en-GB" dirty="0" smtClean="0"/>
          </a:p>
          <a:p>
            <a:pPr lvl="1" algn="just">
              <a:defRPr/>
            </a:pPr>
            <a:endParaRPr lang="en-GB" dirty="0"/>
          </a:p>
          <a:p>
            <a:pPr marL="457200" lvl="1" indent="0" algn="just">
              <a:buNone/>
              <a:defRPr/>
            </a:pPr>
            <a:endParaRPr lang="en-GB" dirty="0"/>
          </a:p>
          <a:p>
            <a:endParaRPr lang="en-US"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928608" y="3429000"/>
            <a:ext cx="5140190" cy="2571768"/>
          </a:xfrm>
          <a:prstGeom prst="rect">
            <a:avLst/>
          </a:prstGeom>
        </p:spPr>
      </p:pic>
    </p:spTree>
    <p:extLst>
      <p:ext uri="{BB962C8B-B14F-4D97-AF65-F5344CB8AC3E}">
        <p14:creationId xmlns:p14="http://schemas.microsoft.com/office/powerpoint/2010/main" val="518992336"/>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8" y="914400"/>
            <a:ext cx="7886700" cy="833947"/>
          </a:xfrm>
        </p:spPr>
        <p:txBody>
          <a:bodyPr>
            <a:noAutofit/>
          </a:bodyPr>
          <a:lstStyle/>
          <a:p>
            <a:r>
              <a:rPr lang="en-US" dirty="0"/>
              <a:t>Difficulties encountered and challenges yet to be addressed</a:t>
            </a:r>
            <a:endParaRPr lang="en-GB" dirty="0"/>
          </a:p>
        </p:txBody>
      </p:sp>
      <p:sp>
        <p:nvSpPr>
          <p:cNvPr id="5" name="Content Placeholder 4"/>
          <p:cNvSpPr>
            <a:spLocks noGrp="1"/>
          </p:cNvSpPr>
          <p:nvPr>
            <p:ph idx="1"/>
          </p:nvPr>
        </p:nvSpPr>
        <p:spPr>
          <a:xfrm>
            <a:off x="827880" y="2286000"/>
            <a:ext cx="7488237" cy="3657600"/>
          </a:xfrm>
        </p:spPr>
        <p:txBody>
          <a:bodyPr/>
          <a:lstStyle/>
          <a:p>
            <a:pPr algn="just"/>
            <a:r>
              <a:rPr lang="en-US" dirty="0" smtClean="0"/>
              <a:t>Promoting the Spanish language with training courses and translations.</a:t>
            </a:r>
          </a:p>
          <a:p>
            <a:pPr algn="just"/>
            <a:r>
              <a:rPr lang="en-US" dirty="0" smtClean="0"/>
              <a:t>Low budget allocated to </a:t>
            </a:r>
            <a:r>
              <a:rPr lang="en-US" dirty="0" err="1" smtClean="0"/>
              <a:t>hydrography</a:t>
            </a:r>
            <a:r>
              <a:rPr lang="en-US" dirty="0" smtClean="0"/>
              <a:t> which hinders the Hydrographic capacities.</a:t>
            </a:r>
          </a:p>
          <a:p>
            <a:endParaRPr lang="en-US" dirty="0" smtClean="0"/>
          </a:p>
          <a:p>
            <a:endParaRPr lang="en-US" dirty="0"/>
          </a:p>
        </p:txBody>
      </p:sp>
    </p:spTree>
    <p:extLst>
      <p:ext uri="{BB962C8B-B14F-4D97-AF65-F5344CB8AC3E}">
        <p14:creationId xmlns:p14="http://schemas.microsoft.com/office/powerpoint/2010/main" val="3309704171"/>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8" y="914400"/>
            <a:ext cx="7886700" cy="833947"/>
          </a:xfrm>
        </p:spPr>
        <p:txBody>
          <a:bodyPr>
            <a:noAutofit/>
          </a:bodyPr>
          <a:lstStyle/>
          <a:p>
            <a:r>
              <a:rPr lang="en-US" dirty="0"/>
              <a:t>Difficulties encountered and challenges yet to be addressed</a:t>
            </a:r>
            <a:endParaRPr lang="en-GB" dirty="0"/>
          </a:p>
        </p:txBody>
      </p:sp>
      <p:sp>
        <p:nvSpPr>
          <p:cNvPr id="5" name="Content Placeholder 4"/>
          <p:cNvSpPr>
            <a:spLocks noGrp="1"/>
          </p:cNvSpPr>
          <p:nvPr>
            <p:ph idx="1"/>
          </p:nvPr>
        </p:nvSpPr>
        <p:spPr>
          <a:xfrm>
            <a:off x="827880" y="2286000"/>
            <a:ext cx="7488237" cy="3657600"/>
          </a:xfrm>
        </p:spPr>
        <p:txBody>
          <a:bodyPr/>
          <a:lstStyle/>
          <a:p>
            <a:pPr algn="just"/>
            <a:r>
              <a:rPr lang="en-US" dirty="0" smtClean="0"/>
              <a:t>Although most of the member countries are in phase 3 of the hydrographic capacity development strategy of the IHO, many of the countries in the region have an insufficient hydrographic development.</a:t>
            </a:r>
          </a:p>
          <a:p>
            <a:endParaRPr lang="en-US" dirty="0"/>
          </a:p>
        </p:txBody>
      </p:sp>
    </p:spTree>
    <p:extLst>
      <p:ext uri="{BB962C8B-B14F-4D97-AF65-F5344CB8AC3E}">
        <p14:creationId xmlns:p14="http://schemas.microsoft.com/office/powerpoint/2010/main" val="3309704171"/>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8" y="914400"/>
            <a:ext cx="7886700" cy="833947"/>
          </a:xfrm>
        </p:spPr>
        <p:txBody>
          <a:bodyPr>
            <a:noAutofit/>
          </a:bodyPr>
          <a:lstStyle/>
          <a:p>
            <a:r>
              <a:rPr lang="en-US" dirty="0" smtClean="0"/>
              <a:t>	Achievements/Outputs/Conclusions  </a:t>
            </a:r>
            <a:endParaRPr lang="en-GB" dirty="0"/>
          </a:p>
        </p:txBody>
      </p:sp>
      <p:sp>
        <p:nvSpPr>
          <p:cNvPr id="5" name="Content Placeholder 4"/>
          <p:cNvSpPr>
            <a:spLocks noGrp="1"/>
          </p:cNvSpPr>
          <p:nvPr>
            <p:ph idx="1"/>
          </p:nvPr>
        </p:nvSpPr>
        <p:spPr>
          <a:xfrm>
            <a:off x="827880" y="1857364"/>
            <a:ext cx="7488237" cy="3657600"/>
          </a:xfrm>
        </p:spPr>
        <p:txBody>
          <a:bodyPr/>
          <a:lstStyle/>
          <a:p>
            <a:pPr algn="just"/>
            <a:r>
              <a:rPr lang="en-US" dirty="0" smtClean="0"/>
              <a:t>Coverage of nautical charts in the region has not been reached, however it has been possible to identify areas of cartographic interest through of cruise ship analysis through AIS information, there is also a great interest in the development of a methodology for the evaluation of hydrographic risk of the region by the different countries.</a:t>
            </a:r>
            <a:endParaRPr lang="en-US" dirty="0"/>
          </a:p>
        </p:txBody>
      </p:sp>
    </p:spTree>
    <p:extLst>
      <p:ext uri="{BB962C8B-B14F-4D97-AF65-F5344CB8AC3E}">
        <p14:creationId xmlns:p14="http://schemas.microsoft.com/office/powerpoint/2010/main" val="3309704171"/>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8" y="914400"/>
            <a:ext cx="7886700" cy="833947"/>
          </a:xfrm>
        </p:spPr>
        <p:txBody>
          <a:bodyPr>
            <a:noAutofit/>
          </a:bodyPr>
          <a:lstStyle/>
          <a:p>
            <a:r>
              <a:rPr lang="en-US" dirty="0" smtClean="0"/>
              <a:t>	Achievements/Outputs/Conclusions  </a:t>
            </a:r>
            <a:endParaRPr lang="en-GB" dirty="0"/>
          </a:p>
        </p:txBody>
      </p:sp>
      <p:sp>
        <p:nvSpPr>
          <p:cNvPr id="5" name="Content Placeholder 4"/>
          <p:cNvSpPr>
            <a:spLocks noGrp="1"/>
          </p:cNvSpPr>
          <p:nvPr>
            <p:ph idx="1"/>
          </p:nvPr>
        </p:nvSpPr>
        <p:spPr>
          <a:xfrm>
            <a:off x="827880" y="1857364"/>
            <a:ext cx="7488237" cy="3657600"/>
          </a:xfrm>
        </p:spPr>
        <p:txBody>
          <a:bodyPr/>
          <a:lstStyle/>
          <a:p>
            <a:pPr algn="just"/>
            <a:r>
              <a:rPr lang="en-US" dirty="0" smtClean="0"/>
              <a:t>Some countries in the region have contributed funding to strengthen the hydrographic capacities in the Region like Mexico with FOCAHIMECA.</a:t>
            </a:r>
          </a:p>
          <a:p>
            <a:r>
              <a:rPr lang="en-US" dirty="0" smtClean="0"/>
              <a:t>There is also a renewed interest in MSDI with the involvement of some of the countries of the region in the working group on marine spatial information of UN-GGIM.</a:t>
            </a:r>
          </a:p>
          <a:p>
            <a:endParaRPr lang="en-US" dirty="0"/>
          </a:p>
        </p:txBody>
      </p:sp>
    </p:spTree>
    <p:extLst>
      <p:ext uri="{BB962C8B-B14F-4D97-AF65-F5344CB8AC3E}">
        <p14:creationId xmlns:p14="http://schemas.microsoft.com/office/powerpoint/2010/main" val="3309704171"/>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0"/>
            <a:ext cx="7886700" cy="833947"/>
          </a:xfrm>
        </p:spPr>
        <p:txBody>
          <a:bodyPr>
            <a:normAutofit/>
          </a:bodyPr>
          <a:lstStyle/>
          <a:p>
            <a:pPr algn="ctr"/>
            <a:r>
              <a:rPr lang="en-GB" dirty="0">
                <a:latin typeface="Adobe Garamond Pro" panose="02020502060506020403" pitchFamily="18" charset="0"/>
              </a:rPr>
              <a:t>Actions Required of </a:t>
            </a:r>
            <a:r>
              <a:rPr lang="en-GB" dirty="0" smtClean="0">
                <a:latin typeface="Adobe Garamond Pro" panose="02020502060506020403" pitchFamily="18" charset="0"/>
              </a:rPr>
              <a:t>IRCC 10</a:t>
            </a:r>
            <a:endParaRPr lang="en-GB" sz="3600" dirty="0"/>
          </a:p>
        </p:txBody>
      </p:sp>
      <p:sp>
        <p:nvSpPr>
          <p:cNvPr id="3" name="Content Placeholder 2"/>
          <p:cNvSpPr>
            <a:spLocks noGrp="1"/>
          </p:cNvSpPr>
          <p:nvPr>
            <p:ph idx="1"/>
          </p:nvPr>
        </p:nvSpPr>
        <p:spPr>
          <a:xfrm>
            <a:off x="2467960" y="2514600"/>
            <a:ext cx="4017579" cy="762001"/>
          </a:xfrm>
        </p:spPr>
        <p:txBody>
          <a:bodyPr>
            <a:normAutofit/>
          </a:bodyPr>
          <a:lstStyle/>
          <a:p>
            <a:pPr marL="0" indent="0" algn="ctr">
              <a:buNone/>
            </a:pPr>
            <a:r>
              <a:rPr lang="en-GB" sz="2800" dirty="0" smtClean="0"/>
              <a:t>Please note this report</a:t>
            </a:r>
            <a:endParaRPr lang="en-GB" sz="2800" dirty="0"/>
          </a:p>
        </p:txBody>
      </p:sp>
    </p:spTree>
    <p:extLst>
      <p:ext uri="{BB962C8B-B14F-4D97-AF65-F5344CB8AC3E}">
        <p14:creationId xmlns:p14="http://schemas.microsoft.com/office/powerpoint/2010/main" val="3999264829"/>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2667000"/>
            <a:ext cx="2266950" cy="833947"/>
          </a:xfrm>
        </p:spPr>
        <p:txBody>
          <a:bodyPr>
            <a:normAutofit/>
          </a:bodyPr>
          <a:lstStyle/>
          <a:p>
            <a:r>
              <a:rPr lang="en-GB" sz="3600" b="1" u="sng" smtClean="0"/>
              <a:t>Thank You</a:t>
            </a:r>
            <a:endParaRPr lang="en-GB" sz="3600" b="1" u="sng" dirty="0"/>
          </a:p>
        </p:txBody>
      </p:sp>
    </p:spTree>
    <p:extLst>
      <p:ext uri="{BB962C8B-B14F-4D97-AF65-F5344CB8AC3E}">
        <p14:creationId xmlns:p14="http://schemas.microsoft.com/office/powerpoint/2010/main" val="973451569"/>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886700" cy="833947"/>
          </a:xfrm>
        </p:spPr>
        <p:txBody>
          <a:bodyPr>
            <a:normAutofit/>
          </a:bodyPr>
          <a:lstStyle/>
          <a:p>
            <a:r>
              <a:rPr lang="en-GB" sz="4000" b="1" u="sng" dirty="0" smtClean="0"/>
              <a:t>Organization</a:t>
            </a:r>
            <a:endParaRPr lang="en-GB" sz="4000" b="1" u="sng" dirty="0"/>
          </a:p>
        </p:txBody>
      </p:sp>
      <p:sp>
        <p:nvSpPr>
          <p:cNvPr id="3" name="Content Placeholder 2"/>
          <p:cNvSpPr>
            <a:spLocks noGrp="1"/>
          </p:cNvSpPr>
          <p:nvPr>
            <p:ph idx="1"/>
          </p:nvPr>
        </p:nvSpPr>
        <p:spPr>
          <a:xfrm>
            <a:off x="685800" y="986347"/>
            <a:ext cx="8036582" cy="4756330"/>
          </a:xfrm>
        </p:spPr>
        <p:txBody>
          <a:bodyPr/>
          <a:lstStyle/>
          <a:p>
            <a:pPr marL="0" indent="0">
              <a:buNone/>
            </a:pPr>
            <a:r>
              <a:rPr lang="en-GB" sz="2800" dirty="0" smtClean="0"/>
              <a:t>Chair: RADM Enrique Flores Morado (MX)</a:t>
            </a:r>
            <a:br>
              <a:rPr lang="en-GB" sz="2800" dirty="0" smtClean="0"/>
            </a:br>
            <a:r>
              <a:rPr lang="en-GB" sz="2800" dirty="0" smtClean="0"/>
              <a:t>Vice Chair: Kathryn Ries (US)</a:t>
            </a:r>
          </a:p>
          <a:p>
            <a:r>
              <a:rPr lang="en-US" sz="2000" dirty="0"/>
              <a:t>Members: Brazil, Colombia, Cuba, France, Guatemala, Jamaica, Mexico, Netherlands, Suriname, Trinidad and Tobago, United Kingdom, United States of America, Venezuela. </a:t>
            </a:r>
          </a:p>
          <a:p>
            <a:r>
              <a:rPr lang="en-US" sz="2000" dirty="0"/>
              <a:t>Associate Members: Antigua and Barbuda, Barbados, Belize, Costa Rica, Dominican Republic, El Salvador</a:t>
            </a:r>
            <a:r>
              <a:rPr lang="en-US" sz="2000" dirty="0" smtClean="0"/>
              <a:t>, Grenada, </a:t>
            </a:r>
            <a:r>
              <a:rPr lang="en-US" sz="2000" dirty="0"/>
              <a:t>Guyana, Haiti, Honduras, Nicaragua, Panama, Saint Lucia, Saint Kitts and Nevis, Saint Vincent and the Grenadines</a:t>
            </a:r>
            <a:r>
              <a:rPr lang="en-US" sz="2000" dirty="0" smtClean="0"/>
              <a:t>.</a:t>
            </a:r>
          </a:p>
          <a:p>
            <a:r>
              <a:rPr lang="en-US" sz="2000" dirty="0"/>
              <a:t>I</a:t>
            </a:r>
            <a:r>
              <a:rPr lang="en-US" sz="2000" dirty="0" smtClean="0"/>
              <a:t>ndustry Participation – EOMAP, Fugro Pelagos, IIC Technologies, Ocean Wise Ltd., Teledyne CARIS, and ESRI</a:t>
            </a:r>
          </a:p>
          <a:p>
            <a:r>
              <a:rPr lang="en-US" sz="2000" dirty="0"/>
              <a:t>Organizational </a:t>
            </a:r>
            <a:r>
              <a:rPr lang="en-US" sz="2000" dirty="0" smtClean="0"/>
              <a:t>Participation – IALA, IC-ENC, IMO, INEGI, THSOA, University of the West Indies and York University</a:t>
            </a:r>
            <a:endParaRPr lang="en-US" sz="2000" dirty="0"/>
          </a:p>
          <a:p>
            <a:pPr marL="0" indent="0">
              <a:buNone/>
            </a:pPr>
            <a:endParaRPr lang="en-GB" i="1" dirty="0">
              <a:solidFill>
                <a:schemeClr val="tx1"/>
              </a:solidFill>
            </a:endParaRPr>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1125124524"/>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886700" cy="833947"/>
          </a:xfrm>
        </p:spPr>
        <p:txBody>
          <a:bodyPr>
            <a:normAutofit/>
          </a:bodyPr>
          <a:lstStyle/>
          <a:p>
            <a:r>
              <a:rPr lang="en-GB" sz="4000" b="1" u="sng" dirty="0" smtClean="0"/>
              <a:t>Last Meeting </a:t>
            </a:r>
            <a:endParaRPr lang="en-GB" sz="4000" b="1" u="sng" dirty="0"/>
          </a:p>
        </p:txBody>
      </p:sp>
      <p:pic>
        <p:nvPicPr>
          <p:cNvPr id="1026" name="Picture 2" descr="C:\Documents and Settings\ASUNEXT\Escritorio\ASUNEXT\MACHC 18\Fotos MACHC18\Oficial\8x12.jpg"/>
          <p:cNvPicPr>
            <a:picLocks noGrp="1" noChangeAspect="1" noChangeArrowheads="1"/>
          </p:cNvPicPr>
          <p:nvPr>
            <p:ph idx="1"/>
          </p:nvPr>
        </p:nvPicPr>
        <p:blipFill>
          <a:blip r:embed="rId3" cstate="email">
            <a:extLst>
              <a:ext uri="{28A0092B-C50C-407E-A947-70E740481C1C}">
                <a14:useLocalDpi xmlns:a14="http://schemas.microsoft.com/office/drawing/2010/main"/>
              </a:ext>
            </a:extLst>
          </a:blip>
          <a:srcRect/>
          <a:stretch>
            <a:fillRect/>
          </a:stretch>
        </p:blipFill>
        <p:spPr bwMode="auto">
          <a:xfrm>
            <a:off x="785786" y="1043516"/>
            <a:ext cx="7715304" cy="5143536"/>
          </a:xfrm>
          <a:prstGeom prst="rect">
            <a:avLst/>
          </a:prstGeom>
          <a:noFill/>
        </p:spPr>
      </p:pic>
    </p:spTree>
    <p:extLst>
      <p:ext uri="{BB962C8B-B14F-4D97-AF65-F5344CB8AC3E}">
        <p14:creationId xmlns:p14="http://schemas.microsoft.com/office/powerpoint/2010/main" val="1125124524"/>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0"/>
            <a:ext cx="7886700" cy="833947"/>
          </a:xfrm>
        </p:spPr>
        <p:txBody>
          <a:bodyPr>
            <a:normAutofit fontScale="90000"/>
          </a:bodyPr>
          <a:lstStyle/>
          <a:p>
            <a:pPr algn="ctr"/>
            <a:r>
              <a:rPr lang="en-GB" sz="3600" b="1" u="sng" dirty="0" smtClean="0"/>
              <a:t>Capacity Building Committee</a:t>
            </a:r>
            <a:br>
              <a:rPr lang="en-GB" sz="3600" b="1" u="sng" dirty="0" smtClean="0"/>
            </a:br>
            <a:r>
              <a:rPr lang="en-GB" i="1" dirty="0">
                <a:solidFill>
                  <a:schemeClr val="tx1"/>
                </a:solidFill>
              </a:rPr>
              <a:t/>
            </a:r>
            <a:br>
              <a:rPr lang="en-GB" i="1" dirty="0">
                <a:solidFill>
                  <a:schemeClr val="tx1"/>
                </a:solidFill>
              </a:rPr>
            </a:br>
            <a:r>
              <a:rPr lang="en-GB" sz="2700" i="1" dirty="0">
                <a:solidFill>
                  <a:schemeClr val="tx1"/>
                </a:solidFill>
              </a:rPr>
              <a:t>Chair: Jeff Bryant (UK)</a:t>
            </a:r>
            <a:br>
              <a:rPr lang="en-GB" sz="2700" i="1" dirty="0">
                <a:solidFill>
                  <a:schemeClr val="tx1"/>
                </a:solidFill>
              </a:rPr>
            </a:br>
            <a:endParaRPr lang="en-GB" sz="2700" b="1" u="sng" dirty="0">
              <a:solidFill>
                <a:srgbClr val="FF0000"/>
              </a:solidFill>
            </a:endParaRPr>
          </a:p>
        </p:txBody>
      </p:sp>
    </p:spTree>
    <p:extLst>
      <p:ext uri="{BB962C8B-B14F-4D97-AF65-F5344CB8AC3E}">
        <p14:creationId xmlns:p14="http://schemas.microsoft.com/office/powerpoint/2010/main" val="838083187"/>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744"/>
            <a:ext cx="7886700" cy="833947"/>
          </a:xfrm>
        </p:spPr>
        <p:txBody>
          <a:bodyPr>
            <a:normAutofit/>
          </a:bodyPr>
          <a:lstStyle/>
          <a:p>
            <a:r>
              <a:rPr lang="en-GB" sz="3600" b="1" u="sng" dirty="0" smtClean="0"/>
              <a:t>Activities Completed in 2017</a:t>
            </a:r>
            <a:endParaRPr lang="en-GB" sz="3600" b="1" u="sng" dirty="0"/>
          </a:p>
        </p:txBody>
      </p:sp>
      <p:sp>
        <p:nvSpPr>
          <p:cNvPr id="3" name="Content Placeholder 2"/>
          <p:cNvSpPr>
            <a:spLocks noGrp="1"/>
          </p:cNvSpPr>
          <p:nvPr>
            <p:ph idx="1"/>
          </p:nvPr>
        </p:nvSpPr>
        <p:spPr>
          <a:xfrm>
            <a:off x="384954" y="1447800"/>
            <a:ext cx="8374092" cy="5124472"/>
          </a:xfrm>
        </p:spPr>
        <p:txBody>
          <a:bodyPr>
            <a:normAutofit fontScale="92500" lnSpcReduction="20000"/>
          </a:bodyPr>
          <a:lstStyle/>
          <a:p>
            <a:pPr eaLnBrk="1" hangingPunct="1"/>
            <a:r>
              <a:rPr lang="en-US" altLang="en-US" b="1" dirty="0" smtClean="0"/>
              <a:t>Technical Implementation Visits were undertaken to Dominican Republic (January 2018) and El Salvador (December 2017)</a:t>
            </a:r>
            <a:endParaRPr lang="en-GB" altLang="en-US" b="1" dirty="0" smtClean="0"/>
          </a:p>
          <a:p>
            <a:pPr eaLnBrk="1" hangingPunct="1"/>
            <a:r>
              <a:rPr lang="en-GB" altLang="en-US" b="1" dirty="0" smtClean="0"/>
              <a:t>Training Courses</a:t>
            </a:r>
            <a:endParaRPr lang="en-GB" altLang="en-US" b="1" dirty="0"/>
          </a:p>
          <a:p>
            <a:pPr algn="just" eaLnBrk="1" hangingPunct="1">
              <a:buFontTx/>
              <a:buChar char="•"/>
            </a:pPr>
            <a:r>
              <a:rPr lang="en-GB" altLang="en-US" sz="2400" dirty="0" smtClean="0"/>
              <a:t>An MSI Training Course was delivered in St Michael, Barbados, in June  2017.</a:t>
            </a:r>
            <a:endParaRPr lang="en-GB" altLang="en-US" sz="2400" dirty="0"/>
          </a:p>
          <a:p>
            <a:pPr eaLnBrk="1" hangingPunct="1"/>
            <a:r>
              <a:rPr lang="en-GB" altLang="en-US" b="1" dirty="0" smtClean="0"/>
              <a:t>Seminars</a:t>
            </a:r>
            <a:endParaRPr lang="en-GB" altLang="en-US" b="1" dirty="0"/>
          </a:p>
          <a:p>
            <a:pPr algn="just" eaLnBrk="1" hangingPunct="1">
              <a:buFontTx/>
              <a:buChar char="•"/>
            </a:pPr>
            <a:r>
              <a:rPr lang="en-US" altLang="en-US" sz="2400" dirty="0" smtClean="0"/>
              <a:t>A two-day Hydrographic Awareness Seminar was organized to precede the main MACHC meeting in </a:t>
            </a:r>
            <a:r>
              <a:rPr lang="en-US" altLang="en-US" sz="2400" dirty="0" err="1" smtClean="0"/>
              <a:t>Varadero</a:t>
            </a:r>
            <a:r>
              <a:rPr lang="en-US" altLang="en-US" sz="2400" dirty="0" smtClean="0"/>
              <a:t>, Cuba in November 2017. </a:t>
            </a:r>
          </a:p>
          <a:p>
            <a:pPr algn="just" eaLnBrk="1" hangingPunct="1">
              <a:buFontTx/>
              <a:buChar char="•"/>
            </a:pPr>
            <a:r>
              <a:rPr lang="en-GB" altLang="en-US" sz="2400" dirty="0" smtClean="0"/>
              <a:t>Data Management Workshop with </a:t>
            </a:r>
            <a:r>
              <a:rPr lang="en-GB" altLang="en-US" sz="2400" dirty="0" err="1" smtClean="0"/>
              <a:t>SWAtHC</a:t>
            </a:r>
            <a:r>
              <a:rPr lang="en-GB" altLang="en-US" sz="2400" dirty="0" smtClean="0"/>
              <a:t> in Montevideo, Uruguay, November 2017. </a:t>
            </a:r>
          </a:p>
          <a:p>
            <a:pPr algn="just" eaLnBrk="1" hangingPunct="1">
              <a:buFontTx/>
              <a:buChar char="•"/>
            </a:pPr>
            <a:r>
              <a:rPr lang="en-GB" altLang="en-US" sz="2400" dirty="0" smtClean="0"/>
              <a:t>• Digital </a:t>
            </a:r>
            <a:r>
              <a:rPr lang="en-GB" altLang="en-US" sz="2400" dirty="0" err="1" smtClean="0"/>
              <a:t>Photogrammetry</a:t>
            </a:r>
            <a:r>
              <a:rPr lang="en-GB" altLang="en-US" sz="2400" dirty="0" smtClean="0"/>
              <a:t> with Satellite Images training course with </a:t>
            </a:r>
            <a:r>
              <a:rPr lang="en-GB" altLang="en-US" sz="2400" dirty="0" err="1" smtClean="0"/>
              <a:t>SWAtHC</a:t>
            </a:r>
            <a:r>
              <a:rPr lang="en-GB" altLang="en-US" sz="2400" dirty="0" smtClean="0"/>
              <a:t> in Buenos Aires, Argentina, October 2017. </a:t>
            </a:r>
          </a:p>
          <a:p>
            <a:pPr eaLnBrk="1" hangingPunct="1">
              <a:buFontTx/>
              <a:buChar char="•"/>
            </a:pPr>
            <a:endParaRPr lang="en-GB" altLang="en-US" sz="2400" dirty="0"/>
          </a:p>
        </p:txBody>
      </p:sp>
    </p:spTree>
    <p:extLst>
      <p:ext uri="{BB962C8B-B14F-4D97-AF65-F5344CB8AC3E}">
        <p14:creationId xmlns:p14="http://schemas.microsoft.com/office/powerpoint/2010/main" val="1689255911"/>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886700" cy="833947"/>
          </a:xfrm>
        </p:spPr>
        <p:txBody>
          <a:bodyPr>
            <a:normAutofit/>
          </a:bodyPr>
          <a:lstStyle/>
          <a:p>
            <a:r>
              <a:rPr lang="en-GB" b="1" u="sng" dirty="0" smtClean="0"/>
              <a:t>Activities planned for 2018 </a:t>
            </a:r>
            <a:endParaRPr lang="en-GB" sz="3600" b="1" u="sng" dirty="0"/>
          </a:p>
        </p:txBody>
      </p:sp>
      <p:sp>
        <p:nvSpPr>
          <p:cNvPr id="3" name="Content Placeholder 2"/>
          <p:cNvSpPr>
            <a:spLocks noGrp="1"/>
          </p:cNvSpPr>
          <p:nvPr>
            <p:ph idx="1"/>
          </p:nvPr>
        </p:nvSpPr>
        <p:spPr>
          <a:xfrm>
            <a:off x="1295400" y="1905000"/>
            <a:ext cx="7463646" cy="3505200"/>
          </a:xfrm>
        </p:spPr>
        <p:txBody>
          <a:bodyPr>
            <a:normAutofit fontScale="92500" lnSpcReduction="10000"/>
          </a:bodyPr>
          <a:lstStyle/>
          <a:p>
            <a:pPr eaLnBrk="1" hangingPunct="1"/>
            <a:r>
              <a:rPr lang="en-US" altLang="en-US" sz="3600" dirty="0" smtClean="0"/>
              <a:t>Technical Visit to Guatemala</a:t>
            </a:r>
          </a:p>
          <a:p>
            <a:pPr eaLnBrk="1" hangingPunct="1"/>
            <a:r>
              <a:rPr lang="en-US" altLang="en-US" sz="3600" dirty="0" smtClean="0"/>
              <a:t>Seminar on Raising Awareness of Hydrography</a:t>
            </a:r>
          </a:p>
          <a:p>
            <a:pPr eaLnBrk="1" hangingPunct="1"/>
            <a:r>
              <a:rPr lang="en-US" altLang="en-US" sz="3600" dirty="0" smtClean="0"/>
              <a:t>MBES Processing</a:t>
            </a:r>
          </a:p>
          <a:p>
            <a:pPr eaLnBrk="1" hangingPunct="1"/>
            <a:r>
              <a:rPr lang="en-US" altLang="en-US" sz="3600" dirty="0" smtClean="0"/>
              <a:t>Tides &amp; Water Levels Workshop for Spanish Speakers</a:t>
            </a:r>
            <a:endParaRPr lang="en-GB" altLang="en-US" sz="2000" dirty="0"/>
          </a:p>
          <a:p>
            <a:pPr lvl="1" eaLnBrk="1" hangingPunct="1"/>
            <a:endParaRPr lang="en-GB" altLang="en-US" sz="2000" dirty="0" smtClean="0"/>
          </a:p>
          <a:p>
            <a:pPr eaLnBrk="1" hangingPunct="1">
              <a:buFontTx/>
              <a:buChar char="•"/>
            </a:pPr>
            <a:endParaRPr lang="en-GB" altLang="en-US" sz="2400" dirty="0"/>
          </a:p>
        </p:txBody>
      </p:sp>
    </p:spTree>
    <p:extLst>
      <p:ext uri="{BB962C8B-B14F-4D97-AF65-F5344CB8AC3E}">
        <p14:creationId xmlns:p14="http://schemas.microsoft.com/office/powerpoint/2010/main" val="1418112243"/>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0"/>
            <a:ext cx="7886700" cy="1447800"/>
          </a:xfrm>
        </p:spPr>
        <p:txBody>
          <a:bodyPr>
            <a:normAutofit fontScale="90000"/>
          </a:bodyPr>
          <a:lstStyle/>
          <a:p>
            <a:pPr algn="ctr"/>
            <a:r>
              <a:rPr lang="en-GB" sz="3600" b="1" u="sng" dirty="0" smtClean="0"/>
              <a:t>Marine Economic Infrastructure Program</a:t>
            </a:r>
            <a:br>
              <a:rPr lang="en-GB" sz="3600" b="1" u="sng" dirty="0" smtClean="0"/>
            </a:br>
            <a:r>
              <a:rPr lang="en-GB" sz="3600" b="1" u="sng" dirty="0" smtClean="0"/>
              <a:t/>
            </a:r>
            <a:br>
              <a:rPr lang="en-GB" sz="3600" b="1" u="sng" dirty="0" smtClean="0"/>
            </a:br>
            <a:r>
              <a:rPr lang="en-GB" sz="2700" i="1" dirty="0">
                <a:solidFill>
                  <a:schemeClr val="tx1"/>
                </a:solidFill>
              </a:rPr>
              <a:t>Chair: </a:t>
            </a:r>
            <a:r>
              <a:rPr lang="en-GB" sz="2700" i="1" dirty="0" smtClean="0">
                <a:solidFill>
                  <a:schemeClr val="tx1"/>
                </a:solidFill>
              </a:rPr>
              <a:t>Jim Rogers (US)</a:t>
            </a:r>
            <a:br>
              <a:rPr lang="en-GB" sz="2700" i="1" dirty="0" smtClean="0">
                <a:solidFill>
                  <a:schemeClr val="tx1"/>
                </a:solidFill>
              </a:rPr>
            </a:br>
            <a:r>
              <a:rPr lang="en-GB" i="1" dirty="0">
                <a:solidFill>
                  <a:schemeClr val="tx1"/>
                </a:solidFill>
              </a:rPr>
              <a:t/>
            </a:r>
            <a:br>
              <a:rPr lang="en-GB" i="1" dirty="0">
                <a:solidFill>
                  <a:schemeClr val="tx1"/>
                </a:solidFill>
              </a:rPr>
            </a:br>
            <a:endParaRPr lang="en-GB" sz="3600" b="1" u="sng" dirty="0"/>
          </a:p>
        </p:txBody>
      </p:sp>
    </p:spTree>
    <p:extLst>
      <p:ext uri="{BB962C8B-B14F-4D97-AF65-F5344CB8AC3E}">
        <p14:creationId xmlns:p14="http://schemas.microsoft.com/office/powerpoint/2010/main" val="126050630"/>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6AFA07A7-A20F-42C6-B3A9-1F4278689F99}"/>
              </a:ext>
            </a:extLst>
          </p:cNvPr>
          <p:cNvSpPr txBox="1">
            <a:spLocks/>
          </p:cNvSpPr>
          <p:nvPr/>
        </p:nvSpPr>
        <p:spPr bwMode="auto">
          <a:xfrm>
            <a:off x="500034" y="469673"/>
            <a:ext cx="8643966" cy="5572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marL="0" marR="0" lvl="0" indent="0" algn="l" defTabSz="720000" rtl="0" eaLnBrk="0" fontAlgn="base" latinLnBrk="0" hangingPunct="0">
              <a:lnSpc>
                <a:spcPct val="100000"/>
              </a:lnSpc>
              <a:spcBef>
                <a:spcPct val="0"/>
              </a:spcBef>
              <a:spcAft>
                <a:spcPct val="0"/>
              </a:spcAft>
              <a:buClrTx/>
              <a:buSzTx/>
              <a:buFontTx/>
              <a:buNone/>
              <a:tabLst/>
              <a:defRPr/>
            </a:pPr>
            <a:r>
              <a:rPr lang="en-GB" sz="2800" b="1" u="sng" dirty="0" smtClean="0">
                <a:solidFill>
                  <a:srgbClr val="FFFF00"/>
                </a:solidFill>
                <a:effectLst>
                  <a:outerShdw blurRad="38100" dist="38100" dir="2700000" algn="tl">
                    <a:srgbClr val="000000"/>
                  </a:outerShdw>
                </a:effectLst>
                <a:latin typeface="+mj-lt"/>
                <a:ea typeface="+mj-ea"/>
                <a:cs typeface="+mj-cs"/>
              </a:rPr>
              <a:t>Marine Economic Infrastructure Programme (MEIP) WG</a:t>
            </a:r>
            <a:endParaRPr lang="en-US" sz="2800" b="1" u="sng" dirty="0">
              <a:solidFill>
                <a:srgbClr val="FFFF00"/>
              </a:solidFill>
              <a:effectLst>
                <a:outerShdw blurRad="38100" dist="38100" dir="2700000" algn="tl">
                  <a:srgbClr val="000000"/>
                </a:outerShdw>
              </a:effectLst>
              <a:latin typeface="+mj-lt"/>
              <a:ea typeface="+mj-ea"/>
              <a:cs typeface="+mj-cs"/>
            </a:endParaRPr>
          </a:p>
        </p:txBody>
      </p:sp>
      <p:sp>
        <p:nvSpPr>
          <p:cNvPr id="5" name="Subtitle 2">
            <a:extLst>
              <a:ext uri="{FF2B5EF4-FFF2-40B4-BE49-F238E27FC236}">
                <a16:creationId xmlns="" xmlns:a16="http://schemas.microsoft.com/office/drawing/2014/main" id="{F169D4FA-13A1-462F-BC54-B7A737689E42}"/>
              </a:ext>
            </a:extLst>
          </p:cNvPr>
          <p:cNvSpPr txBox="1">
            <a:spLocks/>
          </p:cNvSpPr>
          <p:nvPr/>
        </p:nvSpPr>
        <p:spPr bwMode="auto">
          <a:xfrm>
            <a:off x="469231" y="1294228"/>
            <a:ext cx="8205535" cy="26869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70000" lnSpcReduction="20000"/>
          </a:bodyPr>
          <a:lstStyle/>
          <a:p>
            <a:pPr marL="342900" marR="0" lvl="0" indent="-342900" algn="l" defTabSz="914400" rtl="0" eaLnBrk="0" fontAlgn="base" latinLnBrk="0" hangingPunct="0">
              <a:lnSpc>
                <a:spcPct val="100000"/>
              </a:lnSpc>
              <a:spcBef>
                <a:spcPts val="600"/>
              </a:spcBef>
              <a:spcAft>
                <a:spcPts val="600"/>
              </a:spcAft>
              <a:buClr>
                <a:srgbClr val="FFFF00"/>
              </a:buClr>
              <a:buSzPct val="60000"/>
              <a:buFont typeface="Arial" panose="020B0604020202020204" pitchFamily="34" charset="0"/>
              <a:buChar char="•"/>
              <a:tabLst/>
              <a:defRPr/>
            </a:pPr>
            <a:r>
              <a:rPr kumimoji="0" lang="en-US" sz="32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rPr>
              <a:t>The MACHC password protected ENC Viewer was discontinued.  Only the open ENC Viewer remains available. </a:t>
            </a:r>
          </a:p>
          <a:p>
            <a:pPr marL="342900" marR="0" lvl="0" indent="-342900" algn="l" defTabSz="914400" rtl="0" eaLnBrk="0" fontAlgn="base" latinLnBrk="0" hangingPunct="0">
              <a:lnSpc>
                <a:spcPct val="100000"/>
              </a:lnSpc>
              <a:spcBef>
                <a:spcPts val="600"/>
              </a:spcBef>
              <a:spcAft>
                <a:spcPts val="600"/>
              </a:spcAft>
              <a:buClr>
                <a:srgbClr val="FFFF00"/>
              </a:buClr>
              <a:buSzPct val="60000"/>
              <a:buFont typeface="Arial" panose="020B0604020202020204" pitchFamily="34" charset="0"/>
              <a:buChar char="•"/>
              <a:tabLst/>
              <a:defRPr/>
            </a:pPr>
            <a:r>
              <a:rPr kumimoji="0" lang="en-US" sz="32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rPr>
              <a:t>Suriname has contributed their ENC to the ENC Viewer in 2017.  Eight Member States (MS) currently contribute their ENC.  The MEIP WG continues to encourage MS to contribute ENC to the Viewer in the future. </a:t>
            </a:r>
          </a:p>
          <a:p>
            <a:pPr marL="363538" marR="0" lvl="0" indent="-363538" algn="l" defTabSz="914400" rtl="0" eaLnBrk="0" fontAlgn="base" latinLnBrk="0" hangingPunct="0">
              <a:lnSpc>
                <a:spcPct val="100000"/>
              </a:lnSpc>
              <a:spcBef>
                <a:spcPts val="600"/>
              </a:spcBef>
              <a:spcAft>
                <a:spcPts val="600"/>
              </a:spcAft>
              <a:buClr>
                <a:srgbClr val="FFFF00"/>
              </a:buClr>
              <a:buSzPct val="60000"/>
              <a:buFont typeface="Wingdings" pitchFamily="2" charset="2"/>
              <a:buChar char=""/>
              <a:tabLst/>
              <a:defRPr/>
            </a:pPr>
            <a:endParaRPr kumimoji="0" lang="en-US" sz="32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endParaRPr>
          </a:p>
          <a:p>
            <a:pPr marL="363538" marR="0" lvl="0" indent="-363538" algn="l" defTabSz="914400" rtl="0" eaLnBrk="0" fontAlgn="base" latinLnBrk="0" hangingPunct="0">
              <a:lnSpc>
                <a:spcPct val="100000"/>
              </a:lnSpc>
              <a:spcBef>
                <a:spcPts val="600"/>
              </a:spcBef>
              <a:spcAft>
                <a:spcPts val="600"/>
              </a:spcAft>
              <a:buClr>
                <a:srgbClr val="FFFF00"/>
              </a:buClr>
              <a:buSzPct val="60000"/>
              <a:buFont typeface="Wingdings" pitchFamily="2" charset="2"/>
              <a:buChar char=""/>
              <a:tabLst/>
              <a:defRPr/>
            </a:pPr>
            <a:r>
              <a:rPr kumimoji="0" lang="en-US" sz="32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rPr>
              <a:t> </a:t>
            </a:r>
            <a:endParaRPr kumimoji="0" lang="en-US" sz="3200" b="0" i="0" u="none" strike="noStrike" kern="0" cap="none" spc="0" normalizeH="0" baseline="0" noProof="0" dirty="0">
              <a:ln>
                <a:noFill/>
              </a:ln>
              <a:solidFill>
                <a:srgbClr val="FFFF00"/>
              </a:solidFill>
              <a:effectLst>
                <a:outerShdw blurRad="38100" dist="38100" dir="2700000" algn="tl">
                  <a:srgbClr val="000000"/>
                </a:outerShdw>
              </a:effectLst>
              <a:uLnTx/>
              <a:uFillTx/>
              <a:latin typeface="+mn-lt"/>
              <a:ea typeface="+mn-ea"/>
              <a:cs typeface="+mn-cs"/>
            </a:endParaRPr>
          </a:p>
        </p:txBody>
      </p:sp>
      <p:pic>
        <p:nvPicPr>
          <p:cNvPr id="6" name="Picture 3">
            <a:extLst>
              <a:ext uri="{FF2B5EF4-FFF2-40B4-BE49-F238E27FC236}">
                <a16:creationId xmlns="" xmlns:a16="http://schemas.microsoft.com/office/drawing/2014/main" id="{5A0F4EBB-5FDB-4DCC-882F-DCC4F1EF896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1628" y="3146694"/>
            <a:ext cx="7151870" cy="3097439"/>
          </a:xfrm>
          <a:prstGeom prst="rect">
            <a:avLst/>
          </a:prstGeom>
        </p:spPr>
      </p:pic>
      <p:sp>
        <p:nvSpPr>
          <p:cNvPr id="7" name="TextBox 4">
            <a:extLst>
              <a:ext uri="{FF2B5EF4-FFF2-40B4-BE49-F238E27FC236}">
                <a16:creationId xmlns="" xmlns:a16="http://schemas.microsoft.com/office/drawing/2014/main" id="{5FBE3977-845C-4E62-A08E-37A59B2B9684}"/>
              </a:ext>
            </a:extLst>
          </p:cNvPr>
          <p:cNvSpPr txBox="1"/>
          <p:nvPr/>
        </p:nvSpPr>
        <p:spPr>
          <a:xfrm>
            <a:off x="641628" y="6244133"/>
            <a:ext cx="4932764" cy="430887"/>
          </a:xfrm>
          <a:prstGeom prst="rect">
            <a:avLst/>
          </a:prstGeom>
          <a:noFill/>
        </p:spPr>
        <p:txBody>
          <a:bodyPr wrap="square" rtlCol="0">
            <a:spAutoFit/>
          </a:bodyPr>
          <a:lstStyle/>
          <a:p>
            <a:r>
              <a:rPr lang="en-US" sz="2200" kern="0" dirty="0">
                <a:solidFill>
                  <a:srgbClr val="FFFF00"/>
                </a:solidFill>
                <a:effectLst>
                  <a:outerShdw blurRad="38100" dist="38100" dir="2700000" algn="tl">
                    <a:srgbClr val="000000"/>
                  </a:outerShdw>
                </a:effectLst>
                <a:latin typeface="+mn-lt"/>
                <a:cs typeface="+mn-cs"/>
              </a:rPr>
              <a:t>Suriname ENC in the MACHC ENC Viewer</a:t>
            </a:r>
          </a:p>
        </p:txBody>
      </p:sp>
    </p:spTree>
    <p:extLst>
      <p:ext uri="{BB962C8B-B14F-4D97-AF65-F5344CB8AC3E}">
        <p14:creationId xmlns:p14="http://schemas.microsoft.com/office/powerpoint/2010/main" val="126050630"/>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 xmlns:a16="http://schemas.microsoft.com/office/drawing/2014/main" id="{6AFA07A7-A20F-42C6-B3A9-1F4278689F99}"/>
              </a:ext>
            </a:extLst>
          </p:cNvPr>
          <p:cNvSpPr txBox="1">
            <a:spLocks/>
          </p:cNvSpPr>
          <p:nvPr/>
        </p:nvSpPr>
        <p:spPr bwMode="auto">
          <a:xfrm>
            <a:off x="469232" y="469673"/>
            <a:ext cx="8674768" cy="5572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defTabSz="720000" eaLnBrk="0" hangingPunct="0">
              <a:lnSpc>
                <a:spcPct val="120000"/>
              </a:lnSpc>
            </a:pPr>
            <a:r>
              <a:rPr lang="en-GB" sz="2800" b="1" u="sng" dirty="0" smtClean="0">
                <a:solidFill>
                  <a:srgbClr val="FFFF00"/>
                </a:solidFill>
                <a:effectLst>
                  <a:outerShdw blurRad="38100" dist="38100" dir="2700000" algn="tl">
                    <a:srgbClr val="000000"/>
                  </a:outerShdw>
                </a:effectLst>
                <a:latin typeface="+mj-lt"/>
                <a:ea typeface="+mj-ea"/>
                <a:cs typeface="+mj-cs"/>
              </a:rPr>
              <a:t>Marine Economic Infrastructure Programme (MEIP) WG</a:t>
            </a:r>
            <a:endParaRPr lang="en-US" sz="2800" b="1" u="sng" dirty="0" smtClean="0">
              <a:solidFill>
                <a:srgbClr val="FFFF00"/>
              </a:solidFill>
              <a:effectLst>
                <a:outerShdw blurRad="38100" dist="38100" dir="2700000" algn="tl">
                  <a:srgbClr val="000000"/>
                </a:outerShdw>
              </a:effectLst>
              <a:latin typeface="+mj-lt"/>
              <a:ea typeface="+mj-ea"/>
              <a:cs typeface="+mj-cs"/>
            </a:endParaRPr>
          </a:p>
        </p:txBody>
      </p:sp>
      <p:sp>
        <p:nvSpPr>
          <p:cNvPr id="9" name="Subtitle 2">
            <a:extLst>
              <a:ext uri="{FF2B5EF4-FFF2-40B4-BE49-F238E27FC236}">
                <a16:creationId xmlns="" xmlns:a16="http://schemas.microsoft.com/office/drawing/2014/main" id="{F169D4FA-13A1-462F-BC54-B7A737689E42}"/>
              </a:ext>
            </a:extLst>
          </p:cNvPr>
          <p:cNvSpPr txBox="1">
            <a:spLocks/>
          </p:cNvSpPr>
          <p:nvPr/>
        </p:nvSpPr>
        <p:spPr bwMode="auto">
          <a:xfrm>
            <a:off x="469231" y="1294228"/>
            <a:ext cx="8351212" cy="26869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77500" lnSpcReduction="20000"/>
          </a:bodyPr>
          <a:lstStyle/>
          <a:p>
            <a:pPr marL="342900" marR="0" lvl="0" indent="-342900" algn="l" defTabSz="914400" rtl="0" eaLnBrk="0" fontAlgn="base" latinLnBrk="0" hangingPunct="0">
              <a:lnSpc>
                <a:spcPct val="100000"/>
              </a:lnSpc>
              <a:spcBef>
                <a:spcPts val="600"/>
              </a:spcBef>
              <a:spcAft>
                <a:spcPts val="600"/>
              </a:spcAft>
              <a:buClr>
                <a:srgbClr val="FFFF00"/>
              </a:buClr>
              <a:buSzPct val="60000"/>
              <a:buFont typeface="Arial" panose="020B0604020202020204" pitchFamily="34" charset="0"/>
              <a:buChar char="•"/>
              <a:tabLst/>
              <a:defRPr/>
            </a:pPr>
            <a:r>
              <a:rPr kumimoji="0" lang="en-US" sz="32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rPr>
              <a:t>SDI / MSDI website research was conducted by the MEIP WG during 2017.   Website addresses were noted by the MEIP WG. </a:t>
            </a:r>
          </a:p>
          <a:p>
            <a:pPr marL="342900" marR="0" lvl="0" indent="-342900" algn="l" defTabSz="914400" rtl="0" eaLnBrk="0" fontAlgn="base" latinLnBrk="0" hangingPunct="0">
              <a:lnSpc>
                <a:spcPct val="100000"/>
              </a:lnSpc>
              <a:spcBef>
                <a:spcPts val="600"/>
              </a:spcBef>
              <a:spcAft>
                <a:spcPts val="600"/>
              </a:spcAft>
              <a:buClr>
                <a:srgbClr val="FFFF00"/>
              </a:buClr>
              <a:buSzPct val="60000"/>
              <a:buFont typeface="Arial" panose="020B0604020202020204" pitchFamily="34" charset="0"/>
              <a:buChar char="•"/>
              <a:tabLst/>
              <a:defRPr/>
            </a:pPr>
            <a:r>
              <a:rPr kumimoji="0" lang="en-US" sz="32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rPr>
              <a:t>There are many SDI / MSDI websites available within the MACHC community.  Individual countries and </a:t>
            </a:r>
            <a:r>
              <a:rPr kumimoji="0" lang="en-US" sz="3200" b="0" i="0" u="none" strike="noStrike" kern="0" cap="none" spc="0" normalizeH="0" baseline="0" noProof="0" dirty="0" err="1" smtClean="0">
                <a:ln>
                  <a:noFill/>
                </a:ln>
                <a:solidFill>
                  <a:srgbClr val="FFFF00"/>
                </a:solidFill>
                <a:effectLst>
                  <a:outerShdw blurRad="38100" dist="38100" dir="2700000" algn="tl">
                    <a:srgbClr val="000000"/>
                  </a:outerShdw>
                </a:effectLst>
                <a:uLnTx/>
                <a:uFillTx/>
                <a:latin typeface="+mn-lt"/>
                <a:ea typeface="+mn-ea"/>
                <a:cs typeface="+mn-cs"/>
              </a:rPr>
              <a:t>GeoSur</a:t>
            </a:r>
            <a:r>
              <a:rPr kumimoji="0" lang="en-US" sz="32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rPr>
              <a:t> make data available for other purposes within the MACHC region.</a:t>
            </a:r>
          </a:p>
          <a:p>
            <a:pPr marL="342900" marR="0" lvl="0" indent="-342900" algn="l" defTabSz="914400" rtl="0" eaLnBrk="0" fontAlgn="base" latinLnBrk="0" hangingPunct="0">
              <a:lnSpc>
                <a:spcPct val="100000"/>
              </a:lnSpc>
              <a:spcBef>
                <a:spcPts val="600"/>
              </a:spcBef>
              <a:spcAft>
                <a:spcPts val="600"/>
              </a:spcAft>
              <a:buClr>
                <a:srgbClr val="FFFF00"/>
              </a:buClr>
              <a:buSzPct val="60000"/>
              <a:buFont typeface="Arial" panose="020B0604020202020204" pitchFamily="34" charset="0"/>
              <a:buChar char="•"/>
              <a:tabLst/>
              <a:defRPr/>
            </a:pPr>
            <a:endParaRPr kumimoji="0" lang="en-US" sz="32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endParaRPr>
          </a:p>
          <a:p>
            <a:pPr marL="363538" marR="0" lvl="0" indent="-363538" algn="l" defTabSz="914400" rtl="0" eaLnBrk="0" fontAlgn="base" latinLnBrk="0" hangingPunct="0">
              <a:lnSpc>
                <a:spcPct val="100000"/>
              </a:lnSpc>
              <a:spcBef>
                <a:spcPts val="600"/>
              </a:spcBef>
              <a:spcAft>
                <a:spcPts val="600"/>
              </a:spcAft>
              <a:buClr>
                <a:srgbClr val="FFFF00"/>
              </a:buClr>
              <a:buSzPct val="60000"/>
              <a:buFont typeface="Wingdings" pitchFamily="2" charset="2"/>
              <a:buChar char=""/>
              <a:tabLst/>
              <a:defRPr/>
            </a:pPr>
            <a:r>
              <a:rPr kumimoji="0" lang="en-US" sz="32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rPr>
              <a:t> </a:t>
            </a:r>
            <a:endParaRPr kumimoji="0" lang="en-US" sz="3200" b="0" i="0" u="none" strike="noStrike" kern="0" cap="none" spc="0" normalizeH="0" baseline="0" noProof="0" dirty="0">
              <a:ln>
                <a:noFill/>
              </a:ln>
              <a:solidFill>
                <a:srgbClr val="FFFF00"/>
              </a:solidFill>
              <a:effectLst>
                <a:outerShdw blurRad="38100" dist="38100" dir="2700000" algn="tl">
                  <a:srgbClr val="000000"/>
                </a:outerShdw>
              </a:effectLst>
              <a:uLnTx/>
              <a:uFillTx/>
              <a:latin typeface="+mn-lt"/>
              <a:ea typeface="+mn-ea"/>
              <a:cs typeface="+mn-cs"/>
            </a:endParaRPr>
          </a:p>
        </p:txBody>
      </p:sp>
      <p:sp>
        <p:nvSpPr>
          <p:cNvPr id="10" name="TextBox 4">
            <a:extLst>
              <a:ext uri="{FF2B5EF4-FFF2-40B4-BE49-F238E27FC236}">
                <a16:creationId xmlns="" xmlns:a16="http://schemas.microsoft.com/office/drawing/2014/main" id="{5FBE3977-845C-4E62-A08E-37A59B2B9684}"/>
              </a:ext>
            </a:extLst>
          </p:cNvPr>
          <p:cNvSpPr txBox="1"/>
          <p:nvPr/>
        </p:nvSpPr>
        <p:spPr>
          <a:xfrm>
            <a:off x="641628" y="6244133"/>
            <a:ext cx="4932764" cy="400110"/>
          </a:xfrm>
          <a:prstGeom prst="rect">
            <a:avLst/>
          </a:prstGeom>
          <a:noFill/>
        </p:spPr>
        <p:txBody>
          <a:bodyPr wrap="square" rtlCol="0">
            <a:spAutoFit/>
          </a:bodyPr>
          <a:lstStyle/>
          <a:p>
            <a:pPr marL="342900" indent="-342900" eaLnBrk="0" hangingPunct="0">
              <a:lnSpc>
                <a:spcPct val="80000"/>
              </a:lnSpc>
              <a:spcBef>
                <a:spcPts val="600"/>
              </a:spcBef>
              <a:spcAft>
                <a:spcPts val="600"/>
              </a:spcAft>
              <a:buClr>
                <a:srgbClr val="FFFF00"/>
              </a:buClr>
              <a:buSzPct val="60000"/>
              <a:buFont typeface="Arial" panose="020B0604020202020204" pitchFamily="34" charset="0"/>
              <a:buChar char="•"/>
            </a:pPr>
            <a:r>
              <a:rPr lang="es-ES" sz="2500" kern="0" dirty="0">
                <a:solidFill>
                  <a:srgbClr val="FFFF00"/>
                </a:solidFill>
                <a:effectLst>
                  <a:outerShdw blurRad="38100" dist="38100" dir="2700000" algn="tl">
                    <a:srgbClr val="000000"/>
                  </a:outerShdw>
                </a:effectLst>
                <a:latin typeface="+mn-lt"/>
                <a:cs typeface="+mn-cs"/>
              </a:rPr>
              <a:t>El Salvador SDI GIS Portal </a:t>
            </a:r>
            <a:endParaRPr lang="en-US" sz="2500" kern="0" dirty="0">
              <a:solidFill>
                <a:srgbClr val="FFFF00"/>
              </a:solidFill>
              <a:effectLst>
                <a:outerShdw blurRad="38100" dist="38100" dir="2700000" algn="tl">
                  <a:srgbClr val="000000"/>
                </a:outerShdw>
              </a:effectLst>
              <a:latin typeface="+mn-lt"/>
              <a:cs typeface="+mn-cs"/>
            </a:endParaRPr>
          </a:p>
        </p:txBody>
      </p:sp>
      <p:pic>
        <p:nvPicPr>
          <p:cNvPr id="11" name="Picture 5">
            <a:extLst>
              <a:ext uri="{FF2B5EF4-FFF2-40B4-BE49-F238E27FC236}">
                <a16:creationId xmlns="" xmlns:a16="http://schemas.microsoft.com/office/drawing/2014/main" id="{F74F7674-AA55-4B9C-937F-F52617FD4BF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1628" y="3150678"/>
            <a:ext cx="6583680" cy="3093455"/>
          </a:xfrm>
          <a:prstGeom prst="rect">
            <a:avLst/>
          </a:prstGeom>
        </p:spPr>
      </p:pic>
    </p:spTree>
    <p:extLst>
      <p:ext uri="{BB962C8B-B14F-4D97-AF65-F5344CB8AC3E}">
        <p14:creationId xmlns:p14="http://schemas.microsoft.com/office/powerpoint/2010/main" val="126050630"/>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HSSC Report templat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HSSC Report templat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HSSC Report template</Template>
  <TotalTime>2656</TotalTime>
  <Words>530</Words>
  <Application>Microsoft Office PowerPoint</Application>
  <PresentationFormat>On-screen Show (4:3)</PresentationFormat>
  <Paragraphs>83</Paragraphs>
  <Slides>18</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Adobe Garamond Pro</vt:lpstr>
      <vt:lpstr>Arial</vt:lpstr>
      <vt:lpstr>Arial Narrow</vt:lpstr>
      <vt:lpstr>Times New Roman</vt:lpstr>
      <vt:lpstr>Verdana</vt:lpstr>
      <vt:lpstr>Wingdings</vt:lpstr>
      <vt:lpstr>HSSC Report template</vt:lpstr>
      <vt:lpstr>1_HSSC Report template</vt:lpstr>
      <vt:lpstr>PowerPoint Presentation</vt:lpstr>
      <vt:lpstr>Organization</vt:lpstr>
      <vt:lpstr>Last Meeting </vt:lpstr>
      <vt:lpstr>Capacity Building Committee  Chair: Jeff Bryant (UK) </vt:lpstr>
      <vt:lpstr>Activities Completed in 2017</vt:lpstr>
      <vt:lpstr>Activities planned for 2018 </vt:lpstr>
      <vt:lpstr>Marine Economic Infrastructure Program  Chair: Jim Rogers (US)  </vt:lpstr>
      <vt:lpstr>PowerPoint Presentation</vt:lpstr>
      <vt:lpstr>PowerPoint Presentation</vt:lpstr>
      <vt:lpstr>MACHC Integrated Charting Committee   Chair: John Nyberg (US) Vice Chair: Ricardo Freire (Brazil) </vt:lpstr>
      <vt:lpstr>MACHC Integrated Charting Committee (MICC) </vt:lpstr>
      <vt:lpstr>Cruise Ship Port Analysis</vt:lpstr>
      <vt:lpstr>Difficulties encountered and challenges yet to be addressed</vt:lpstr>
      <vt:lpstr>Difficulties encountered and challenges yet to be addressed</vt:lpstr>
      <vt:lpstr> Achievements/Outputs/Conclusions  </vt:lpstr>
      <vt:lpstr> Achievements/Outputs/Conclusions  </vt:lpstr>
      <vt:lpstr>Actions Required of IRCC 10</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GILLES</dc:creator>
  <cp:lastModifiedBy>Alberto Costa Neves</cp:lastModifiedBy>
  <cp:revision>284</cp:revision>
  <dcterms:created xsi:type="dcterms:W3CDTF">2011-10-01T21:09:34Z</dcterms:created>
  <dcterms:modified xsi:type="dcterms:W3CDTF">2018-05-26T11:36:05Z</dcterms:modified>
</cp:coreProperties>
</file>