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71" r:id="rId3"/>
    <p:sldId id="272" r:id="rId4"/>
    <p:sldId id="270" r:id="rId5"/>
    <p:sldId id="26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-4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49" y="6049723"/>
            <a:ext cx="676525" cy="81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86777" y="6276121"/>
            <a:ext cx="27432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7" y="6040079"/>
            <a:ext cx="676525" cy="81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6/5/2018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6/5/2018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6/5/2018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Proposal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IRCC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extend the tasks of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MSDI WG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Inter-Regional Coordination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Committee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Proposed by Germany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Goa,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India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  <a:r>
              <a:rPr lang="de-DE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de-DE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June</a:t>
            </a: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MSDI WG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Proposal of new tasks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6024"/>
            <a:ext cx="10515600" cy="4613275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Marine </a:t>
            </a:r>
            <a:r>
              <a:rPr lang="en-US" dirty="0"/>
              <a:t>Spatial Planning </a:t>
            </a:r>
            <a:r>
              <a:rPr lang="en-US" dirty="0" smtClean="0"/>
              <a:t>(MSP) is </a:t>
            </a:r>
            <a:r>
              <a:rPr lang="en-US" dirty="0"/>
              <a:t>an important issue in many countries around the world. Hydrography and other marine data is involved, but the MSP results (data) are not being recognized yet from the MSDI </a:t>
            </a:r>
            <a:r>
              <a:rPr lang="en-US" dirty="0" smtClean="0"/>
              <a:t>perspective in many cases.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After </a:t>
            </a:r>
            <a:r>
              <a:rPr lang="en-US" dirty="0"/>
              <a:t>discussions in IENWG Germany volunteered to liaise with MSDI WG Chair and to propose an amendment to the tasks of that WG to meet the needs in that regards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IRCC10    June 2018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91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MSDI WG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Proposal of new tasks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60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Taking into account the close correlation of the data in hydrography and MSP,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Taking further into account the opportunity to play a central role in the cooperation in the field of MSP data development,  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Germany and Denmark propose to task the MSDI –WG as follows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IRCC10    June 2018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32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MSDI WG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Proposal of new tasks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60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Follow </a:t>
            </a:r>
            <a:r>
              <a:rPr lang="en-US" dirty="0"/>
              <a:t>the development in MSP implementation </a:t>
            </a:r>
            <a:r>
              <a:rPr lang="en-US" dirty="0" smtClean="0"/>
              <a:t>worldwide,</a:t>
            </a:r>
            <a:endParaRPr lang="en-US" dirty="0"/>
          </a:p>
          <a:p>
            <a:r>
              <a:rPr lang="en-US" dirty="0"/>
              <a:t>e</a:t>
            </a:r>
            <a:r>
              <a:rPr lang="en-US" dirty="0" smtClean="0"/>
              <a:t>stablish </a:t>
            </a:r>
            <a:r>
              <a:rPr lang="en-US" dirty="0"/>
              <a:t>a list of relevant MS National MSP Data Contact Points and contact </a:t>
            </a:r>
            <a:r>
              <a:rPr lang="en-US" dirty="0" smtClean="0"/>
              <a:t>persons,</a:t>
            </a:r>
            <a:endParaRPr lang="en-US" dirty="0"/>
          </a:p>
          <a:p>
            <a:r>
              <a:rPr lang="en-US" dirty="0"/>
              <a:t>e</a:t>
            </a:r>
            <a:r>
              <a:rPr lang="en-US" dirty="0" smtClean="0"/>
              <a:t>stablish </a:t>
            </a:r>
            <a:r>
              <a:rPr lang="en-US" dirty="0"/>
              <a:t>a list of additional relevant institutions, contact person/data </a:t>
            </a:r>
            <a:r>
              <a:rPr lang="en-US" dirty="0" smtClean="0"/>
              <a:t>experts,</a:t>
            </a:r>
            <a:endParaRPr lang="en-US" dirty="0"/>
          </a:p>
          <a:p>
            <a:r>
              <a:rPr lang="en-US" dirty="0"/>
              <a:t>s</a:t>
            </a:r>
            <a:r>
              <a:rPr lang="en-US" dirty="0" smtClean="0"/>
              <a:t>tudy </a:t>
            </a:r>
            <a:r>
              <a:rPr lang="en-US" dirty="0"/>
              <a:t>the most relevant MSP issues in a cross-border / trans-boundary context in relation to data and information seen from a MS </a:t>
            </a:r>
            <a:r>
              <a:rPr lang="en-US" dirty="0" smtClean="0"/>
              <a:t>perspective,</a:t>
            </a:r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ompile minimum </a:t>
            </a:r>
            <a:r>
              <a:rPr lang="en-US" dirty="0"/>
              <a:t>requirements for Hydrographic data for Maritime Spatial Plan Data and recommendations of distribution/sharing of this </a:t>
            </a:r>
            <a:r>
              <a:rPr lang="en-US" dirty="0" smtClean="0"/>
              <a:t>data,</a:t>
            </a:r>
            <a:endParaRPr lang="en-US" dirty="0"/>
          </a:p>
          <a:p>
            <a:r>
              <a:rPr lang="en-US" dirty="0"/>
              <a:t>p</a:t>
            </a:r>
            <a:r>
              <a:rPr lang="en-US" dirty="0" smtClean="0"/>
              <a:t>rovide an overview </a:t>
            </a:r>
            <a:r>
              <a:rPr lang="en-US" dirty="0"/>
              <a:t>on (national / regional) MSP best </a:t>
            </a:r>
            <a:r>
              <a:rPr lang="en-US" dirty="0" smtClean="0"/>
              <a:t>practice,</a:t>
            </a:r>
            <a:endParaRPr lang="en-US" dirty="0"/>
          </a:p>
          <a:p>
            <a:r>
              <a:rPr lang="en-US" dirty="0" smtClean="0"/>
              <a:t>establish  </a:t>
            </a:r>
            <a:r>
              <a:rPr lang="en-US" dirty="0"/>
              <a:t>MSP on the IHO website under </a:t>
            </a:r>
            <a:r>
              <a:rPr lang="en-US" dirty="0" smtClean="0"/>
              <a:t>body </a:t>
            </a:r>
            <a:r>
              <a:rPr lang="en-US" dirty="0"/>
              <a:t>of </a:t>
            </a:r>
            <a:r>
              <a:rPr lang="en-US" dirty="0" smtClean="0"/>
              <a:t>knowledge.</a:t>
            </a:r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IRCC10    June 2018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15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Action requested of IRCC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60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/>
              <a:t>The IRCC is invited to:</a:t>
            </a:r>
            <a:endParaRPr lang="de-DE" dirty="0"/>
          </a:p>
          <a:p>
            <a:pPr marL="514350" indent="-514350">
              <a:buAutoNum type="alphaLcPeriod"/>
            </a:pPr>
            <a:r>
              <a:rPr lang="en-AU" dirty="0" smtClean="0"/>
              <a:t>Task the MSDI-WG with MSI-related issues in MSDI</a:t>
            </a:r>
          </a:p>
          <a:p>
            <a:pPr marL="514350" indent="-514350">
              <a:buAutoNum type="alphaLcPeriod"/>
            </a:pPr>
            <a:r>
              <a:rPr lang="en-AU" dirty="0" smtClean="0"/>
              <a:t>Take any othe</a:t>
            </a:r>
            <a:r>
              <a:rPr lang="en-AU" dirty="0" smtClean="0"/>
              <a:t>r action seen appropriate</a:t>
            </a:r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IRCC10    June 2018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0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0</TotalTime>
  <Words>304</Words>
  <Application>Microsoft Office PowerPoint</Application>
  <PresentationFormat>Benutzerdefiniert</PresentationFormat>
  <Paragraphs>31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Office Theme</vt:lpstr>
      <vt:lpstr>Proposal to IRCC 10 to extend the tasks of  MSDI WG</vt:lpstr>
      <vt:lpstr>MSDI WG – Proposal of new tasks</vt:lpstr>
      <vt:lpstr>MSDI WG – Proposal of new tasks</vt:lpstr>
      <vt:lpstr>MSDI WG – Proposal of new tasks</vt:lpstr>
      <vt:lpstr>Action requested of IRCC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Wyatt</dc:creator>
  <cp:lastModifiedBy>Thomas Dehling</cp:lastModifiedBy>
  <cp:revision>29</cp:revision>
  <dcterms:created xsi:type="dcterms:W3CDTF">2018-03-14T09:31:16Z</dcterms:created>
  <dcterms:modified xsi:type="dcterms:W3CDTF">2018-06-05T04:01:49Z</dcterms:modified>
</cp:coreProperties>
</file>