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8" r:id="rId2"/>
    <p:sldId id="265" r:id="rId3"/>
    <p:sldId id="264" r:id="rId4"/>
    <p:sldId id="267" r:id="rId5"/>
    <p:sldId id="270" r:id="rId6"/>
    <p:sldId id="269" r:id="rId7"/>
    <p:sldId id="266" r:id="rId8"/>
    <p:sldId id="271" r:id="rId9"/>
    <p:sldId id="272" r:id="rId10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Lewis" initials="TL" lastIdx="1" clrIdx="0">
    <p:extLst>
      <p:ext uri="{19B8F6BF-5375-455C-9EA6-DF929625EA0E}">
        <p15:presenceInfo xmlns:p15="http://schemas.microsoft.com/office/powerpoint/2012/main" userId="S-1-5-21-542051954-646386468-1050887974-1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713" autoAdjust="0"/>
  </p:normalViewPr>
  <p:slideViewPr>
    <p:cSldViewPr snapToGrid="0">
      <p:cViewPr varScale="1">
        <p:scale>
          <a:sx n="49" d="100"/>
          <a:sy n="49" d="100"/>
        </p:scale>
        <p:origin x="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gel Sutton" userId="b191f837-d963-42af-bc72-75740a95f658" providerId="ADAL" clId="{430FB855-55BC-4E7B-88CA-030DBF77DCFE}"/>
    <pc:docChg chg="modSld">
      <pc:chgData name="Nigel Sutton" userId="b191f837-d963-42af-bc72-75740a95f658" providerId="ADAL" clId="{430FB855-55BC-4E7B-88CA-030DBF77DCFE}" dt="2019-05-28T14:02:32.949" v="8" actId="6549"/>
      <pc:docMkLst>
        <pc:docMk/>
      </pc:docMkLst>
      <pc:sldChg chg="modNotesTx">
        <pc:chgData name="Nigel Sutton" userId="b191f837-d963-42af-bc72-75740a95f658" providerId="ADAL" clId="{430FB855-55BC-4E7B-88CA-030DBF77DCFE}" dt="2019-05-28T14:01:50.656" v="0" actId="6549"/>
        <pc:sldMkLst>
          <pc:docMk/>
          <pc:sldMk cId="3928682523" sldId="258"/>
        </pc:sldMkLst>
      </pc:sldChg>
      <pc:sldChg chg="modNotesTx">
        <pc:chgData name="Nigel Sutton" userId="b191f837-d963-42af-bc72-75740a95f658" providerId="ADAL" clId="{430FB855-55BC-4E7B-88CA-030DBF77DCFE}" dt="2019-05-28T14:02:01.330" v="2" actId="6549"/>
        <pc:sldMkLst>
          <pc:docMk/>
          <pc:sldMk cId="1507782224" sldId="264"/>
        </pc:sldMkLst>
      </pc:sldChg>
      <pc:sldChg chg="modNotesTx">
        <pc:chgData name="Nigel Sutton" userId="b191f837-d963-42af-bc72-75740a95f658" providerId="ADAL" clId="{430FB855-55BC-4E7B-88CA-030DBF77DCFE}" dt="2019-05-28T14:01:56.272" v="1" actId="6549"/>
        <pc:sldMkLst>
          <pc:docMk/>
          <pc:sldMk cId="3184507282" sldId="265"/>
        </pc:sldMkLst>
      </pc:sldChg>
      <pc:sldChg chg="modNotesTx">
        <pc:chgData name="Nigel Sutton" userId="b191f837-d963-42af-bc72-75740a95f658" providerId="ADAL" clId="{430FB855-55BC-4E7B-88CA-030DBF77DCFE}" dt="2019-05-28T14:02:24.201" v="6" actId="6549"/>
        <pc:sldMkLst>
          <pc:docMk/>
          <pc:sldMk cId="2458089341" sldId="266"/>
        </pc:sldMkLst>
      </pc:sldChg>
      <pc:sldChg chg="modNotesTx">
        <pc:chgData name="Nigel Sutton" userId="b191f837-d963-42af-bc72-75740a95f658" providerId="ADAL" clId="{430FB855-55BC-4E7B-88CA-030DBF77DCFE}" dt="2019-05-28T14:02:07.594" v="3" actId="6549"/>
        <pc:sldMkLst>
          <pc:docMk/>
          <pc:sldMk cId="430054146" sldId="267"/>
        </pc:sldMkLst>
      </pc:sldChg>
      <pc:sldChg chg="modNotesTx">
        <pc:chgData name="Nigel Sutton" userId="b191f837-d963-42af-bc72-75740a95f658" providerId="ADAL" clId="{430FB855-55BC-4E7B-88CA-030DBF77DCFE}" dt="2019-05-28T14:02:19.489" v="5" actId="6549"/>
        <pc:sldMkLst>
          <pc:docMk/>
          <pc:sldMk cId="2738226404" sldId="269"/>
        </pc:sldMkLst>
      </pc:sldChg>
      <pc:sldChg chg="modNotesTx">
        <pc:chgData name="Nigel Sutton" userId="b191f837-d963-42af-bc72-75740a95f658" providerId="ADAL" clId="{430FB855-55BC-4E7B-88CA-030DBF77DCFE}" dt="2019-05-28T14:02:12.816" v="4" actId="6549"/>
        <pc:sldMkLst>
          <pc:docMk/>
          <pc:sldMk cId="1134142797" sldId="270"/>
        </pc:sldMkLst>
      </pc:sldChg>
      <pc:sldChg chg="modNotesTx">
        <pc:chgData name="Nigel Sutton" userId="b191f837-d963-42af-bc72-75740a95f658" providerId="ADAL" clId="{430FB855-55BC-4E7B-88CA-030DBF77DCFE}" dt="2019-05-28T14:02:28.016" v="7" actId="6549"/>
        <pc:sldMkLst>
          <pc:docMk/>
          <pc:sldMk cId="3548391947" sldId="271"/>
        </pc:sldMkLst>
      </pc:sldChg>
      <pc:sldChg chg="modNotesTx">
        <pc:chgData name="Nigel Sutton" userId="b191f837-d963-42af-bc72-75740a95f658" providerId="ADAL" clId="{430FB855-55BC-4E7B-88CA-030DBF77DCFE}" dt="2019-05-28T14:02:32.949" v="8" actId="6549"/>
        <pc:sldMkLst>
          <pc:docMk/>
          <pc:sldMk cId="660409855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0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9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45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68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70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3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55C1A52-5FAE-4C36-943E-E583FC1BAF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900" y="1032071"/>
            <a:ext cx="10310199" cy="5011903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8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 of the 15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SAIHC meeting, Seychelles (27 to 30 August 2018)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SAIHC meeting was hosted by Seychelles at Eden Island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meeting was chaired by Rear Admiral Tim Lowe (GB) and the vice-chair was Captain Theo Stokes (ZA)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SAIHC INT Chart Coordination Working Group (ICCWG) meeting was incorporated into the 15th SAIHC meeting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15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SAIHC established a MSDI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18450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Topics of note from the 15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SAIHC meeting: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Improving attendance at SAIHC meetings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SAIHC Capacity Building Strategy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the SAIHC ENC Scheme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an ‘in-region’ MSDI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Proposed update to RHC report to IRCC template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8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Improving attendance at SAIHC meetings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Excellent contributions to SAIHC14 on how to improve attendance at SAIHC meetings resulted in greatly improved attendance at SAIHC15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France, Mauritius, Mozambique, Norway, South Africa, Seychelles, and United Kingdom.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Associate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Angola, Comoros, India, Kenya, Madagascar, Malawi, Namibia, Portugal and Tanzania.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Observers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GEBCO, IALA, RENCs and Industry representatives.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5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67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SAIHC Capacity Building Strategy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SAIHC has a three year CB Plan covering the period 2018-2020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CB Activities completed in 2018/19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High-Level visit to Angola, An MBES Processing and Data Base training course for Mozambique, Seminar on Raising Awareness of Hydrography was held prior to SAIHC15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SAIHC thanks the IHO Capacity Building fund for sponsoring attendance at the Hydrographic Awareness Seminar and SAIHC15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Angola, Comoros, Kenya, Madagascar, Malawi, Mauritius, Mozambique, Namibia and Tanzania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2018, Seychelles was welcomed as a full Member of the SAIHC having become the 88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Member of the IHO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4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the SAIHC ENC Scheme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Further progress has been made the SAIHC ICCWG ENC scheme for all usage bands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ENC scheme from Mozambique to the northern limit of SAIHC Region H is undergoing assessment and risk analysis (Mozambique, Tanzania and Kenya)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2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an ‘in-region’ MSDI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SAIHC MSDI Working Group established at the 15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SAIHC meeting.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Tim Lewis (UK) agreed to Chair the SAIHC MSDIWG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IRCC10 Action 10 – MSDIWG to develop basic MSDI training material in order to allow RHCs to deliver training with their own personnel.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SAIHC MSDI Working Group to discuss how best to utilise and develop basic MSDI training material planned to be produced by the IHO MSDIWG.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SAIHC CB Coordinator liaising with the Chair IHO MSDIWG concerning planned Phase 1 and 2 MSDI training material.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8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Proposed update to RHC report to IRCC template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"Instructions for the Submission of Reports and Proposals“ ‘IRCC’ document requires a revision in the light of: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IRCC10 decision to reclassify IRCC Actions related to RHCs as “Recommendations to RHCs”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Member State’s comments to the revised draft IHO Resolution 2/1997 as amended (IRCC10 Actions 2-6)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9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dirty="0">
                <a:solidFill>
                  <a:srgbClr val="ACCBF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African &amp; Islands Hydrographic Commission (SAIHC) Report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Inter-Regional Coordinating Committee (IRCC) Meeting, Genoa, Italy, 3 to 5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216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conclusion, the IRCC is invited to:</a:t>
            </a:r>
          </a:p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note the report.  </a:t>
            </a:r>
          </a:p>
          <a:p>
            <a:pPr fontAlgn="base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 updating the RHC report to IRCC template, to include “IRCC recommendations to RHCs”. </a:t>
            </a: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0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1097</TotalTime>
  <Words>796</Words>
  <Application>Microsoft Office PowerPoint</Application>
  <PresentationFormat>Widescreen</PresentationFormat>
  <Paragraphs>95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  <vt:lpstr>Southern African &amp; Islands Hydrographic Commission (SAIHC)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Alberto Costaneves</cp:lastModifiedBy>
  <cp:revision>87</cp:revision>
  <cp:lastPrinted>2018-05-24T14:18:02Z</cp:lastPrinted>
  <dcterms:created xsi:type="dcterms:W3CDTF">2018-03-14T09:31:16Z</dcterms:created>
  <dcterms:modified xsi:type="dcterms:W3CDTF">2019-06-04T05:06:59Z</dcterms:modified>
</cp:coreProperties>
</file>