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8" r:id="rId2"/>
    <p:sldId id="265" r:id="rId3"/>
    <p:sldId id="264" r:id="rId4"/>
    <p:sldId id="267" r:id="rId5"/>
    <p:sldId id="270" r:id="rId6"/>
    <p:sldId id="266" r:id="rId7"/>
    <p:sldId id="272" r:id="rId8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713" autoAdjust="0"/>
  </p:normalViewPr>
  <p:slideViewPr>
    <p:cSldViewPr snapToGrid="0">
      <p:cViewPr varScale="1">
        <p:scale>
          <a:sx n="90" d="100"/>
          <a:sy n="90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Sutton" userId="b191f837-d963-42af-bc72-75740a95f658" providerId="ADAL" clId="{02C56B53-25F4-43F1-AAEC-858A4F9347A8}"/>
    <pc:docChg chg="modSld">
      <pc:chgData name="Nigel Sutton" userId="b191f837-d963-42af-bc72-75740a95f658" providerId="ADAL" clId="{02C56B53-25F4-43F1-AAEC-858A4F9347A8}" dt="2019-05-28T14:07:16.047" v="1" actId="6549"/>
      <pc:docMkLst>
        <pc:docMk/>
      </pc:docMkLst>
      <pc:sldChg chg="modSp">
        <pc:chgData name="Nigel Sutton" userId="b191f837-d963-42af-bc72-75740a95f658" providerId="ADAL" clId="{02C56B53-25F4-43F1-AAEC-858A4F9347A8}" dt="2019-05-28T14:07:16.047" v="1" actId="6549"/>
        <pc:sldMkLst>
          <pc:docMk/>
          <pc:sldMk cId="1507782224" sldId="264"/>
        </pc:sldMkLst>
        <pc:spChg chg="mod">
          <ac:chgData name="Nigel Sutton" userId="b191f837-d963-42af-bc72-75740a95f658" providerId="ADAL" clId="{02C56B53-25F4-43F1-AAEC-858A4F9347A8}" dt="2019-05-28T14:07:16.047" v="1" actId="6549"/>
          <ac:spMkLst>
            <pc:docMk/>
            <pc:sldMk cId="1507782224" sldId="264"/>
            <ac:spMk id="8" creationId="{00000000-0000-0000-0000-000000000000}"/>
          </ac:spMkLst>
        </pc:spChg>
      </pc:sldChg>
    </pc:docChg>
  </pc:docChgLst>
  <pc:docChgLst>
    <pc:chgData name="Nigel Sutton" userId="b191f837-d963-42af-bc72-75740a95f658" providerId="ADAL" clId="{D694CA2B-BAF7-4FD0-B35A-93F42872EBDD}"/>
    <pc:docChg chg="modSld">
      <pc:chgData name="Nigel Sutton" userId="b191f837-d963-42af-bc72-75740a95f658" providerId="ADAL" clId="{D694CA2B-BAF7-4FD0-B35A-93F42872EBDD}" dt="2019-05-28T13:59:39.003" v="9" actId="6549"/>
      <pc:docMkLst>
        <pc:docMk/>
      </pc:docMkLst>
      <pc:sldChg chg="modNotesTx">
        <pc:chgData name="Nigel Sutton" userId="b191f837-d963-42af-bc72-75740a95f658" providerId="ADAL" clId="{D694CA2B-BAF7-4FD0-B35A-93F42872EBDD}" dt="2019-05-28T13:59:34.474" v="8" actId="6549"/>
        <pc:sldMkLst>
          <pc:docMk/>
          <pc:sldMk cId="3928682523" sldId="258"/>
        </pc:sldMkLst>
      </pc:sldChg>
      <pc:sldChg chg="modNotesTx">
        <pc:chgData name="Nigel Sutton" userId="b191f837-d963-42af-bc72-75740a95f658" providerId="ADAL" clId="{D694CA2B-BAF7-4FD0-B35A-93F42872EBDD}" dt="2019-05-28T13:59:24.195" v="7" actId="6549"/>
        <pc:sldMkLst>
          <pc:docMk/>
          <pc:sldMk cId="1507782224" sldId="264"/>
        </pc:sldMkLst>
      </pc:sldChg>
      <pc:sldChg chg="modNotesTx">
        <pc:chgData name="Nigel Sutton" userId="b191f837-d963-42af-bc72-75740a95f658" providerId="ADAL" clId="{D694CA2B-BAF7-4FD0-B35A-93F42872EBDD}" dt="2019-05-28T13:59:39.003" v="9" actId="6549"/>
        <pc:sldMkLst>
          <pc:docMk/>
          <pc:sldMk cId="3184507282" sldId="265"/>
        </pc:sldMkLst>
      </pc:sldChg>
      <pc:sldChg chg="modNotesTx">
        <pc:chgData name="Nigel Sutton" userId="b191f837-d963-42af-bc72-75740a95f658" providerId="ADAL" clId="{D694CA2B-BAF7-4FD0-B35A-93F42872EBDD}" dt="2019-05-28T13:59:00.715" v="4" actId="6549"/>
        <pc:sldMkLst>
          <pc:docMk/>
          <pc:sldMk cId="2458089341" sldId="266"/>
        </pc:sldMkLst>
      </pc:sldChg>
      <pc:sldChg chg="modNotesTx">
        <pc:chgData name="Nigel Sutton" userId="b191f837-d963-42af-bc72-75740a95f658" providerId="ADAL" clId="{D694CA2B-BAF7-4FD0-B35A-93F42872EBDD}" dt="2019-05-28T13:59:18.624" v="6" actId="6549"/>
        <pc:sldMkLst>
          <pc:docMk/>
          <pc:sldMk cId="430054146" sldId="267"/>
        </pc:sldMkLst>
      </pc:sldChg>
      <pc:sldChg chg="modNotesTx">
        <pc:chgData name="Nigel Sutton" userId="b191f837-d963-42af-bc72-75740a95f658" providerId="ADAL" clId="{D694CA2B-BAF7-4FD0-B35A-93F42872EBDD}" dt="2019-05-28T13:59:14.197" v="5" actId="6549"/>
        <pc:sldMkLst>
          <pc:docMk/>
          <pc:sldMk cId="1134142797" sldId="270"/>
        </pc:sldMkLst>
      </pc:sldChg>
      <pc:sldChg chg="modSp modNotesTx">
        <pc:chgData name="Nigel Sutton" userId="b191f837-d963-42af-bc72-75740a95f658" providerId="ADAL" clId="{D694CA2B-BAF7-4FD0-B35A-93F42872EBDD}" dt="2019-05-28T13:58:51.408" v="3" actId="6549"/>
        <pc:sldMkLst>
          <pc:docMk/>
          <pc:sldMk cId="3708722435" sldId="272"/>
        </pc:sldMkLst>
        <pc:spChg chg="mod">
          <ac:chgData name="Nigel Sutton" userId="b191f837-d963-42af-bc72-75740a95f658" providerId="ADAL" clId="{D694CA2B-BAF7-4FD0-B35A-93F42872EBDD}" dt="2019-05-28T13:56:17.820" v="1" actId="20577"/>
          <ac:spMkLst>
            <pc:docMk/>
            <pc:sldMk cId="3708722435" sldId="27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4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9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Indian Ocean Hydrographic Commission (NIOHC)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3DAEFC-9427-424E-8068-80BC8D5CC5FD}"/>
              </a:ext>
            </a:extLst>
          </p:cNvPr>
          <p:cNvSpPr txBox="1">
            <a:spLocks/>
          </p:cNvSpPr>
          <p:nvPr/>
        </p:nvSpPr>
        <p:spPr>
          <a:xfrm>
            <a:off x="4038600" y="62761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7AF5D2-212C-4238-BA48-7F82978E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1957CC-57AC-4E92-AD22-C7D1721C2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7" t="34341" r="63096" b="39923"/>
          <a:stretch/>
        </p:blipFill>
        <p:spPr>
          <a:xfrm>
            <a:off x="429777" y="1538546"/>
            <a:ext cx="11332445" cy="34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216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 of the 19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NIOHC meeting, Oman (25 to 28 March 2019)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NIOHC meeting was hosted by Oman at Muscat.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meeting was chaired by Rear Admiral Tim Lowe (UK) and the vice-chair was Rear Admiral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Sisira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Jayakody (Sri Lanka)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NIOHC INT Chart Coordination Working Group (ICCWG) meeting was held as part of the 18th NIOIHC meeting.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9D8EDB-630E-44B8-9827-14D7C522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Indian Ocean Hydrographic Commission (NIOHC)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0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216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Topics of note from the 19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NIOHC meeting: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Improving attendance at RHC meetings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NIOHC Capacity Building Strategy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NIOHC input to IHO Resolution 1/2005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63430A-BDBF-4953-8618-437F7B0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Indian Ocean Hydrographic Commission (NIOHC)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8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216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Improving attendance at RHC meetings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19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NIOHC meeting was extremely well attended: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Bangladesh, Egypt, India, Indonesia, Myanmar, Pakistan, Saudi Arabia, Sri Lanka, Thailand and United Kingdom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Australia, France, Oman, Mauritius, Seychelles, USA.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Russian Federation, Somalia, Yemen, IMO, IALA, RENCs, PERSGA and Industry representatives.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8B58D9-01BA-4E39-A4CA-01FE1671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Indian Ocean Hydrographic Commission (NIOHC)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5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216025"/>
            <a:ext cx="10515600" cy="467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NIOHC Capacity Building Strategy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NIOHC has a three year CB Plan covering the period 2018-2020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CB Activities completed in 2018/19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Survey Technician training course for Mauritius in Goa,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Phase 1 skills training course in Goa, India – Open also to RSAHC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Mauritius, Myanmar, Oman, Seychelles, Sri Lanka and Iran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NIOHC thanks the IHO Capacity Building fund for sponsoring attendance at the Hydrographic Awareness Seminar and NIOHC19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Yemen, Mauritius, Sudan and Sri Lanka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11D2AE-EF15-4ED5-BD02-072B61CB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Indian Ocean Hydrographic Commission (NIOHC)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216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NIOHC input to IHO Resolution 1/2005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NIOHC Member States supported the recommended changes to IHO Resolution 1/2005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NIOHC Member States further suggested the ‘inclusion of’ or ‘link to’ an emergency numbers contact list</a:t>
            </a:r>
          </a:p>
          <a:p>
            <a:pPr marL="914400" lvl="2" indent="0">
              <a:buNone/>
            </a:pP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996F23-F806-4725-AE79-F6D5D8C4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Indian Ocean Hydrographic Commission (NIOHC)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8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Inter-Regional Coordinating Committee (IRCC) Meeting, Genoa, Italy, 3 to 5 June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216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IRCC is invited to:</a:t>
            </a:r>
          </a:p>
          <a:p>
            <a:pPr marL="514350" indent="-514350">
              <a:buAutoNum type="alphaL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Note the report. </a:t>
            </a:r>
          </a:p>
          <a:p>
            <a:pPr marL="514350" indent="-514350">
              <a:buAutoNum type="alphaL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Recommend establishment of emergency contact numbers list to be discussed at IRCC11, and included in IHO Resolution 1/2005.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996F23-F806-4725-AE79-F6D5D8C4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Indian Ocean Hydrographic Commission (NIOHC)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1185</TotalTime>
  <Words>536</Words>
  <Application>Microsoft Office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 Theme</vt:lpstr>
      <vt:lpstr>North Indian Ocean Hydrographic Commission (NIOHC) Report</vt:lpstr>
      <vt:lpstr>North Indian Ocean Hydrographic Commission (NIOHC) Report</vt:lpstr>
      <vt:lpstr>North Indian Ocean Hydrographic Commission (NIOHC) Report</vt:lpstr>
      <vt:lpstr>North Indian Ocean Hydrographic Commission (NIOHC) Report</vt:lpstr>
      <vt:lpstr>North Indian Ocean Hydrographic Commission (NIOHC) Report</vt:lpstr>
      <vt:lpstr>North Indian Ocean Hydrographic Commission (NIOHC) Report</vt:lpstr>
      <vt:lpstr>North Indian Ocean Hydrographic Commission (NIOHC)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Wyatt</dc:creator>
  <cp:lastModifiedBy>Nigel Sutton</cp:lastModifiedBy>
  <cp:revision>93</cp:revision>
  <cp:lastPrinted>2018-05-24T14:18:02Z</cp:lastPrinted>
  <dcterms:created xsi:type="dcterms:W3CDTF">2018-03-14T09:31:16Z</dcterms:created>
  <dcterms:modified xsi:type="dcterms:W3CDTF">2019-05-28T14:07:39Z</dcterms:modified>
</cp:coreProperties>
</file>