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5"/>
  </p:notesMasterIdLst>
  <p:handoutMasterIdLst>
    <p:handoutMasterId r:id="rId26"/>
  </p:handoutMasterIdLst>
  <p:sldIdLst>
    <p:sldId id="563" r:id="rId2"/>
    <p:sldId id="546" r:id="rId3"/>
    <p:sldId id="541" r:id="rId4"/>
    <p:sldId id="574" r:id="rId5"/>
    <p:sldId id="575" r:id="rId6"/>
    <p:sldId id="628" r:id="rId7"/>
    <p:sldId id="624" r:id="rId8"/>
    <p:sldId id="629" r:id="rId9"/>
    <p:sldId id="630" r:id="rId10"/>
    <p:sldId id="625" r:id="rId11"/>
    <p:sldId id="631" r:id="rId12"/>
    <p:sldId id="626" r:id="rId13"/>
    <p:sldId id="632" r:id="rId14"/>
    <p:sldId id="633" r:id="rId15"/>
    <p:sldId id="634" r:id="rId16"/>
    <p:sldId id="576" r:id="rId17"/>
    <p:sldId id="635" r:id="rId18"/>
    <p:sldId id="636" r:id="rId19"/>
    <p:sldId id="637" r:id="rId20"/>
    <p:sldId id="639" r:id="rId21"/>
    <p:sldId id="638" r:id="rId22"/>
    <p:sldId id="640" r:id="rId23"/>
    <p:sldId id="610" r:id="rId24"/>
  </p:sldIdLst>
  <p:sldSz cx="9144000" cy="6858000" type="screen4x3"/>
  <p:notesSz cx="6669088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CCFF"/>
    <a:srgbClr val="F89400"/>
    <a:srgbClr val="B29EFA"/>
    <a:srgbClr val="BCADEB"/>
    <a:srgbClr val="C19DFB"/>
    <a:srgbClr val="908BF9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6" autoAdjust="0"/>
    <p:restoredTop sz="65495" autoAdjust="0"/>
  </p:normalViewPr>
  <p:slideViewPr>
    <p:cSldViewPr>
      <p:cViewPr varScale="1">
        <p:scale>
          <a:sx n="41" d="100"/>
          <a:sy n="41" d="100"/>
        </p:scale>
        <p:origin x="1084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A2DE2BE2-CDA4-4FDB-95D8-F02EE399554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EB81FF50-9ED3-475E-8BDC-F82B337F619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A36DE9DF-8647-4C26-8392-76B8A69484E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B22D4719-4E75-4F15-A73B-8CC20C41335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9D52CC9-64D8-4614-A4C9-EEB2A04013E5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9892D6A-E283-4475-BA7A-9F22C31E31B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91C371C-8920-461B-AC39-744499A7B77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C1C0AAF7-42C2-46B1-8523-3DFAC6DE116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BD3E2F1D-5C42-4ABD-B860-722ADF4F198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AD7D3592-10E6-4898-8709-E8FF2179FCE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69F896C2-F429-47FE-8514-7AEDAEA797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8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BFB645C-5880-458A-BA9F-15165686DEE5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64B13B9D-9B8A-4A59-94F7-300750D2FB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7DC5E63-1F50-4768-9777-0B0CEA49D853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99F3DF61-0B19-41E1-BFF5-47CAE569E9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A2CF1CA8-1B7D-4D41-8205-E7D3F2C8B7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>
            <a:extLst>
              <a:ext uri="{FF2B5EF4-FFF2-40B4-BE49-F238E27FC236}">
                <a16:creationId xmlns:a16="http://schemas.microsoft.com/office/drawing/2014/main" id="{6BF5C896-FB6C-4318-8D77-F5B8F220E9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2">
            <a:extLst>
              <a:ext uri="{FF2B5EF4-FFF2-40B4-BE49-F238E27FC236}">
                <a16:creationId xmlns:a16="http://schemas.microsoft.com/office/drawing/2014/main" id="{AAEA2C76-2301-43DB-9542-F6848CC0E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2" name="Foliennummernplatzhalter 3">
            <a:extLst>
              <a:ext uri="{FF2B5EF4-FFF2-40B4-BE49-F238E27FC236}">
                <a16:creationId xmlns:a16="http://schemas.microsoft.com/office/drawing/2014/main" id="{9BF6FD8C-D3C8-4710-8881-B52CECA9CE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2062773-C1BB-4A8F-8BBB-E42CAE7C815E}" type="slidenum">
              <a:rPr lang="en-AU" altLang="en-US" smtClean="0"/>
              <a:pPr>
                <a:spcBef>
                  <a:spcPct val="0"/>
                </a:spcBef>
              </a:pPr>
              <a:t>10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bildplatzhalter 1">
            <a:extLst>
              <a:ext uri="{FF2B5EF4-FFF2-40B4-BE49-F238E27FC236}">
                <a16:creationId xmlns:a16="http://schemas.microsoft.com/office/drawing/2014/main" id="{7754ECE1-9235-4AC7-B0DA-47E1BEFA99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Notizenplatzhalter 2">
            <a:extLst>
              <a:ext uri="{FF2B5EF4-FFF2-40B4-BE49-F238E27FC236}">
                <a16:creationId xmlns:a16="http://schemas.microsoft.com/office/drawing/2014/main" id="{354AFD4A-C589-4B77-8F98-95C4C18A48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00" name="Foliennummernplatzhalter 3">
            <a:extLst>
              <a:ext uri="{FF2B5EF4-FFF2-40B4-BE49-F238E27FC236}">
                <a16:creationId xmlns:a16="http://schemas.microsoft.com/office/drawing/2014/main" id="{30DE85C0-EFCF-4D18-A859-037B5A90C0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DFEB557-49C7-4282-A3D6-90DB0D129E29}" type="slidenum">
              <a:rPr lang="en-AU" altLang="en-US" smtClean="0"/>
              <a:pPr>
                <a:spcBef>
                  <a:spcPct val="0"/>
                </a:spcBef>
              </a:pPr>
              <a:t>11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lienbildplatzhalter 1">
            <a:extLst>
              <a:ext uri="{FF2B5EF4-FFF2-40B4-BE49-F238E27FC236}">
                <a16:creationId xmlns:a16="http://schemas.microsoft.com/office/drawing/2014/main" id="{340DA20B-E66A-4E55-8A50-9DF4A2B8AE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Notizenplatzhalter 2">
            <a:extLst>
              <a:ext uri="{FF2B5EF4-FFF2-40B4-BE49-F238E27FC236}">
                <a16:creationId xmlns:a16="http://schemas.microsoft.com/office/drawing/2014/main" id="{F3DF7B21-2E46-4627-9B73-8E43B5EEE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8" name="Foliennummernplatzhalter 3">
            <a:extLst>
              <a:ext uri="{FF2B5EF4-FFF2-40B4-BE49-F238E27FC236}">
                <a16:creationId xmlns:a16="http://schemas.microsoft.com/office/drawing/2014/main" id="{63DED086-807E-4EAD-A4F1-0D6CDED2CA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D57B572-B11C-40E6-B124-1996FE5BBB76}" type="slidenum">
              <a:rPr lang="en-AU" altLang="en-US" smtClean="0"/>
              <a:pPr>
                <a:spcBef>
                  <a:spcPct val="0"/>
                </a:spcBef>
              </a:pPr>
              <a:t>12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lienbildplatzhalter 1">
            <a:extLst>
              <a:ext uri="{FF2B5EF4-FFF2-40B4-BE49-F238E27FC236}">
                <a16:creationId xmlns:a16="http://schemas.microsoft.com/office/drawing/2014/main" id="{2EFA5B38-BB86-4D0B-9A77-9C7070FBF5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Notizenplatzhalter 2">
            <a:extLst>
              <a:ext uri="{FF2B5EF4-FFF2-40B4-BE49-F238E27FC236}">
                <a16:creationId xmlns:a16="http://schemas.microsoft.com/office/drawing/2014/main" id="{AAA99062-B519-4B81-8C7C-32DF263AC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6" name="Foliennummernplatzhalter 3">
            <a:extLst>
              <a:ext uri="{FF2B5EF4-FFF2-40B4-BE49-F238E27FC236}">
                <a16:creationId xmlns:a16="http://schemas.microsoft.com/office/drawing/2014/main" id="{A3B89CC8-2E5A-4006-99FB-50BBA6130D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36DE913-3BB0-4FEE-B186-2AE845891850}" type="slidenum">
              <a:rPr lang="en-AU" altLang="en-US" smtClean="0"/>
              <a:pPr>
                <a:spcBef>
                  <a:spcPct val="0"/>
                </a:spcBef>
              </a:pPr>
              <a:t>13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lienbildplatzhalter 1">
            <a:extLst>
              <a:ext uri="{FF2B5EF4-FFF2-40B4-BE49-F238E27FC236}">
                <a16:creationId xmlns:a16="http://schemas.microsoft.com/office/drawing/2014/main" id="{74C2F882-F87A-4795-835F-F5B4B74743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Notizenplatzhalter 2">
            <a:extLst>
              <a:ext uri="{FF2B5EF4-FFF2-40B4-BE49-F238E27FC236}">
                <a16:creationId xmlns:a16="http://schemas.microsoft.com/office/drawing/2014/main" id="{B3A5C802-C2D2-4B27-848B-92576058D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844" name="Foliennummernplatzhalter 3">
            <a:extLst>
              <a:ext uri="{FF2B5EF4-FFF2-40B4-BE49-F238E27FC236}">
                <a16:creationId xmlns:a16="http://schemas.microsoft.com/office/drawing/2014/main" id="{41F93DE9-EF95-424C-87C1-41D6F91A47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D177415-664A-4E6A-9596-A58915E4C876}" type="slidenum">
              <a:rPr lang="en-AU" altLang="en-US" smtClean="0"/>
              <a:pPr>
                <a:spcBef>
                  <a:spcPct val="0"/>
                </a:spcBef>
              </a:pPr>
              <a:t>14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lienbildplatzhalter 1">
            <a:extLst>
              <a:ext uri="{FF2B5EF4-FFF2-40B4-BE49-F238E27FC236}">
                <a16:creationId xmlns:a16="http://schemas.microsoft.com/office/drawing/2014/main" id="{81606372-D6B6-451B-B0FE-658D7641E3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Notizenplatzhalter 2">
            <a:extLst>
              <a:ext uri="{FF2B5EF4-FFF2-40B4-BE49-F238E27FC236}">
                <a16:creationId xmlns:a16="http://schemas.microsoft.com/office/drawing/2014/main" id="{1394E832-30B8-4C7F-AA91-F15AF6843E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92" name="Foliennummernplatzhalter 3">
            <a:extLst>
              <a:ext uri="{FF2B5EF4-FFF2-40B4-BE49-F238E27FC236}">
                <a16:creationId xmlns:a16="http://schemas.microsoft.com/office/drawing/2014/main" id="{80F4B287-CE0E-45A4-9C69-6344B29609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4C2AE65-7BD4-4D56-9715-B01B13410FE0}" type="slidenum">
              <a:rPr lang="en-AU" altLang="en-US" smtClean="0"/>
              <a:pPr>
                <a:spcBef>
                  <a:spcPct val="0"/>
                </a:spcBef>
              </a:pPr>
              <a:t>15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bildplatzhalter 1">
            <a:extLst>
              <a:ext uri="{FF2B5EF4-FFF2-40B4-BE49-F238E27FC236}">
                <a16:creationId xmlns:a16="http://schemas.microsoft.com/office/drawing/2014/main" id="{D7B483B8-9248-4C4D-AB6C-C711A37408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Notizenplatzhalter 2">
            <a:extLst>
              <a:ext uri="{FF2B5EF4-FFF2-40B4-BE49-F238E27FC236}">
                <a16:creationId xmlns:a16="http://schemas.microsoft.com/office/drawing/2014/main" id="{AC97A362-9406-4BCA-B021-14C373A9F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40" name="Foliennummernplatzhalter 3">
            <a:extLst>
              <a:ext uri="{FF2B5EF4-FFF2-40B4-BE49-F238E27FC236}">
                <a16:creationId xmlns:a16="http://schemas.microsoft.com/office/drawing/2014/main" id="{CD301297-15B1-4B86-BF8D-05EE1D631B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1361CAC-175E-49ED-8F1F-E25C428866D6}" type="slidenum">
              <a:rPr lang="en-AU" altLang="en-US" smtClean="0"/>
              <a:pPr>
                <a:spcBef>
                  <a:spcPct val="0"/>
                </a:spcBef>
              </a:pPr>
              <a:t>16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lienbildplatzhalter 1">
            <a:extLst>
              <a:ext uri="{FF2B5EF4-FFF2-40B4-BE49-F238E27FC236}">
                <a16:creationId xmlns:a16="http://schemas.microsoft.com/office/drawing/2014/main" id="{ECFAB401-8D41-45A7-B19B-88D3359740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Notizenplatzhalter 2">
            <a:extLst>
              <a:ext uri="{FF2B5EF4-FFF2-40B4-BE49-F238E27FC236}">
                <a16:creationId xmlns:a16="http://schemas.microsoft.com/office/drawing/2014/main" id="{3FC1CE8A-EA6F-483B-B0F8-A40B88CF6C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8" name="Foliennummernplatzhalter 3">
            <a:extLst>
              <a:ext uri="{FF2B5EF4-FFF2-40B4-BE49-F238E27FC236}">
                <a16:creationId xmlns:a16="http://schemas.microsoft.com/office/drawing/2014/main" id="{D22C9296-47D4-494A-86FE-5BEC259C02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9FB9792-22A3-4DB3-821F-17A315414AA8}" type="slidenum">
              <a:rPr lang="en-AU" altLang="en-US" smtClean="0"/>
              <a:pPr>
                <a:spcBef>
                  <a:spcPct val="0"/>
                </a:spcBef>
              </a:pPr>
              <a:t>17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lienbildplatzhalter 1">
            <a:extLst>
              <a:ext uri="{FF2B5EF4-FFF2-40B4-BE49-F238E27FC236}">
                <a16:creationId xmlns:a16="http://schemas.microsoft.com/office/drawing/2014/main" id="{E63235E0-5577-40B7-AFEC-515B01001D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Notizenplatzhalter 2">
            <a:extLst>
              <a:ext uri="{FF2B5EF4-FFF2-40B4-BE49-F238E27FC236}">
                <a16:creationId xmlns:a16="http://schemas.microsoft.com/office/drawing/2014/main" id="{A267E264-628D-463A-BC79-058AEFA6D4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36" name="Foliennummernplatzhalter 3">
            <a:extLst>
              <a:ext uri="{FF2B5EF4-FFF2-40B4-BE49-F238E27FC236}">
                <a16:creationId xmlns:a16="http://schemas.microsoft.com/office/drawing/2014/main" id="{AA7D0E0B-D357-4C50-B87D-745A188FD35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71DC91E-139F-481B-96B8-99A58DC62BFA}" type="slidenum">
              <a:rPr lang="en-AU" altLang="en-US" smtClean="0"/>
              <a:pPr>
                <a:spcBef>
                  <a:spcPct val="0"/>
                </a:spcBef>
              </a:pPr>
              <a:t>18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lienbildplatzhalter 1">
            <a:extLst>
              <a:ext uri="{FF2B5EF4-FFF2-40B4-BE49-F238E27FC236}">
                <a16:creationId xmlns:a16="http://schemas.microsoft.com/office/drawing/2014/main" id="{1C7E470F-3AC3-4161-8573-0C4277C40F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Notizenplatzhalter 2">
            <a:extLst>
              <a:ext uri="{FF2B5EF4-FFF2-40B4-BE49-F238E27FC236}">
                <a16:creationId xmlns:a16="http://schemas.microsoft.com/office/drawing/2014/main" id="{06B81D1A-19A1-4B6D-B11D-FE7CCA20D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084" name="Foliennummernplatzhalter 3">
            <a:extLst>
              <a:ext uri="{FF2B5EF4-FFF2-40B4-BE49-F238E27FC236}">
                <a16:creationId xmlns:a16="http://schemas.microsoft.com/office/drawing/2014/main" id="{5737D340-A83C-481A-B2A9-F898A0A1F2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91C9E88-4EA8-4D3A-BB1C-0019A3D96CE5}" type="slidenum">
              <a:rPr lang="en-AU" altLang="en-US" smtClean="0"/>
              <a:pPr>
                <a:spcBef>
                  <a:spcPct val="0"/>
                </a:spcBef>
              </a:pPr>
              <a:t>19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A82E97F3-A95C-492B-8F91-6449663490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E5B626FD-FC67-4E93-83C3-260F13185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C9BBDB00-DF15-4780-BD16-D7B099E28C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B70E6EE-AC3F-472B-9E94-44236ABFBFD8}" type="slidenum">
              <a:rPr lang="en-AU" altLang="en-US" smtClean="0"/>
              <a:pPr>
                <a:spcBef>
                  <a:spcPct val="0"/>
                </a:spcBef>
              </a:pPr>
              <a:t>2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lienbildplatzhalter 1">
            <a:extLst>
              <a:ext uri="{FF2B5EF4-FFF2-40B4-BE49-F238E27FC236}">
                <a16:creationId xmlns:a16="http://schemas.microsoft.com/office/drawing/2014/main" id="{60E1066E-2179-41BB-94B4-1C6E6AFE2E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Notizenplatzhalter 2">
            <a:extLst>
              <a:ext uri="{FF2B5EF4-FFF2-40B4-BE49-F238E27FC236}">
                <a16:creationId xmlns:a16="http://schemas.microsoft.com/office/drawing/2014/main" id="{05ED09AA-8FBA-472A-877E-FB07E7C29B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132" name="Foliennummernplatzhalter 3">
            <a:extLst>
              <a:ext uri="{FF2B5EF4-FFF2-40B4-BE49-F238E27FC236}">
                <a16:creationId xmlns:a16="http://schemas.microsoft.com/office/drawing/2014/main" id="{2FDE7141-37E7-46DA-B8E0-7F596653C0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7D75E91-BFD5-4AE9-9955-E002DC028A10}" type="slidenum">
              <a:rPr lang="en-AU" altLang="en-US" smtClean="0"/>
              <a:pPr>
                <a:spcBef>
                  <a:spcPct val="0"/>
                </a:spcBef>
              </a:pPr>
              <a:t>20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lienbildplatzhalter 1">
            <a:extLst>
              <a:ext uri="{FF2B5EF4-FFF2-40B4-BE49-F238E27FC236}">
                <a16:creationId xmlns:a16="http://schemas.microsoft.com/office/drawing/2014/main" id="{9042F4FD-63B3-4F4C-B4D2-0231358570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Notizenplatzhalter 2">
            <a:extLst>
              <a:ext uri="{FF2B5EF4-FFF2-40B4-BE49-F238E27FC236}">
                <a16:creationId xmlns:a16="http://schemas.microsoft.com/office/drawing/2014/main" id="{156269A8-4DF9-4541-BEFC-B3EA253F0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180" name="Foliennummernplatzhalter 3">
            <a:extLst>
              <a:ext uri="{FF2B5EF4-FFF2-40B4-BE49-F238E27FC236}">
                <a16:creationId xmlns:a16="http://schemas.microsoft.com/office/drawing/2014/main" id="{D4B8D3F6-C589-42D4-9006-7B0D1FF67E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214F441-8AA5-4C0B-9CFE-FBC6D70543B9}" type="slidenum">
              <a:rPr lang="en-AU" altLang="en-US" smtClean="0"/>
              <a:pPr>
                <a:spcBef>
                  <a:spcPct val="0"/>
                </a:spcBef>
              </a:pPr>
              <a:t>21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lienbildplatzhalter 1">
            <a:extLst>
              <a:ext uri="{FF2B5EF4-FFF2-40B4-BE49-F238E27FC236}">
                <a16:creationId xmlns:a16="http://schemas.microsoft.com/office/drawing/2014/main" id="{C7261665-6EC8-45E7-BB9C-005CD39A7B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Notizenplatzhalter 2">
            <a:extLst>
              <a:ext uri="{FF2B5EF4-FFF2-40B4-BE49-F238E27FC236}">
                <a16:creationId xmlns:a16="http://schemas.microsoft.com/office/drawing/2014/main" id="{F92F6F90-4EB8-4F39-B1AF-9F43B7E66A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228" name="Foliennummernplatzhalter 3">
            <a:extLst>
              <a:ext uri="{FF2B5EF4-FFF2-40B4-BE49-F238E27FC236}">
                <a16:creationId xmlns:a16="http://schemas.microsoft.com/office/drawing/2014/main" id="{56A28EB3-30FF-4D7B-80E9-4A49C0CD0E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F5EA78D-CA43-4214-8048-14A984F69613}" type="slidenum">
              <a:rPr lang="en-AU" altLang="en-US" smtClean="0"/>
              <a:pPr>
                <a:spcBef>
                  <a:spcPct val="0"/>
                </a:spcBef>
              </a:pPr>
              <a:t>22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lienbildplatzhalter 1">
            <a:extLst>
              <a:ext uri="{FF2B5EF4-FFF2-40B4-BE49-F238E27FC236}">
                <a16:creationId xmlns:a16="http://schemas.microsoft.com/office/drawing/2014/main" id="{4A649F95-B493-4458-91D5-528A46C880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Notizenplatzhalter 2">
            <a:extLst>
              <a:ext uri="{FF2B5EF4-FFF2-40B4-BE49-F238E27FC236}">
                <a16:creationId xmlns:a16="http://schemas.microsoft.com/office/drawing/2014/main" id="{9E50593F-41A5-4966-BFDF-48FA32A0B3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276" name="Foliennummernplatzhalter 3">
            <a:extLst>
              <a:ext uri="{FF2B5EF4-FFF2-40B4-BE49-F238E27FC236}">
                <a16:creationId xmlns:a16="http://schemas.microsoft.com/office/drawing/2014/main" id="{1C756924-8FA6-4D65-9FA7-CC378E618B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82C31FF-AA3D-4D90-A1FC-F0A771C7CD19}" type="slidenum">
              <a:rPr lang="en-AU" altLang="en-US" smtClean="0"/>
              <a:pPr>
                <a:spcBef>
                  <a:spcPct val="0"/>
                </a:spcBef>
              </a:pPr>
              <a:t>23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lienbildplatzhalter 1">
            <a:extLst>
              <a:ext uri="{FF2B5EF4-FFF2-40B4-BE49-F238E27FC236}">
                <a16:creationId xmlns:a16="http://schemas.microsoft.com/office/drawing/2014/main" id="{7AA72D08-C4F2-4219-929D-46B256D78A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izenplatzhalter 2">
            <a:extLst>
              <a:ext uri="{FF2B5EF4-FFF2-40B4-BE49-F238E27FC236}">
                <a16:creationId xmlns:a16="http://schemas.microsoft.com/office/drawing/2014/main" id="{93AF90DF-B26A-40BB-8CF1-6087BF668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6" name="Foliennummernplatzhalter 3">
            <a:extLst>
              <a:ext uri="{FF2B5EF4-FFF2-40B4-BE49-F238E27FC236}">
                <a16:creationId xmlns:a16="http://schemas.microsoft.com/office/drawing/2014/main" id="{4CAF57E8-FB8B-41F2-A7B1-5FA74A079A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A0416FF-5DAD-40E5-8BBC-E06D34476A32}" type="slidenum">
              <a:rPr lang="en-AU" altLang="en-US" smtClean="0"/>
              <a:pPr>
                <a:spcBef>
                  <a:spcPct val="0"/>
                </a:spcBef>
              </a:pPr>
              <a:t>3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>
            <a:extLst>
              <a:ext uri="{FF2B5EF4-FFF2-40B4-BE49-F238E27FC236}">
                <a16:creationId xmlns:a16="http://schemas.microsoft.com/office/drawing/2014/main" id="{F14CF80E-933D-4348-B456-E468BD2FBF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izenplatzhalter 2">
            <a:extLst>
              <a:ext uri="{FF2B5EF4-FFF2-40B4-BE49-F238E27FC236}">
                <a16:creationId xmlns:a16="http://schemas.microsoft.com/office/drawing/2014/main" id="{6D0B5010-7DE6-4A02-9B54-49C70DE79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Foliennummernplatzhalter 3">
            <a:extLst>
              <a:ext uri="{FF2B5EF4-FFF2-40B4-BE49-F238E27FC236}">
                <a16:creationId xmlns:a16="http://schemas.microsoft.com/office/drawing/2014/main" id="{797FEE88-F564-4C1F-B25E-A94B723350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34AB1D5-5012-4325-B1C5-C36BF3B1CB91}" type="slidenum">
              <a:rPr lang="en-AU" altLang="en-US" smtClean="0"/>
              <a:pPr>
                <a:spcBef>
                  <a:spcPct val="0"/>
                </a:spcBef>
              </a:pPr>
              <a:t>4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lienbildplatzhalter 1">
            <a:extLst>
              <a:ext uri="{FF2B5EF4-FFF2-40B4-BE49-F238E27FC236}">
                <a16:creationId xmlns:a16="http://schemas.microsoft.com/office/drawing/2014/main" id="{A15D9216-D2D8-4A89-B6ED-46E6434267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Notizenplatzhalter 2">
            <a:extLst>
              <a:ext uri="{FF2B5EF4-FFF2-40B4-BE49-F238E27FC236}">
                <a16:creationId xmlns:a16="http://schemas.microsoft.com/office/drawing/2014/main" id="{D70CAE59-0B79-4584-AA4B-6A3D09C3B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2" name="Foliennummernplatzhalter 3">
            <a:extLst>
              <a:ext uri="{FF2B5EF4-FFF2-40B4-BE49-F238E27FC236}">
                <a16:creationId xmlns:a16="http://schemas.microsoft.com/office/drawing/2014/main" id="{644A367C-130C-4A23-B79A-D5919D5886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9A8ACE4-EC78-4345-BF2B-11BD25BE7431}" type="slidenum">
              <a:rPr lang="en-AU" altLang="en-US" smtClean="0"/>
              <a:pPr>
                <a:spcBef>
                  <a:spcPct val="0"/>
                </a:spcBef>
              </a:pPr>
              <a:t>5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lienbildplatzhalter 1">
            <a:extLst>
              <a:ext uri="{FF2B5EF4-FFF2-40B4-BE49-F238E27FC236}">
                <a16:creationId xmlns:a16="http://schemas.microsoft.com/office/drawing/2014/main" id="{277D977B-8EF2-4C87-A9E0-81EDD0B37A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Notizenplatzhalter 2">
            <a:extLst>
              <a:ext uri="{FF2B5EF4-FFF2-40B4-BE49-F238E27FC236}">
                <a16:creationId xmlns:a16="http://schemas.microsoft.com/office/drawing/2014/main" id="{08565B48-1EE9-4B04-9BAB-759FB19DC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0" name="Foliennummernplatzhalter 3">
            <a:extLst>
              <a:ext uri="{FF2B5EF4-FFF2-40B4-BE49-F238E27FC236}">
                <a16:creationId xmlns:a16="http://schemas.microsoft.com/office/drawing/2014/main" id="{BDA8FC2D-A7B3-44C6-9706-863126A969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9CEF382-7345-4330-81FE-695C473FDE44}" type="slidenum">
              <a:rPr lang="en-AU" altLang="en-US" smtClean="0"/>
              <a:pPr>
                <a:spcBef>
                  <a:spcPct val="0"/>
                </a:spcBef>
              </a:pPr>
              <a:t>6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lienbildplatzhalter 1">
            <a:extLst>
              <a:ext uri="{FF2B5EF4-FFF2-40B4-BE49-F238E27FC236}">
                <a16:creationId xmlns:a16="http://schemas.microsoft.com/office/drawing/2014/main" id="{55CAD41D-BCA7-4BFD-A26C-6D588F4E03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Notizenplatzhalter 2">
            <a:extLst>
              <a:ext uri="{FF2B5EF4-FFF2-40B4-BE49-F238E27FC236}">
                <a16:creationId xmlns:a16="http://schemas.microsoft.com/office/drawing/2014/main" id="{8394428E-5252-4C5D-8AA8-0F85577CE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8" name="Foliennummernplatzhalter 3">
            <a:extLst>
              <a:ext uri="{FF2B5EF4-FFF2-40B4-BE49-F238E27FC236}">
                <a16:creationId xmlns:a16="http://schemas.microsoft.com/office/drawing/2014/main" id="{9A0F7273-E452-4CE5-AAC2-8F3B08FF52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16E8B32-A7F7-4D0A-A4A9-3F997A21F37A}" type="slidenum">
              <a:rPr lang="en-AU" altLang="en-US" smtClean="0"/>
              <a:pPr>
                <a:spcBef>
                  <a:spcPct val="0"/>
                </a:spcBef>
              </a:pPr>
              <a:t>7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bildplatzhalter 1">
            <a:extLst>
              <a:ext uri="{FF2B5EF4-FFF2-40B4-BE49-F238E27FC236}">
                <a16:creationId xmlns:a16="http://schemas.microsoft.com/office/drawing/2014/main" id="{AB869437-BB9F-4BED-BBB6-E9EDD88DA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Notizenplatzhalter 2">
            <a:extLst>
              <a:ext uri="{FF2B5EF4-FFF2-40B4-BE49-F238E27FC236}">
                <a16:creationId xmlns:a16="http://schemas.microsoft.com/office/drawing/2014/main" id="{FE7D18D6-ED52-45A0-B671-A25789CFF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6" name="Foliennummernplatzhalter 3">
            <a:extLst>
              <a:ext uri="{FF2B5EF4-FFF2-40B4-BE49-F238E27FC236}">
                <a16:creationId xmlns:a16="http://schemas.microsoft.com/office/drawing/2014/main" id="{9FBEBAFA-72BB-4FEE-95DE-BFA574B828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52D6DB0-41D2-404E-B3CD-F8A2A3F09A2A}" type="slidenum">
              <a:rPr lang="en-AU" altLang="en-US" smtClean="0"/>
              <a:pPr>
                <a:spcBef>
                  <a:spcPct val="0"/>
                </a:spcBef>
              </a:pPr>
              <a:t>8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lienbildplatzhalter 1">
            <a:extLst>
              <a:ext uri="{FF2B5EF4-FFF2-40B4-BE49-F238E27FC236}">
                <a16:creationId xmlns:a16="http://schemas.microsoft.com/office/drawing/2014/main" id="{E3C6A362-E31A-4A28-B232-6EA05D7624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Notizenplatzhalter 2">
            <a:extLst>
              <a:ext uri="{FF2B5EF4-FFF2-40B4-BE49-F238E27FC236}">
                <a16:creationId xmlns:a16="http://schemas.microsoft.com/office/drawing/2014/main" id="{757BBC49-CD4D-4F27-9129-04AE751FE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4" name="Foliennummernplatzhalter 3">
            <a:extLst>
              <a:ext uri="{FF2B5EF4-FFF2-40B4-BE49-F238E27FC236}">
                <a16:creationId xmlns:a16="http://schemas.microsoft.com/office/drawing/2014/main" id="{A6898BC5-5014-4D12-907C-5E74943C0E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69FF9B7-C2C2-4CB7-A298-FCC16201642F}" type="slidenum">
              <a:rPr lang="en-AU" altLang="en-US" smtClean="0"/>
              <a:pPr>
                <a:spcBef>
                  <a:spcPct val="0"/>
                </a:spcBef>
              </a:pPr>
              <a:t>9</a:t>
            </a:fld>
            <a:endParaRPr lang="en-AU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3">
            <a:extLst>
              <a:ext uri="{FF2B5EF4-FFF2-40B4-BE49-F238E27FC236}">
                <a16:creationId xmlns:a16="http://schemas.microsoft.com/office/drawing/2014/main" id="{BBB62E54-56B3-42D9-9565-7831D1982296}"/>
              </a:ext>
            </a:extLst>
          </p:cNvPr>
          <p:cNvGrpSpPr>
            <a:grpSpLocks/>
          </p:cNvGrpSpPr>
          <p:nvPr/>
        </p:nvGrpSpPr>
        <p:grpSpPr bwMode="auto">
          <a:xfrm>
            <a:off x="0" y="20638"/>
            <a:ext cx="9148763" cy="6851650"/>
            <a:chOff x="1" y="0"/>
            <a:chExt cx="5763" cy="4316"/>
          </a:xfrm>
        </p:grpSpPr>
        <p:sp>
          <p:nvSpPr>
            <p:cNvPr id="4" name="Freeform 44">
              <a:extLst>
                <a:ext uri="{FF2B5EF4-FFF2-40B4-BE49-F238E27FC236}">
                  <a16:creationId xmlns:a16="http://schemas.microsoft.com/office/drawing/2014/main" id="{6BDC6A4A-9C69-4D88-936B-80F5D3B5A4A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5" name="Freeform 45">
              <a:extLst>
                <a:ext uri="{FF2B5EF4-FFF2-40B4-BE49-F238E27FC236}">
                  <a16:creationId xmlns:a16="http://schemas.microsoft.com/office/drawing/2014/main" id="{1868A309-8A18-4696-9BAF-13A8141D100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6" name="Freeform 46">
              <a:extLst>
                <a:ext uri="{FF2B5EF4-FFF2-40B4-BE49-F238E27FC236}">
                  <a16:creationId xmlns:a16="http://schemas.microsoft.com/office/drawing/2014/main" id="{117814FB-36E8-4536-ADD7-4763DD40CE9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grpSp>
          <p:nvGrpSpPr>
            <p:cNvPr id="7" name="Group 47">
              <a:extLst>
                <a:ext uri="{FF2B5EF4-FFF2-40B4-BE49-F238E27FC236}">
                  <a16:creationId xmlns:a16="http://schemas.microsoft.com/office/drawing/2014/main" id="{B66A7FBB-9364-417B-802A-49F39CBA13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7" name="Freeform 7">
                <a:extLst>
                  <a:ext uri="{FF2B5EF4-FFF2-40B4-BE49-F238E27FC236}">
                    <a16:creationId xmlns:a16="http://schemas.microsoft.com/office/drawing/2014/main" id="{3BC540A6-E9DD-41F6-BE71-0B63B4BCEE4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28" name="Freeform 8">
                <a:extLst>
                  <a:ext uri="{FF2B5EF4-FFF2-40B4-BE49-F238E27FC236}">
                    <a16:creationId xmlns:a16="http://schemas.microsoft.com/office/drawing/2014/main" id="{3644E182-0CC3-404A-A9E8-F9C5DC25DBB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29" name="Freeform 9">
                <a:extLst>
                  <a:ext uri="{FF2B5EF4-FFF2-40B4-BE49-F238E27FC236}">
                    <a16:creationId xmlns:a16="http://schemas.microsoft.com/office/drawing/2014/main" id="{68BD93A2-6906-4A75-B93A-9284899FA4F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0" name="Freeform 10">
                <a:extLst>
                  <a:ext uri="{FF2B5EF4-FFF2-40B4-BE49-F238E27FC236}">
                    <a16:creationId xmlns:a16="http://schemas.microsoft.com/office/drawing/2014/main" id="{758AA5BB-950F-418D-98D3-0EDF788C55F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1" name="Freeform 11">
                <a:extLst>
                  <a:ext uri="{FF2B5EF4-FFF2-40B4-BE49-F238E27FC236}">
                    <a16:creationId xmlns:a16="http://schemas.microsoft.com/office/drawing/2014/main" id="{C11F6D19-4621-4B5D-B8C0-F6CE90F3F59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2" name="Freeform 12">
                <a:extLst>
                  <a:ext uri="{FF2B5EF4-FFF2-40B4-BE49-F238E27FC236}">
                    <a16:creationId xmlns:a16="http://schemas.microsoft.com/office/drawing/2014/main" id="{38AEF815-3747-4148-877A-DE17987993E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3" name="Freeform 13">
                <a:extLst>
                  <a:ext uri="{FF2B5EF4-FFF2-40B4-BE49-F238E27FC236}">
                    <a16:creationId xmlns:a16="http://schemas.microsoft.com/office/drawing/2014/main" id="{510B6805-29FE-4B04-8D73-F707E7986CD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4" name="Freeform 14">
                <a:extLst>
                  <a:ext uri="{FF2B5EF4-FFF2-40B4-BE49-F238E27FC236}">
                    <a16:creationId xmlns:a16="http://schemas.microsoft.com/office/drawing/2014/main" id="{1DCAC549-51C0-4877-A58A-8E91354BB2A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5" name="Freeform 15">
                <a:extLst>
                  <a:ext uri="{FF2B5EF4-FFF2-40B4-BE49-F238E27FC236}">
                    <a16:creationId xmlns:a16="http://schemas.microsoft.com/office/drawing/2014/main" id="{805A9ED6-FC07-4F01-9074-93B71316DDD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6" name="Freeform 16">
                <a:extLst>
                  <a:ext uri="{FF2B5EF4-FFF2-40B4-BE49-F238E27FC236}">
                    <a16:creationId xmlns:a16="http://schemas.microsoft.com/office/drawing/2014/main" id="{C77EC2C7-65CD-48ED-9651-4415C8A95D3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7" name="Freeform 17">
                <a:extLst>
                  <a:ext uri="{FF2B5EF4-FFF2-40B4-BE49-F238E27FC236}">
                    <a16:creationId xmlns:a16="http://schemas.microsoft.com/office/drawing/2014/main" id="{F076A25D-82D3-4CD7-BCEB-B6F70229FB0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8" name="Freeform 18">
                <a:extLst>
                  <a:ext uri="{FF2B5EF4-FFF2-40B4-BE49-F238E27FC236}">
                    <a16:creationId xmlns:a16="http://schemas.microsoft.com/office/drawing/2014/main" id="{F2F07D42-B188-4FBC-9106-8EBFC41FB31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9" name="Freeform 19">
                <a:extLst>
                  <a:ext uri="{FF2B5EF4-FFF2-40B4-BE49-F238E27FC236}">
                    <a16:creationId xmlns:a16="http://schemas.microsoft.com/office/drawing/2014/main" id="{BEF9CBDA-4838-41E0-B93B-7926913A487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</p:grpSp>
        <p:sp>
          <p:nvSpPr>
            <p:cNvPr id="8" name="Freeform 20">
              <a:extLst>
                <a:ext uri="{FF2B5EF4-FFF2-40B4-BE49-F238E27FC236}">
                  <a16:creationId xmlns:a16="http://schemas.microsoft.com/office/drawing/2014/main" id="{51848E12-338E-43AE-B30F-5A414C050C4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9" name="Freeform 21">
              <a:extLst>
                <a:ext uri="{FF2B5EF4-FFF2-40B4-BE49-F238E27FC236}">
                  <a16:creationId xmlns:a16="http://schemas.microsoft.com/office/drawing/2014/main" id="{2C3F3C5C-F7A4-4DEB-84ED-6D0D3959DB8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10" name="Freeform 22">
              <a:extLst>
                <a:ext uri="{FF2B5EF4-FFF2-40B4-BE49-F238E27FC236}">
                  <a16:creationId xmlns:a16="http://schemas.microsoft.com/office/drawing/2014/main" id="{6FDCAFB6-4F80-47C7-AE47-A2CD56F5084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11" name="Freeform 23">
              <a:extLst>
                <a:ext uri="{FF2B5EF4-FFF2-40B4-BE49-F238E27FC236}">
                  <a16:creationId xmlns:a16="http://schemas.microsoft.com/office/drawing/2014/main" id="{3F8E82EB-F986-43BA-968F-72D5CD323B3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49 w 717"/>
                <a:gd name="T1" fmla="*/ 845 h 845"/>
                <a:gd name="T2" fmla="*/ 749 w 717"/>
                <a:gd name="T3" fmla="*/ 821 h 845"/>
                <a:gd name="T4" fmla="*/ 606 w 717"/>
                <a:gd name="T5" fmla="*/ 605 h 845"/>
                <a:gd name="T6" fmla="*/ 422 w 717"/>
                <a:gd name="T7" fmla="*/ 396 h 845"/>
                <a:gd name="T8" fmla="*/ 237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25 w 717"/>
                <a:gd name="T15" fmla="*/ 198 h 845"/>
                <a:gd name="T16" fmla="*/ 416 w 717"/>
                <a:gd name="T17" fmla="*/ 408 h 845"/>
                <a:gd name="T18" fmla="*/ 600 w 717"/>
                <a:gd name="T19" fmla="*/ 623 h 845"/>
                <a:gd name="T20" fmla="*/ 749 w 717"/>
                <a:gd name="T21" fmla="*/ 845 h 845"/>
                <a:gd name="T22" fmla="*/ 74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24">
              <a:extLst>
                <a:ext uri="{FF2B5EF4-FFF2-40B4-BE49-F238E27FC236}">
                  <a16:creationId xmlns:a16="http://schemas.microsoft.com/office/drawing/2014/main" id="{4BB70AA9-3033-4C1B-B1E5-235D0D13B36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23 w 407"/>
                <a:gd name="T1" fmla="*/ 414 h 414"/>
                <a:gd name="T2" fmla="*/ 423 w 407"/>
                <a:gd name="T3" fmla="*/ 396 h 414"/>
                <a:gd name="T4" fmla="*/ 238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32 w 407"/>
                <a:gd name="T13" fmla="*/ 204 h 414"/>
                <a:gd name="T14" fmla="*/ 423 w 407"/>
                <a:gd name="T15" fmla="*/ 414 h 414"/>
                <a:gd name="T16" fmla="*/ 423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5">
              <a:extLst>
                <a:ext uri="{FF2B5EF4-FFF2-40B4-BE49-F238E27FC236}">
                  <a16:creationId xmlns:a16="http://schemas.microsoft.com/office/drawing/2014/main" id="{A6E26FD0-2706-4E3E-8736-DA1C021627F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14" name="Freeform 26">
              <a:extLst>
                <a:ext uri="{FF2B5EF4-FFF2-40B4-BE49-F238E27FC236}">
                  <a16:creationId xmlns:a16="http://schemas.microsoft.com/office/drawing/2014/main" id="{FBB8D160-892D-4831-8DDA-2A70658C99E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18 w 586"/>
                <a:gd name="T1" fmla="*/ 0 h 599"/>
                <a:gd name="T2" fmla="*/ 600 w 586"/>
                <a:gd name="T3" fmla="*/ 0 h 599"/>
                <a:gd name="T4" fmla="*/ 423 w 586"/>
                <a:gd name="T5" fmla="*/ 132 h 599"/>
                <a:gd name="T6" fmla="*/ 273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73 w 586"/>
                <a:gd name="T17" fmla="*/ 282 h 599"/>
                <a:gd name="T18" fmla="*/ 429 w 586"/>
                <a:gd name="T19" fmla="*/ 138 h 599"/>
                <a:gd name="T20" fmla="*/ 618 w 586"/>
                <a:gd name="T21" fmla="*/ 0 h 599"/>
                <a:gd name="T22" fmla="*/ 61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27">
              <a:extLst>
                <a:ext uri="{FF2B5EF4-FFF2-40B4-BE49-F238E27FC236}">
                  <a16:creationId xmlns:a16="http://schemas.microsoft.com/office/drawing/2014/main" id="{6ED162FF-9B78-4C60-975B-0EA5882078A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85 w 269"/>
                <a:gd name="T1" fmla="*/ 0 h 252"/>
                <a:gd name="T2" fmla="*/ 267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85 w 269"/>
                <a:gd name="T15" fmla="*/ 0 h 252"/>
                <a:gd name="T16" fmla="*/ 285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28">
              <a:extLst>
                <a:ext uri="{FF2B5EF4-FFF2-40B4-BE49-F238E27FC236}">
                  <a16:creationId xmlns:a16="http://schemas.microsoft.com/office/drawing/2014/main" id="{0F9C24A4-4C6D-4A1C-B936-A27132A74B42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9">
              <a:extLst>
                <a:ext uri="{FF2B5EF4-FFF2-40B4-BE49-F238E27FC236}">
                  <a16:creationId xmlns:a16="http://schemas.microsoft.com/office/drawing/2014/main" id="{3C92C438-BABF-47AB-AF69-BCDC97521C8D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0">
              <a:extLst>
                <a:ext uri="{FF2B5EF4-FFF2-40B4-BE49-F238E27FC236}">
                  <a16:creationId xmlns:a16="http://schemas.microsoft.com/office/drawing/2014/main" id="{FEAA9936-3CAB-4B6C-B9AB-486B9113DC06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31">
              <a:extLst>
                <a:ext uri="{FF2B5EF4-FFF2-40B4-BE49-F238E27FC236}">
                  <a16:creationId xmlns:a16="http://schemas.microsoft.com/office/drawing/2014/main" id="{860A8E49-50BD-4EC2-8F3B-E8240B3896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2" name="Line 32">
                <a:extLst>
                  <a:ext uri="{FF2B5EF4-FFF2-40B4-BE49-F238E27FC236}">
                    <a16:creationId xmlns:a16="http://schemas.microsoft.com/office/drawing/2014/main" id="{EA34D1EA-ACE5-4DCA-9F9D-7478A6F0007F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33">
                <a:extLst>
                  <a:ext uri="{FF2B5EF4-FFF2-40B4-BE49-F238E27FC236}">
                    <a16:creationId xmlns:a16="http://schemas.microsoft.com/office/drawing/2014/main" id="{C6494727-8F5E-4359-BB4E-0847055ED2C6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4">
                <a:extLst>
                  <a:ext uri="{FF2B5EF4-FFF2-40B4-BE49-F238E27FC236}">
                    <a16:creationId xmlns:a16="http://schemas.microsoft.com/office/drawing/2014/main" id="{A6BF6F11-3D10-4A6B-9B4A-2EF1C6A59E27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5">
                <a:extLst>
                  <a:ext uri="{FF2B5EF4-FFF2-40B4-BE49-F238E27FC236}">
                    <a16:creationId xmlns:a16="http://schemas.microsoft.com/office/drawing/2014/main" id="{E79B7CD3-CE6B-464B-AA35-3DBFF71B5170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6">
                <a:extLst>
                  <a:ext uri="{FF2B5EF4-FFF2-40B4-BE49-F238E27FC236}">
                    <a16:creationId xmlns:a16="http://schemas.microsoft.com/office/drawing/2014/main" id="{F4302E8B-2854-4A3F-9DEC-45D4AE8BCF8D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" name="Line 37">
              <a:extLst>
                <a:ext uri="{FF2B5EF4-FFF2-40B4-BE49-F238E27FC236}">
                  <a16:creationId xmlns:a16="http://schemas.microsoft.com/office/drawing/2014/main" id="{A7D53BF4-7098-40C4-8B31-A99225E1C7C7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8">
              <a:extLst>
                <a:ext uri="{FF2B5EF4-FFF2-40B4-BE49-F238E27FC236}">
                  <a16:creationId xmlns:a16="http://schemas.microsoft.com/office/drawing/2014/main" id="{923EE938-A074-4F10-AFF8-378AB6D8A86C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5946" y="2564904"/>
            <a:ext cx="6400800" cy="316395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35882799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0991466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12775"/>
            <a:ext cx="2057400" cy="51845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12775"/>
            <a:ext cx="6019800" cy="51845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187940"/>
      </p:ext>
    </p:extLst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AD56AAB3-1E9C-4D42-AB9C-70FAF6A20C9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4899A787-E789-400A-8F8D-8A8451E4A83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38144884-76FC-4A2D-921E-DE124CDF0B0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8A1478FB-C18E-4103-BC5D-E8FB6EDC403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grpSp>
          <p:nvGrpSpPr>
            <p:cNvPr id="8" name="Group 6">
              <a:extLst>
                <a:ext uri="{FF2B5EF4-FFF2-40B4-BE49-F238E27FC236}">
                  <a16:creationId xmlns:a16="http://schemas.microsoft.com/office/drawing/2014/main" id="{FACC04A6-BF94-4859-98B0-570A651ED6F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>
                <a:extLst>
                  <a:ext uri="{FF2B5EF4-FFF2-40B4-BE49-F238E27FC236}">
                    <a16:creationId xmlns:a16="http://schemas.microsoft.com/office/drawing/2014/main" id="{A181AECA-3B2A-4868-B238-69C952174EF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29" name="Freeform 8">
                <a:extLst>
                  <a:ext uri="{FF2B5EF4-FFF2-40B4-BE49-F238E27FC236}">
                    <a16:creationId xmlns:a16="http://schemas.microsoft.com/office/drawing/2014/main" id="{8E59B34C-7ADD-4AD4-BBE5-CB6AE7BEE24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0" name="Freeform 9">
                <a:extLst>
                  <a:ext uri="{FF2B5EF4-FFF2-40B4-BE49-F238E27FC236}">
                    <a16:creationId xmlns:a16="http://schemas.microsoft.com/office/drawing/2014/main" id="{2D54BF1F-826B-4AEC-9180-16AFF60E445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1" name="Freeform 10">
                <a:extLst>
                  <a:ext uri="{FF2B5EF4-FFF2-40B4-BE49-F238E27FC236}">
                    <a16:creationId xmlns:a16="http://schemas.microsoft.com/office/drawing/2014/main" id="{ABC7CBFB-D037-4A76-94FF-ADD74264EC3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2" name="Freeform 11">
                <a:extLst>
                  <a:ext uri="{FF2B5EF4-FFF2-40B4-BE49-F238E27FC236}">
                    <a16:creationId xmlns:a16="http://schemas.microsoft.com/office/drawing/2014/main" id="{1CEBAF9C-F01F-42B8-8BD9-237B94A3495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3" name="Freeform 12">
                <a:extLst>
                  <a:ext uri="{FF2B5EF4-FFF2-40B4-BE49-F238E27FC236}">
                    <a16:creationId xmlns:a16="http://schemas.microsoft.com/office/drawing/2014/main" id="{CE4B4A69-12CA-4C5A-9394-792279152C1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4" name="Freeform 13">
                <a:extLst>
                  <a:ext uri="{FF2B5EF4-FFF2-40B4-BE49-F238E27FC236}">
                    <a16:creationId xmlns:a16="http://schemas.microsoft.com/office/drawing/2014/main" id="{43072868-055B-43FF-8519-1550F5D2030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5" name="Freeform 14">
                <a:extLst>
                  <a:ext uri="{FF2B5EF4-FFF2-40B4-BE49-F238E27FC236}">
                    <a16:creationId xmlns:a16="http://schemas.microsoft.com/office/drawing/2014/main" id="{B9F6B340-CFA5-44EE-8621-95240B58E8C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6" name="Freeform 15">
                <a:extLst>
                  <a:ext uri="{FF2B5EF4-FFF2-40B4-BE49-F238E27FC236}">
                    <a16:creationId xmlns:a16="http://schemas.microsoft.com/office/drawing/2014/main" id="{7DC2576D-58DF-4891-B85B-D742E09BE02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7" name="Freeform 16">
                <a:extLst>
                  <a:ext uri="{FF2B5EF4-FFF2-40B4-BE49-F238E27FC236}">
                    <a16:creationId xmlns:a16="http://schemas.microsoft.com/office/drawing/2014/main" id="{1E959901-FFFE-40BA-A830-44B31A5BBBC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8" name="Freeform 17">
                <a:extLst>
                  <a:ext uri="{FF2B5EF4-FFF2-40B4-BE49-F238E27FC236}">
                    <a16:creationId xmlns:a16="http://schemas.microsoft.com/office/drawing/2014/main" id="{2F2910A6-2D12-4F4B-AB40-2BFE6652B7B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9" name="Freeform 18">
                <a:extLst>
                  <a:ext uri="{FF2B5EF4-FFF2-40B4-BE49-F238E27FC236}">
                    <a16:creationId xmlns:a16="http://schemas.microsoft.com/office/drawing/2014/main" id="{165304A4-6416-4459-B762-C58E3760E42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40" name="Freeform 19">
                <a:extLst>
                  <a:ext uri="{FF2B5EF4-FFF2-40B4-BE49-F238E27FC236}">
                    <a16:creationId xmlns:a16="http://schemas.microsoft.com/office/drawing/2014/main" id="{7D94C892-08EF-4F4B-A294-002C4F5E8FD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</p:grpSp>
        <p:sp>
          <p:nvSpPr>
            <p:cNvPr id="9" name="Freeform 20">
              <a:extLst>
                <a:ext uri="{FF2B5EF4-FFF2-40B4-BE49-F238E27FC236}">
                  <a16:creationId xmlns:a16="http://schemas.microsoft.com/office/drawing/2014/main" id="{0F24608C-3692-43AE-B847-6C6EC129383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10" name="Freeform 21">
              <a:extLst>
                <a:ext uri="{FF2B5EF4-FFF2-40B4-BE49-F238E27FC236}">
                  <a16:creationId xmlns:a16="http://schemas.microsoft.com/office/drawing/2014/main" id="{542687EC-AE1A-4EC0-86C2-5AD1E5D7D34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11" name="Freeform 22">
              <a:extLst>
                <a:ext uri="{FF2B5EF4-FFF2-40B4-BE49-F238E27FC236}">
                  <a16:creationId xmlns:a16="http://schemas.microsoft.com/office/drawing/2014/main" id="{9E09483A-AC78-43B4-B072-047F1B6315C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12" name="Freeform 23">
              <a:extLst>
                <a:ext uri="{FF2B5EF4-FFF2-40B4-BE49-F238E27FC236}">
                  <a16:creationId xmlns:a16="http://schemas.microsoft.com/office/drawing/2014/main" id="{8D3050A2-E8A9-475E-8B7D-18B1004F25B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41 w 717"/>
                <a:gd name="T1" fmla="*/ 845 h 845"/>
                <a:gd name="T2" fmla="*/ 741 w 717"/>
                <a:gd name="T3" fmla="*/ 821 h 845"/>
                <a:gd name="T4" fmla="*/ 598 w 717"/>
                <a:gd name="T5" fmla="*/ 605 h 845"/>
                <a:gd name="T6" fmla="*/ 418 w 717"/>
                <a:gd name="T7" fmla="*/ 396 h 845"/>
                <a:gd name="T8" fmla="*/ 23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21 w 717"/>
                <a:gd name="T15" fmla="*/ 198 h 845"/>
                <a:gd name="T16" fmla="*/ 412 w 717"/>
                <a:gd name="T17" fmla="*/ 408 h 845"/>
                <a:gd name="T18" fmla="*/ 592 w 717"/>
                <a:gd name="T19" fmla="*/ 623 h 845"/>
                <a:gd name="T20" fmla="*/ 741 w 717"/>
                <a:gd name="T21" fmla="*/ 845 h 845"/>
                <a:gd name="T22" fmla="*/ 74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>
              <a:extLst>
                <a:ext uri="{FF2B5EF4-FFF2-40B4-BE49-F238E27FC236}">
                  <a16:creationId xmlns:a16="http://schemas.microsoft.com/office/drawing/2014/main" id="{F98D9493-0CDB-4F80-A500-DC4B6C24FFC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9 w 407"/>
                <a:gd name="T1" fmla="*/ 414 h 414"/>
                <a:gd name="T2" fmla="*/ 419 w 407"/>
                <a:gd name="T3" fmla="*/ 396 h 414"/>
                <a:gd name="T4" fmla="*/ 23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8 w 407"/>
                <a:gd name="T13" fmla="*/ 204 h 414"/>
                <a:gd name="T14" fmla="*/ 419 w 407"/>
                <a:gd name="T15" fmla="*/ 414 h 414"/>
                <a:gd name="T16" fmla="*/ 41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>
              <a:extLst>
                <a:ext uri="{FF2B5EF4-FFF2-40B4-BE49-F238E27FC236}">
                  <a16:creationId xmlns:a16="http://schemas.microsoft.com/office/drawing/2014/main" id="{88E74EF0-88C8-412F-A976-92CB03219E4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15" name="Freeform 26">
              <a:extLst>
                <a:ext uri="{FF2B5EF4-FFF2-40B4-BE49-F238E27FC236}">
                  <a16:creationId xmlns:a16="http://schemas.microsoft.com/office/drawing/2014/main" id="{7371D1AC-2ECB-4AB6-B56E-438E026CD71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10 w 586"/>
                <a:gd name="T1" fmla="*/ 0 h 599"/>
                <a:gd name="T2" fmla="*/ 592 w 586"/>
                <a:gd name="T3" fmla="*/ 0 h 599"/>
                <a:gd name="T4" fmla="*/ 419 w 586"/>
                <a:gd name="T5" fmla="*/ 132 h 599"/>
                <a:gd name="T6" fmla="*/ 26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9 w 586"/>
                <a:gd name="T17" fmla="*/ 282 h 599"/>
                <a:gd name="T18" fmla="*/ 425 w 586"/>
                <a:gd name="T19" fmla="*/ 138 h 599"/>
                <a:gd name="T20" fmla="*/ 610 w 586"/>
                <a:gd name="T21" fmla="*/ 0 h 599"/>
                <a:gd name="T22" fmla="*/ 61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>
              <a:extLst>
                <a:ext uri="{FF2B5EF4-FFF2-40B4-BE49-F238E27FC236}">
                  <a16:creationId xmlns:a16="http://schemas.microsoft.com/office/drawing/2014/main" id="{9F7FA018-02A8-4724-83D7-5CAED989632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81 w 269"/>
                <a:gd name="T1" fmla="*/ 0 h 252"/>
                <a:gd name="T2" fmla="*/ 26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81 w 269"/>
                <a:gd name="T15" fmla="*/ 0 h 252"/>
                <a:gd name="T16" fmla="*/ 28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>
              <a:extLst>
                <a:ext uri="{FF2B5EF4-FFF2-40B4-BE49-F238E27FC236}">
                  <a16:creationId xmlns:a16="http://schemas.microsoft.com/office/drawing/2014/main" id="{47F10392-EEE1-4B84-8C21-8FE90ED082F7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>
              <a:extLst>
                <a:ext uri="{FF2B5EF4-FFF2-40B4-BE49-F238E27FC236}">
                  <a16:creationId xmlns:a16="http://schemas.microsoft.com/office/drawing/2014/main" id="{50E8E2FC-2D05-4DBE-9533-ABF42A7ADB6D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>
              <a:extLst>
                <a:ext uri="{FF2B5EF4-FFF2-40B4-BE49-F238E27FC236}">
                  <a16:creationId xmlns:a16="http://schemas.microsoft.com/office/drawing/2014/main" id="{D8D6C1EA-8E1E-432B-8A7D-1E1B555E7289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>
              <a:extLst>
                <a:ext uri="{FF2B5EF4-FFF2-40B4-BE49-F238E27FC236}">
                  <a16:creationId xmlns:a16="http://schemas.microsoft.com/office/drawing/2014/main" id="{6F3E65DA-8399-4271-AC88-2F88C999A81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>
                <a:extLst>
                  <a:ext uri="{FF2B5EF4-FFF2-40B4-BE49-F238E27FC236}">
                    <a16:creationId xmlns:a16="http://schemas.microsoft.com/office/drawing/2014/main" id="{58EF70B3-3385-4713-BFD1-3CB44A2DD69A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>
                <a:extLst>
                  <a:ext uri="{FF2B5EF4-FFF2-40B4-BE49-F238E27FC236}">
                    <a16:creationId xmlns:a16="http://schemas.microsoft.com/office/drawing/2014/main" id="{03BE8978-4B4A-4519-8635-1A5568EA0EE3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>
                <a:extLst>
                  <a:ext uri="{FF2B5EF4-FFF2-40B4-BE49-F238E27FC236}">
                    <a16:creationId xmlns:a16="http://schemas.microsoft.com/office/drawing/2014/main" id="{88BBB396-3DFF-4E0B-B468-DA772EDA0498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>
                <a:extLst>
                  <a:ext uri="{FF2B5EF4-FFF2-40B4-BE49-F238E27FC236}">
                    <a16:creationId xmlns:a16="http://schemas.microsoft.com/office/drawing/2014/main" id="{6C480E29-5F27-4D0B-A4FD-F895440ABC7B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>
                <a:extLst>
                  <a:ext uri="{FF2B5EF4-FFF2-40B4-BE49-F238E27FC236}">
                    <a16:creationId xmlns:a16="http://schemas.microsoft.com/office/drawing/2014/main" id="{01DF12D5-5C27-48B9-9360-F89B5BCB8E0C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>
              <a:extLst>
                <a:ext uri="{FF2B5EF4-FFF2-40B4-BE49-F238E27FC236}">
                  <a16:creationId xmlns:a16="http://schemas.microsoft.com/office/drawing/2014/main" id="{B0436610-444B-490C-8690-8E1D7BE7C15D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>
              <a:extLst>
                <a:ext uri="{FF2B5EF4-FFF2-40B4-BE49-F238E27FC236}">
                  <a16:creationId xmlns:a16="http://schemas.microsoft.com/office/drawing/2014/main" id="{68EAD8F1-E5C2-41AD-8B07-4624FC33FFA3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883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1" name="Rectangle 41">
            <a:extLst>
              <a:ext uri="{FF2B5EF4-FFF2-40B4-BE49-F238E27FC236}">
                <a16:creationId xmlns:a16="http://schemas.microsoft.com/office/drawing/2014/main" id="{2BE36B46-0941-4D02-8125-48414DE3CDE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2" name="Rectangle 42">
            <a:extLst>
              <a:ext uri="{FF2B5EF4-FFF2-40B4-BE49-F238E27FC236}">
                <a16:creationId xmlns:a16="http://schemas.microsoft.com/office/drawing/2014/main" id="{CFA3302E-59BF-4A7B-9A09-2821C432D7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3" name="Rectangle 43">
            <a:extLst>
              <a:ext uri="{FF2B5EF4-FFF2-40B4-BE49-F238E27FC236}">
                <a16:creationId xmlns:a16="http://schemas.microsoft.com/office/drawing/2014/main" id="{7D3BA865-FFE4-4EFB-86CB-9242C0CA5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54FAE7B-FFD9-4E1E-9010-037F235CCFCA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832429357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3BED8BB5-7373-4F6C-A563-CC7D4393B218}"/>
              </a:ext>
            </a:extLst>
          </p:cNvPr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41A6C9DA-1B9A-4158-9DB8-F1FAAA8B64E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11CBD925-D17B-41E0-833B-B1EE7B64D14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A1E10327-D030-44DC-872C-9311806CFDD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grpSp>
          <p:nvGrpSpPr>
            <p:cNvPr id="8" name="Group 6">
              <a:extLst>
                <a:ext uri="{FF2B5EF4-FFF2-40B4-BE49-F238E27FC236}">
                  <a16:creationId xmlns:a16="http://schemas.microsoft.com/office/drawing/2014/main" id="{F9DC65F7-F235-4056-855D-DBA3B89929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>
                <a:extLst>
                  <a:ext uri="{FF2B5EF4-FFF2-40B4-BE49-F238E27FC236}">
                    <a16:creationId xmlns:a16="http://schemas.microsoft.com/office/drawing/2014/main" id="{C6774D89-AF9B-42CC-90D7-C3C37A62BB5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29" name="Freeform 8">
                <a:extLst>
                  <a:ext uri="{FF2B5EF4-FFF2-40B4-BE49-F238E27FC236}">
                    <a16:creationId xmlns:a16="http://schemas.microsoft.com/office/drawing/2014/main" id="{4A12031A-C3AC-4BEC-8DB9-D10DBF4B307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0" name="Freeform 9">
                <a:extLst>
                  <a:ext uri="{FF2B5EF4-FFF2-40B4-BE49-F238E27FC236}">
                    <a16:creationId xmlns:a16="http://schemas.microsoft.com/office/drawing/2014/main" id="{31054782-0EB7-4547-9E08-9C4444E72E7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1" name="Freeform 10">
                <a:extLst>
                  <a:ext uri="{FF2B5EF4-FFF2-40B4-BE49-F238E27FC236}">
                    <a16:creationId xmlns:a16="http://schemas.microsoft.com/office/drawing/2014/main" id="{E05AF9BF-EB89-4DA9-B750-D1D18CAB6AA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2" name="Freeform 11">
                <a:extLst>
                  <a:ext uri="{FF2B5EF4-FFF2-40B4-BE49-F238E27FC236}">
                    <a16:creationId xmlns:a16="http://schemas.microsoft.com/office/drawing/2014/main" id="{3421FD75-03DD-4829-93C7-955B4E79154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3" name="Freeform 12">
                <a:extLst>
                  <a:ext uri="{FF2B5EF4-FFF2-40B4-BE49-F238E27FC236}">
                    <a16:creationId xmlns:a16="http://schemas.microsoft.com/office/drawing/2014/main" id="{80454A4F-38F6-48EC-904D-6F743720A75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4" name="Freeform 13">
                <a:extLst>
                  <a:ext uri="{FF2B5EF4-FFF2-40B4-BE49-F238E27FC236}">
                    <a16:creationId xmlns:a16="http://schemas.microsoft.com/office/drawing/2014/main" id="{0A207BB1-315F-4F9B-AD45-40A65E656CB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5" name="Freeform 14">
                <a:extLst>
                  <a:ext uri="{FF2B5EF4-FFF2-40B4-BE49-F238E27FC236}">
                    <a16:creationId xmlns:a16="http://schemas.microsoft.com/office/drawing/2014/main" id="{13A144F7-1D3D-4E6F-AC10-C86E891C5CC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6" name="Freeform 15">
                <a:extLst>
                  <a:ext uri="{FF2B5EF4-FFF2-40B4-BE49-F238E27FC236}">
                    <a16:creationId xmlns:a16="http://schemas.microsoft.com/office/drawing/2014/main" id="{7DE3170C-7B06-4A91-BACC-86DDBF91BC8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7" name="Freeform 16">
                <a:extLst>
                  <a:ext uri="{FF2B5EF4-FFF2-40B4-BE49-F238E27FC236}">
                    <a16:creationId xmlns:a16="http://schemas.microsoft.com/office/drawing/2014/main" id="{B8860972-9CE3-4D27-B100-3EB66C1D6DE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8" name="Freeform 17">
                <a:extLst>
                  <a:ext uri="{FF2B5EF4-FFF2-40B4-BE49-F238E27FC236}">
                    <a16:creationId xmlns:a16="http://schemas.microsoft.com/office/drawing/2014/main" id="{131AE2E7-32B1-4B43-8166-090D5CC58CD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9" name="Freeform 18">
                <a:extLst>
                  <a:ext uri="{FF2B5EF4-FFF2-40B4-BE49-F238E27FC236}">
                    <a16:creationId xmlns:a16="http://schemas.microsoft.com/office/drawing/2014/main" id="{86FD74C7-EAD8-476A-B07F-28585546AF6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40" name="Freeform 19">
                <a:extLst>
                  <a:ext uri="{FF2B5EF4-FFF2-40B4-BE49-F238E27FC236}">
                    <a16:creationId xmlns:a16="http://schemas.microsoft.com/office/drawing/2014/main" id="{50677376-2752-4DB3-BF79-C074B1E31C7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</p:grpSp>
        <p:sp>
          <p:nvSpPr>
            <p:cNvPr id="9" name="Freeform 20">
              <a:extLst>
                <a:ext uri="{FF2B5EF4-FFF2-40B4-BE49-F238E27FC236}">
                  <a16:creationId xmlns:a16="http://schemas.microsoft.com/office/drawing/2014/main" id="{EB03BDEC-4238-4C0D-8C44-93EF5164B89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10" name="Freeform 21">
              <a:extLst>
                <a:ext uri="{FF2B5EF4-FFF2-40B4-BE49-F238E27FC236}">
                  <a16:creationId xmlns:a16="http://schemas.microsoft.com/office/drawing/2014/main" id="{FB728763-79B3-47CA-9C05-1D2FDAFDC75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11" name="Freeform 22">
              <a:extLst>
                <a:ext uri="{FF2B5EF4-FFF2-40B4-BE49-F238E27FC236}">
                  <a16:creationId xmlns:a16="http://schemas.microsoft.com/office/drawing/2014/main" id="{DFA4186C-0A43-44BD-9D49-737D011B792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12" name="Freeform 23">
              <a:extLst>
                <a:ext uri="{FF2B5EF4-FFF2-40B4-BE49-F238E27FC236}">
                  <a16:creationId xmlns:a16="http://schemas.microsoft.com/office/drawing/2014/main" id="{182AC5A0-3077-4414-9DC4-E4573668B71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49 w 717"/>
                <a:gd name="T1" fmla="*/ 845 h 845"/>
                <a:gd name="T2" fmla="*/ 749 w 717"/>
                <a:gd name="T3" fmla="*/ 821 h 845"/>
                <a:gd name="T4" fmla="*/ 606 w 717"/>
                <a:gd name="T5" fmla="*/ 605 h 845"/>
                <a:gd name="T6" fmla="*/ 422 w 717"/>
                <a:gd name="T7" fmla="*/ 396 h 845"/>
                <a:gd name="T8" fmla="*/ 237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25 w 717"/>
                <a:gd name="T15" fmla="*/ 198 h 845"/>
                <a:gd name="T16" fmla="*/ 416 w 717"/>
                <a:gd name="T17" fmla="*/ 408 h 845"/>
                <a:gd name="T18" fmla="*/ 600 w 717"/>
                <a:gd name="T19" fmla="*/ 623 h 845"/>
                <a:gd name="T20" fmla="*/ 749 w 717"/>
                <a:gd name="T21" fmla="*/ 845 h 845"/>
                <a:gd name="T22" fmla="*/ 74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>
              <a:extLst>
                <a:ext uri="{FF2B5EF4-FFF2-40B4-BE49-F238E27FC236}">
                  <a16:creationId xmlns:a16="http://schemas.microsoft.com/office/drawing/2014/main" id="{43466BE8-77EC-4AAC-B808-87B84084756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23 w 407"/>
                <a:gd name="T1" fmla="*/ 414 h 414"/>
                <a:gd name="T2" fmla="*/ 423 w 407"/>
                <a:gd name="T3" fmla="*/ 396 h 414"/>
                <a:gd name="T4" fmla="*/ 238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32 w 407"/>
                <a:gd name="T13" fmla="*/ 204 h 414"/>
                <a:gd name="T14" fmla="*/ 423 w 407"/>
                <a:gd name="T15" fmla="*/ 414 h 414"/>
                <a:gd name="T16" fmla="*/ 423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>
              <a:extLst>
                <a:ext uri="{FF2B5EF4-FFF2-40B4-BE49-F238E27FC236}">
                  <a16:creationId xmlns:a16="http://schemas.microsoft.com/office/drawing/2014/main" id="{56881BD8-7727-4CD2-8B45-89C90B037BA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15" name="Freeform 26">
              <a:extLst>
                <a:ext uri="{FF2B5EF4-FFF2-40B4-BE49-F238E27FC236}">
                  <a16:creationId xmlns:a16="http://schemas.microsoft.com/office/drawing/2014/main" id="{E9B2D7C2-411E-4E52-A6B5-9F1FDB1DD9B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18 w 586"/>
                <a:gd name="T1" fmla="*/ 0 h 599"/>
                <a:gd name="T2" fmla="*/ 600 w 586"/>
                <a:gd name="T3" fmla="*/ 0 h 599"/>
                <a:gd name="T4" fmla="*/ 423 w 586"/>
                <a:gd name="T5" fmla="*/ 132 h 599"/>
                <a:gd name="T6" fmla="*/ 273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73 w 586"/>
                <a:gd name="T17" fmla="*/ 282 h 599"/>
                <a:gd name="T18" fmla="*/ 429 w 586"/>
                <a:gd name="T19" fmla="*/ 138 h 599"/>
                <a:gd name="T20" fmla="*/ 618 w 586"/>
                <a:gd name="T21" fmla="*/ 0 h 599"/>
                <a:gd name="T22" fmla="*/ 61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>
              <a:extLst>
                <a:ext uri="{FF2B5EF4-FFF2-40B4-BE49-F238E27FC236}">
                  <a16:creationId xmlns:a16="http://schemas.microsoft.com/office/drawing/2014/main" id="{414F942C-E8E3-417A-865D-884E6D6F904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85 w 269"/>
                <a:gd name="T1" fmla="*/ 0 h 252"/>
                <a:gd name="T2" fmla="*/ 267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85 w 269"/>
                <a:gd name="T15" fmla="*/ 0 h 252"/>
                <a:gd name="T16" fmla="*/ 285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>
              <a:extLst>
                <a:ext uri="{FF2B5EF4-FFF2-40B4-BE49-F238E27FC236}">
                  <a16:creationId xmlns:a16="http://schemas.microsoft.com/office/drawing/2014/main" id="{47E7D772-5D1E-4E9A-A386-15A7F7C17702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>
              <a:extLst>
                <a:ext uri="{FF2B5EF4-FFF2-40B4-BE49-F238E27FC236}">
                  <a16:creationId xmlns:a16="http://schemas.microsoft.com/office/drawing/2014/main" id="{D32DC3F2-0C1C-47C1-9B4A-367D7C8DC696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>
              <a:extLst>
                <a:ext uri="{FF2B5EF4-FFF2-40B4-BE49-F238E27FC236}">
                  <a16:creationId xmlns:a16="http://schemas.microsoft.com/office/drawing/2014/main" id="{0D9C5BF2-BAAB-4DAD-94AA-1F9A5AB1CB47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>
              <a:extLst>
                <a:ext uri="{FF2B5EF4-FFF2-40B4-BE49-F238E27FC236}">
                  <a16:creationId xmlns:a16="http://schemas.microsoft.com/office/drawing/2014/main" id="{F19BB606-DD96-4588-BBAD-AECBEB06E8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>
                <a:extLst>
                  <a:ext uri="{FF2B5EF4-FFF2-40B4-BE49-F238E27FC236}">
                    <a16:creationId xmlns:a16="http://schemas.microsoft.com/office/drawing/2014/main" id="{A205A3E2-D5D6-45DD-815C-88181ACBF81F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>
                <a:extLst>
                  <a:ext uri="{FF2B5EF4-FFF2-40B4-BE49-F238E27FC236}">
                    <a16:creationId xmlns:a16="http://schemas.microsoft.com/office/drawing/2014/main" id="{5B6A1137-B27F-41A0-8010-3DB01F110C3C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>
                <a:extLst>
                  <a:ext uri="{FF2B5EF4-FFF2-40B4-BE49-F238E27FC236}">
                    <a16:creationId xmlns:a16="http://schemas.microsoft.com/office/drawing/2014/main" id="{75A98DB0-9FC9-47D7-9EFF-5B103FCA21CF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>
                <a:extLst>
                  <a:ext uri="{FF2B5EF4-FFF2-40B4-BE49-F238E27FC236}">
                    <a16:creationId xmlns:a16="http://schemas.microsoft.com/office/drawing/2014/main" id="{C0D10F83-978E-463F-BD58-95E54A78E09E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>
                <a:extLst>
                  <a:ext uri="{FF2B5EF4-FFF2-40B4-BE49-F238E27FC236}">
                    <a16:creationId xmlns:a16="http://schemas.microsoft.com/office/drawing/2014/main" id="{07218E27-0A4D-483F-B579-3F4399CB1C57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>
              <a:extLst>
                <a:ext uri="{FF2B5EF4-FFF2-40B4-BE49-F238E27FC236}">
                  <a16:creationId xmlns:a16="http://schemas.microsoft.com/office/drawing/2014/main" id="{9F414BB2-5530-48FD-BB9D-72AC7117C9F2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>
              <a:extLst>
                <a:ext uri="{FF2B5EF4-FFF2-40B4-BE49-F238E27FC236}">
                  <a16:creationId xmlns:a16="http://schemas.microsoft.com/office/drawing/2014/main" id="{3B6DB35E-2B2F-486E-B29A-E2BFC5160151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" name="Group 4">
            <a:extLst>
              <a:ext uri="{FF2B5EF4-FFF2-40B4-BE49-F238E27FC236}">
                <a16:creationId xmlns:a16="http://schemas.microsoft.com/office/drawing/2014/main" id="{ACA81118-7FC1-49BC-89B6-B537D3DA4F14}"/>
              </a:ext>
            </a:extLst>
          </p:cNvPr>
          <p:cNvGrpSpPr>
            <a:grpSpLocks/>
          </p:cNvGrpSpPr>
          <p:nvPr/>
        </p:nvGrpSpPr>
        <p:grpSpPr bwMode="auto">
          <a:xfrm>
            <a:off x="438150" y="90488"/>
            <a:ext cx="8201025" cy="1154112"/>
            <a:chOff x="438150" y="90128"/>
            <a:chExt cx="8201739" cy="1154472"/>
          </a:xfrm>
        </p:grpSpPr>
        <p:sp>
          <p:nvSpPr>
            <p:cNvPr id="42" name="Rectangle 2">
              <a:extLst>
                <a:ext uri="{FF2B5EF4-FFF2-40B4-BE49-F238E27FC236}">
                  <a16:creationId xmlns:a16="http://schemas.microsoft.com/office/drawing/2014/main" id="{3BD1A1C3-77EF-4201-A7EF-336331565E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150" y="90128"/>
              <a:ext cx="8201739" cy="1154472"/>
            </a:xfrm>
            <a:prstGeom prst="rect">
              <a:avLst/>
            </a:prstGeom>
            <a:solidFill>
              <a:schemeClr val="tx1"/>
            </a:solidFill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e-DE" dirty="0"/>
            </a:p>
          </p:txBody>
        </p:sp>
        <p:pic>
          <p:nvPicPr>
            <p:cNvPr id="43" name="Picture 1">
              <a:extLst>
                <a:ext uri="{FF2B5EF4-FFF2-40B4-BE49-F238E27FC236}">
                  <a16:creationId xmlns:a16="http://schemas.microsoft.com/office/drawing/2014/main" id="{A80DBC9A-A5F0-40D5-83B6-127A56BA4E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6959" y="97900"/>
              <a:ext cx="4161624" cy="114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42" y="993031"/>
            <a:ext cx="74295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853" y="2138635"/>
            <a:ext cx="7488237" cy="4530725"/>
          </a:xfrm>
        </p:spPr>
        <p:txBody>
          <a:bodyPr/>
          <a:lstStyle>
            <a:lvl1pPr marL="363538" indent="-363538">
              <a:defRPr/>
            </a:lvl1pPr>
            <a:lvl2pPr marL="538163" indent="-174625">
              <a:defRPr/>
            </a:lvl2pPr>
            <a:lvl3pPr marL="901700" indent="-185738">
              <a:defRPr/>
            </a:lvl3pPr>
            <a:lvl4pPr marL="1077913" indent="-176213">
              <a:defRPr/>
            </a:lvl4pPr>
            <a:lvl5pPr marL="1252538" indent="-174625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79680876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6594170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2276872"/>
            <a:ext cx="3667125" cy="385405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2276872"/>
            <a:ext cx="3668712" cy="385405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7949FAA8-C854-4D3D-BD8D-0CB5AD3FF6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84FE61E9-1488-4D4A-B3BA-720A7E72BB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42">
            <a:extLst>
              <a:ext uri="{FF2B5EF4-FFF2-40B4-BE49-F238E27FC236}">
                <a16:creationId xmlns:a16="http://schemas.microsoft.com/office/drawing/2014/main" id="{65026A00-88C5-4CF1-979A-20EA85C2DE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F4E99CE-2E78-46B0-B04F-C95E2C023D09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799184192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6915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9008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6915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9008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2752411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6118124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4857562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8798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68760"/>
            <a:ext cx="5111750" cy="547260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2856"/>
            <a:ext cx="3008313" cy="4608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6118575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7444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86449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9924276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82E67E9D-02D5-42BE-9BAF-61DBFD26E2D1}"/>
              </a:ext>
            </a:extLst>
          </p:cNvPr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587779" name="Freeform 3">
              <a:extLst>
                <a:ext uri="{FF2B5EF4-FFF2-40B4-BE49-F238E27FC236}">
                  <a16:creationId xmlns:a16="http://schemas.microsoft.com/office/drawing/2014/main" id="{2B973953-BB1B-49B1-B894-8F15622BAFA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587780" name="Freeform 4">
              <a:extLst>
                <a:ext uri="{FF2B5EF4-FFF2-40B4-BE49-F238E27FC236}">
                  <a16:creationId xmlns:a16="http://schemas.microsoft.com/office/drawing/2014/main" id="{990F7A37-0229-48BD-91AF-7598E1D2371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587781" name="Freeform 5">
              <a:extLst>
                <a:ext uri="{FF2B5EF4-FFF2-40B4-BE49-F238E27FC236}">
                  <a16:creationId xmlns:a16="http://schemas.microsoft.com/office/drawing/2014/main" id="{959BC9D4-F238-41BC-A474-DAA58984195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grpSp>
          <p:nvGrpSpPr>
            <p:cNvPr id="1033" name="Group 6">
              <a:extLst>
                <a:ext uri="{FF2B5EF4-FFF2-40B4-BE49-F238E27FC236}">
                  <a16:creationId xmlns:a16="http://schemas.microsoft.com/office/drawing/2014/main" id="{59C3FEFD-47A7-43B2-ABC4-F6332DE359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87783" name="Freeform 7">
                <a:extLst>
                  <a:ext uri="{FF2B5EF4-FFF2-40B4-BE49-F238E27FC236}">
                    <a16:creationId xmlns:a16="http://schemas.microsoft.com/office/drawing/2014/main" id="{009CC993-388F-46FE-9744-5A12A3E1A65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587784" name="Freeform 8">
                <a:extLst>
                  <a:ext uri="{FF2B5EF4-FFF2-40B4-BE49-F238E27FC236}">
                    <a16:creationId xmlns:a16="http://schemas.microsoft.com/office/drawing/2014/main" id="{24A3AB5E-EF93-4FFC-9559-D452B66F8C6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587785" name="Freeform 9">
                <a:extLst>
                  <a:ext uri="{FF2B5EF4-FFF2-40B4-BE49-F238E27FC236}">
                    <a16:creationId xmlns:a16="http://schemas.microsoft.com/office/drawing/2014/main" id="{2F20A2C2-66D2-4C9B-B39F-4F1DD79DDD0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587786" name="Freeform 10">
                <a:extLst>
                  <a:ext uri="{FF2B5EF4-FFF2-40B4-BE49-F238E27FC236}">
                    <a16:creationId xmlns:a16="http://schemas.microsoft.com/office/drawing/2014/main" id="{BFED73AC-C5EA-432C-84E6-7C2A70FC2E8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587787" name="Freeform 11">
                <a:extLst>
                  <a:ext uri="{FF2B5EF4-FFF2-40B4-BE49-F238E27FC236}">
                    <a16:creationId xmlns:a16="http://schemas.microsoft.com/office/drawing/2014/main" id="{0EA70CC8-5B1C-47EF-B723-586ADEEA090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587788" name="Freeform 12">
                <a:extLst>
                  <a:ext uri="{FF2B5EF4-FFF2-40B4-BE49-F238E27FC236}">
                    <a16:creationId xmlns:a16="http://schemas.microsoft.com/office/drawing/2014/main" id="{9C314474-8B1B-4D9D-A1F8-D7EA19D0B15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587789" name="Freeform 13">
                <a:extLst>
                  <a:ext uri="{FF2B5EF4-FFF2-40B4-BE49-F238E27FC236}">
                    <a16:creationId xmlns:a16="http://schemas.microsoft.com/office/drawing/2014/main" id="{851979E1-7B5D-4F04-8165-25FB2CDD551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587790" name="Freeform 14">
                <a:extLst>
                  <a:ext uri="{FF2B5EF4-FFF2-40B4-BE49-F238E27FC236}">
                    <a16:creationId xmlns:a16="http://schemas.microsoft.com/office/drawing/2014/main" id="{1CA98E48-9C25-4097-9B8C-631382BB036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587791" name="Freeform 15">
                <a:extLst>
                  <a:ext uri="{FF2B5EF4-FFF2-40B4-BE49-F238E27FC236}">
                    <a16:creationId xmlns:a16="http://schemas.microsoft.com/office/drawing/2014/main" id="{8417890A-BB9D-4101-9DE8-3A8529B0503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587792" name="Freeform 16">
                <a:extLst>
                  <a:ext uri="{FF2B5EF4-FFF2-40B4-BE49-F238E27FC236}">
                    <a16:creationId xmlns:a16="http://schemas.microsoft.com/office/drawing/2014/main" id="{25447337-BAF6-4592-8822-DDA76C20CE5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587793" name="Freeform 17">
                <a:extLst>
                  <a:ext uri="{FF2B5EF4-FFF2-40B4-BE49-F238E27FC236}">
                    <a16:creationId xmlns:a16="http://schemas.microsoft.com/office/drawing/2014/main" id="{A2272A9B-F6D1-4971-BE1B-9AA9F16AD8B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587794" name="Freeform 18">
                <a:extLst>
                  <a:ext uri="{FF2B5EF4-FFF2-40B4-BE49-F238E27FC236}">
                    <a16:creationId xmlns:a16="http://schemas.microsoft.com/office/drawing/2014/main" id="{827A46EE-3628-4870-AF28-F6E07A68AA4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587795" name="Freeform 19">
                <a:extLst>
                  <a:ext uri="{FF2B5EF4-FFF2-40B4-BE49-F238E27FC236}">
                    <a16:creationId xmlns:a16="http://schemas.microsoft.com/office/drawing/2014/main" id="{F2518AD8-F38A-4FD3-89E2-DFB9D012FAB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</p:grpSp>
        <p:sp>
          <p:nvSpPr>
            <p:cNvPr id="587796" name="Freeform 20">
              <a:extLst>
                <a:ext uri="{FF2B5EF4-FFF2-40B4-BE49-F238E27FC236}">
                  <a16:creationId xmlns:a16="http://schemas.microsoft.com/office/drawing/2014/main" id="{56C7A896-3BEA-45D5-A5E7-95BEA6F1BBC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587797" name="Freeform 21">
              <a:extLst>
                <a:ext uri="{FF2B5EF4-FFF2-40B4-BE49-F238E27FC236}">
                  <a16:creationId xmlns:a16="http://schemas.microsoft.com/office/drawing/2014/main" id="{3C3AACD9-3170-412E-B7A2-17E8040B728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587798" name="Freeform 22">
              <a:extLst>
                <a:ext uri="{FF2B5EF4-FFF2-40B4-BE49-F238E27FC236}">
                  <a16:creationId xmlns:a16="http://schemas.microsoft.com/office/drawing/2014/main" id="{BB299653-3CEC-410C-90F1-5A78DF29C06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1037" name="Freeform 23">
              <a:extLst>
                <a:ext uri="{FF2B5EF4-FFF2-40B4-BE49-F238E27FC236}">
                  <a16:creationId xmlns:a16="http://schemas.microsoft.com/office/drawing/2014/main" id="{5D62848C-CE62-4896-A81A-371B51BF955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49 w 717"/>
                <a:gd name="T1" fmla="*/ 845 h 845"/>
                <a:gd name="T2" fmla="*/ 749 w 717"/>
                <a:gd name="T3" fmla="*/ 821 h 845"/>
                <a:gd name="T4" fmla="*/ 606 w 717"/>
                <a:gd name="T5" fmla="*/ 605 h 845"/>
                <a:gd name="T6" fmla="*/ 422 w 717"/>
                <a:gd name="T7" fmla="*/ 396 h 845"/>
                <a:gd name="T8" fmla="*/ 237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25 w 717"/>
                <a:gd name="T15" fmla="*/ 198 h 845"/>
                <a:gd name="T16" fmla="*/ 416 w 717"/>
                <a:gd name="T17" fmla="*/ 408 h 845"/>
                <a:gd name="T18" fmla="*/ 600 w 717"/>
                <a:gd name="T19" fmla="*/ 623 h 845"/>
                <a:gd name="T20" fmla="*/ 749 w 717"/>
                <a:gd name="T21" fmla="*/ 845 h 845"/>
                <a:gd name="T22" fmla="*/ 74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24">
              <a:extLst>
                <a:ext uri="{FF2B5EF4-FFF2-40B4-BE49-F238E27FC236}">
                  <a16:creationId xmlns:a16="http://schemas.microsoft.com/office/drawing/2014/main" id="{EE258BAE-0A98-431B-B039-27FD3CCC0B8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23 w 407"/>
                <a:gd name="T1" fmla="*/ 414 h 414"/>
                <a:gd name="T2" fmla="*/ 423 w 407"/>
                <a:gd name="T3" fmla="*/ 396 h 414"/>
                <a:gd name="T4" fmla="*/ 238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32 w 407"/>
                <a:gd name="T13" fmla="*/ 204 h 414"/>
                <a:gd name="T14" fmla="*/ 423 w 407"/>
                <a:gd name="T15" fmla="*/ 414 h 414"/>
                <a:gd name="T16" fmla="*/ 423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7801" name="Freeform 25">
              <a:extLst>
                <a:ext uri="{FF2B5EF4-FFF2-40B4-BE49-F238E27FC236}">
                  <a16:creationId xmlns:a16="http://schemas.microsoft.com/office/drawing/2014/main" id="{8F7D71A5-63C7-4EB7-9AB3-05C5539D0D9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1040" name="Freeform 26">
              <a:extLst>
                <a:ext uri="{FF2B5EF4-FFF2-40B4-BE49-F238E27FC236}">
                  <a16:creationId xmlns:a16="http://schemas.microsoft.com/office/drawing/2014/main" id="{74A924F7-833F-42D8-A3D6-9388AFFE889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18 w 586"/>
                <a:gd name="T1" fmla="*/ 0 h 599"/>
                <a:gd name="T2" fmla="*/ 600 w 586"/>
                <a:gd name="T3" fmla="*/ 0 h 599"/>
                <a:gd name="T4" fmla="*/ 423 w 586"/>
                <a:gd name="T5" fmla="*/ 132 h 599"/>
                <a:gd name="T6" fmla="*/ 273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73 w 586"/>
                <a:gd name="T17" fmla="*/ 282 h 599"/>
                <a:gd name="T18" fmla="*/ 429 w 586"/>
                <a:gd name="T19" fmla="*/ 138 h 599"/>
                <a:gd name="T20" fmla="*/ 618 w 586"/>
                <a:gd name="T21" fmla="*/ 0 h 599"/>
                <a:gd name="T22" fmla="*/ 61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>
              <a:extLst>
                <a:ext uri="{FF2B5EF4-FFF2-40B4-BE49-F238E27FC236}">
                  <a16:creationId xmlns:a16="http://schemas.microsoft.com/office/drawing/2014/main" id="{7F28B14F-E343-4727-9592-1F91A60C8A9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85 w 269"/>
                <a:gd name="T1" fmla="*/ 0 h 252"/>
                <a:gd name="T2" fmla="*/ 267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85 w 269"/>
                <a:gd name="T15" fmla="*/ 0 h 252"/>
                <a:gd name="T16" fmla="*/ 285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Line 28">
              <a:extLst>
                <a:ext uri="{FF2B5EF4-FFF2-40B4-BE49-F238E27FC236}">
                  <a16:creationId xmlns:a16="http://schemas.microsoft.com/office/drawing/2014/main" id="{7D7A76C9-78D4-4807-8BCC-A8FB59B9138C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Line 29">
              <a:extLst>
                <a:ext uri="{FF2B5EF4-FFF2-40B4-BE49-F238E27FC236}">
                  <a16:creationId xmlns:a16="http://schemas.microsoft.com/office/drawing/2014/main" id="{007CA86F-41F9-42F0-9877-ECEAB5C94DED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30">
              <a:extLst>
                <a:ext uri="{FF2B5EF4-FFF2-40B4-BE49-F238E27FC236}">
                  <a16:creationId xmlns:a16="http://schemas.microsoft.com/office/drawing/2014/main" id="{454DB176-3C3F-4C06-BA6E-F98B50144D27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5" name="Group 31">
              <a:extLst>
                <a:ext uri="{FF2B5EF4-FFF2-40B4-BE49-F238E27FC236}">
                  <a16:creationId xmlns:a16="http://schemas.microsoft.com/office/drawing/2014/main" id="{4AD4146C-B74A-44ED-829C-BA869D1A58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48" name="Line 32">
                <a:extLst>
                  <a:ext uri="{FF2B5EF4-FFF2-40B4-BE49-F238E27FC236}">
                    <a16:creationId xmlns:a16="http://schemas.microsoft.com/office/drawing/2014/main" id="{60DE5678-8943-424E-862C-C2F9AD046807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" name="Line 33">
                <a:extLst>
                  <a:ext uri="{FF2B5EF4-FFF2-40B4-BE49-F238E27FC236}">
                    <a16:creationId xmlns:a16="http://schemas.microsoft.com/office/drawing/2014/main" id="{1E43C35D-701C-4BAC-91EE-710853EDC687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" name="Line 34">
                <a:extLst>
                  <a:ext uri="{FF2B5EF4-FFF2-40B4-BE49-F238E27FC236}">
                    <a16:creationId xmlns:a16="http://schemas.microsoft.com/office/drawing/2014/main" id="{E830575F-2194-457C-929F-7BFB8B22F6F4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35">
                <a:extLst>
                  <a:ext uri="{FF2B5EF4-FFF2-40B4-BE49-F238E27FC236}">
                    <a16:creationId xmlns:a16="http://schemas.microsoft.com/office/drawing/2014/main" id="{2AF7DC92-19DF-4EC5-B0AA-57A15B8C3DA1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36">
                <a:extLst>
                  <a:ext uri="{FF2B5EF4-FFF2-40B4-BE49-F238E27FC236}">
                    <a16:creationId xmlns:a16="http://schemas.microsoft.com/office/drawing/2014/main" id="{CD3631DD-EC90-4099-B00E-0C273D1F3F0C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6" name="Line 37">
              <a:extLst>
                <a:ext uri="{FF2B5EF4-FFF2-40B4-BE49-F238E27FC236}">
                  <a16:creationId xmlns:a16="http://schemas.microsoft.com/office/drawing/2014/main" id="{3941FC64-7BFC-4385-A9C9-DDC4E99A08E8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Line 38">
              <a:extLst>
                <a:ext uri="{FF2B5EF4-FFF2-40B4-BE49-F238E27FC236}">
                  <a16:creationId xmlns:a16="http://schemas.microsoft.com/office/drawing/2014/main" id="{1E6EA6EC-8252-4DB8-AD0C-84C0DDA96F76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7815" name="Rectangle 39">
            <a:extLst>
              <a:ext uri="{FF2B5EF4-FFF2-40B4-BE49-F238E27FC236}">
                <a16:creationId xmlns:a16="http://schemas.microsoft.com/office/drawing/2014/main" id="{BBB99E45-EBC0-4FB6-A8C1-6B7350F8F4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77875" y="1136650"/>
            <a:ext cx="7585075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87819" name="Rectangle 43">
            <a:extLst>
              <a:ext uri="{FF2B5EF4-FFF2-40B4-BE49-F238E27FC236}">
                <a16:creationId xmlns:a16="http://schemas.microsoft.com/office/drawing/2014/main" id="{EB215CA6-08FB-49D8-AFD5-EBE0E4E801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95338" y="2492375"/>
            <a:ext cx="7488237" cy="402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29" name="Picture 44" descr="LogoConference 2014">
            <a:extLst>
              <a:ext uri="{FF2B5EF4-FFF2-40B4-BE49-F238E27FC236}">
                <a16:creationId xmlns:a16="http://schemas.microsoft.com/office/drawing/2014/main" id="{DDD5A30F-70B6-4B80-ACFD-C175F5E4282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188913"/>
            <a:ext cx="1409700" cy="141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354" r:id="rId1"/>
    <p:sldLayoutId id="2147484355" r:id="rId2"/>
    <p:sldLayoutId id="2147484346" r:id="rId3"/>
    <p:sldLayoutId id="2147484356" r:id="rId4"/>
    <p:sldLayoutId id="2147484347" r:id="rId5"/>
    <p:sldLayoutId id="2147484348" r:id="rId6"/>
    <p:sldLayoutId id="2147484349" r:id="rId7"/>
    <p:sldLayoutId id="2147484350" r:id="rId8"/>
    <p:sldLayoutId id="2147484351" r:id="rId9"/>
    <p:sldLayoutId id="2147484352" r:id="rId10"/>
    <p:sldLayoutId id="2147484353" r:id="rId11"/>
    <p:sldLayoutId id="2147484357" r:id="rId12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7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7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87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87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87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819" grpId="0" build="p" bldLvl="2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355600" indent="-355600" algn="l" defTabSz="358775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Wingdings" panose="05000000000000000000" pitchFamily="2" charset="2"/>
        <a:buChar char="§"/>
        <a:defRPr sz="32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31813" indent="-176213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anose="020B0604020202020204" pitchFamily="34" charset="0"/>
        <a:buChar char="•"/>
        <a:defRPr sz="28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00113" indent="-1841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anose="020B0604020202020204" pitchFamily="34" charset="0"/>
        <a:buChar char="•"/>
        <a:defRPr sz="24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255713" indent="-17780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anose="020B0604020202020204" pitchFamily="34" charset="0"/>
        <a:buChar char="•"/>
        <a:defRPr sz="20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609725" indent="-176213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anose="020B0604020202020204" pitchFamily="34" charset="0"/>
        <a:buChar char="•"/>
        <a:defRPr sz="20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ho.int/mtg_docs/com_wg/TOR/WENDWG-TOR.pdf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DD6F8E3-20D4-4C0B-BBC9-087B9CEB50B3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500063" y="188913"/>
            <a:ext cx="8215312" cy="571500"/>
          </a:xfrm>
          <a:solidFill>
            <a:schemeClr val="tx2">
              <a:alpha val="73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en-US" sz="15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11th MEETING OF THE </a:t>
            </a:r>
            <a:br>
              <a:rPr lang="en-US" sz="15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5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IHO INTER-REGIONAL COORDINATION COMMITTEE</a:t>
            </a:r>
            <a:endParaRPr lang="fr-FR" sz="1500" b="1" dirty="0">
              <a:solidFill>
                <a:srgbClr val="FFFF00"/>
              </a:solidFill>
            </a:endParaRPr>
          </a:p>
        </p:txBody>
      </p:sp>
      <p:pic>
        <p:nvPicPr>
          <p:cNvPr id="8195" name="Image 3" descr="IhoLogo_.pngtransparent.png">
            <a:extLst>
              <a:ext uri="{FF2B5EF4-FFF2-40B4-BE49-F238E27FC236}">
                <a16:creationId xmlns:a16="http://schemas.microsoft.com/office/drawing/2014/main" id="{31D9BE8A-1F90-4147-95F3-8D38AF3016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44450"/>
            <a:ext cx="56515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Image 6" descr="IhoLogo_.pngtransparent.png">
            <a:extLst>
              <a:ext uri="{FF2B5EF4-FFF2-40B4-BE49-F238E27FC236}">
                <a16:creationId xmlns:a16="http://schemas.microsoft.com/office/drawing/2014/main" id="{AAB5C9FB-A2F5-4988-BC57-D663892AC2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75" y="44450"/>
            <a:ext cx="563563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24580EFA-97C4-4E58-83F3-463027C961EA}"/>
              </a:ext>
            </a:extLst>
          </p:cNvPr>
          <p:cNvSpPr txBox="1">
            <a:spLocks/>
          </p:cNvSpPr>
          <p:nvPr/>
        </p:nvSpPr>
        <p:spPr bwMode="auto">
          <a:xfrm>
            <a:off x="827088" y="1268413"/>
            <a:ext cx="7845425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r>
              <a:rPr lang="en-GB" altLang="de-DE" sz="3600" kern="0" dirty="0">
                <a:solidFill>
                  <a:schemeClr val="hlink"/>
                </a:solidFill>
                <a:latin typeface="Arial" charset="0"/>
                <a:ea typeface="+mj-ea"/>
                <a:cs typeface="+mj-cs"/>
              </a:rPr>
              <a:t>INTER-REGIONAL </a:t>
            </a:r>
            <a:br>
              <a:rPr lang="en-GB" altLang="de-DE" sz="3600" kern="0" dirty="0">
                <a:solidFill>
                  <a:schemeClr val="hlink"/>
                </a:solidFill>
                <a:latin typeface="Arial" charset="0"/>
                <a:ea typeface="+mj-ea"/>
                <a:cs typeface="+mj-cs"/>
              </a:rPr>
            </a:br>
            <a:r>
              <a:rPr lang="en-GB" altLang="de-DE" sz="3600" kern="0" dirty="0">
                <a:solidFill>
                  <a:schemeClr val="hlink"/>
                </a:solidFill>
                <a:latin typeface="Arial" charset="0"/>
                <a:ea typeface="+mj-ea"/>
                <a:cs typeface="+mj-cs"/>
              </a:rPr>
              <a:t>COORDINATION COMMITTEE</a:t>
            </a:r>
            <a:br>
              <a:rPr lang="en-GB" altLang="de-DE" sz="3600" kern="0" dirty="0">
                <a:solidFill>
                  <a:schemeClr val="hlink"/>
                </a:solidFill>
                <a:latin typeface="Arial" charset="0"/>
                <a:ea typeface="+mj-ea"/>
                <a:cs typeface="+mj-cs"/>
              </a:rPr>
            </a:br>
            <a:r>
              <a:rPr lang="en-GB" altLang="de-DE" sz="3600" kern="0" dirty="0">
                <a:solidFill>
                  <a:schemeClr val="hlink"/>
                </a:solidFill>
                <a:latin typeface="Arial" charset="0"/>
                <a:ea typeface="+mj-ea"/>
                <a:cs typeface="+mj-cs"/>
              </a:rPr>
              <a:t>(IRCC11)</a:t>
            </a:r>
          </a:p>
          <a:p>
            <a:pPr algn="ctr" eaLnBrk="1" hangingPunct="1">
              <a:defRPr/>
            </a:pPr>
            <a:endParaRPr lang="en-GB" altLang="de-DE" sz="3600" kern="0" dirty="0">
              <a:solidFill>
                <a:schemeClr val="hlink"/>
              </a:solidFill>
              <a:latin typeface="Arial" charset="0"/>
              <a:ea typeface="+mj-ea"/>
              <a:cs typeface="+mj-cs"/>
            </a:endParaRPr>
          </a:p>
          <a:p>
            <a:pPr algn="ctr" eaLnBrk="1" hangingPunct="1">
              <a:defRPr/>
            </a:pPr>
            <a:r>
              <a:rPr lang="en-US" altLang="de-DE" sz="3600" kern="0" dirty="0">
                <a:solidFill>
                  <a:schemeClr val="hlink"/>
                </a:solidFill>
                <a:latin typeface="Arial" charset="0"/>
                <a:ea typeface="+mj-ea"/>
                <a:cs typeface="+mj-cs"/>
              </a:rPr>
              <a:t>WENDWG REPORT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8115484-8F4F-4307-9775-954A05F3B2FC}"/>
              </a:ext>
            </a:extLst>
          </p:cNvPr>
          <p:cNvSpPr txBox="1">
            <a:spLocks/>
          </p:cNvSpPr>
          <p:nvPr/>
        </p:nvSpPr>
        <p:spPr bwMode="auto">
          <a:xfrm>
            <a:off x="684213" y="5084763"/>
            <a:ext cx="777240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defTabSz="358775" eaLnBrk="1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Wingdings" pitchFamily="2" charset="2"/>
              <a:buNone/>
              <a:defRPr/>
            </a:pPr>
            <a:endParaRPr lang="en-GB" sz="3600" kern="0" dirty="0">
              <a:solidFill>
                <a:schemeClr val="hlink"/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  <p:transition advClick="0" advTm="5000">
    <p:pull dir="l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9A9DDF07-2D4A-4681-BA94-AAC6E98BEF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15975" y="260350"/>
            <a:ext cx="7585075" cy="164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sz="2800" b="1">
                <a:effectLst/>
                <a:latin typeface="Arial" panose="020B0604020202020204" pitchFamily="34" charset="0"/>
              </a:rPr>
              <a:t>Key Aspects</a:t>
            </a:r>
            <a:br>
              <a:rPr lang="en-US" altLang="de-DE" sz="2800" b="1">
                <a:effectLst/>
                <a:latin typeface="Arial" panose="020B0604020202020204" pitchFamily="34" charset="0"/>
              </a:rPr>
            </a:br>
            <a:r>
              <a:rPr lang="en-GB" altLang="de-DE" sz="2800" b="1">
                <a:effectLst/>
                <a:latin typeface="Arial" panose="020B0604020202020204" pitchFamily="34" charset="0"/>
              </a:rPr>
              <a:t>Full Implementation of WEND Principles</a:t>
            </a:r>
            <a:endParaRPr lang="en-US" altLang="de-DE" sz="2800" b="1">
              <a:effectLst/>
              <a:latin typeface="Arial" panose="020B0604020202020204" pitchFamily="34" charset="0"/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23DDD79-BEF8-4878-BBA1-CB07229CABA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80400" cy="45370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 altLang="de-DE" dirty="0">
                <a:effectLst/>
                <a:latin typeface="Arial" panose="020B0604020202020204" pitchFamily="34" charset="0"/>
              </a:rPr>
              <a:t>ENC scheme implementation varies regionally. RHCs have pragmatic approach to address.</a:t>
            </a:r>
          </a:p>
          <a:p>
            <a:pPr>
              <a:defRPr/>
            </a:pPr>
            <a:r>
              <a:rPr lang="en-US" altLang="de-DE" dirty="0" err="1">
                <a:effectLst/>
                <a:latin typeface="Arial" panose="020B0604020202020204" pitchFamily="34" charset="0"/>
              </a:rPr>
              <a:t>INToGIS</a:t>
            </a:r>
            <a:r>
              <a:rPr lang="en-US" altLang="de-DE" dirty="0">
                <a:effectLst/>
                <a:latin typeface="Arial" panose="020B0604020202020204" pitchFamily="34" charset="0"/>
              </a:rPr>
              <a:t> Phase II work completed.</a:t>
            </a:r>
          </a:p>
          <a:p>
            <a:pPr lvl="1">
              <a:defRPr/>
            </a:pPr>
            <a:r>
              <a:rPr lang="en-US" altLang="de-DE" dirty="0">
                <a:effectLst/>
                <a:latin typeface="Arial" panose="020B0604020202020204" pitchFamily="34" charset="0"/>
              </a:rPr>
              <a:t>Commissioning expected Jul/Aug 19 </a:t>
            </a:r>
          </a:p>
          <a:p>
            <a:pPr lvl="1">
              <a:defRPr/>
            </a:pPr>
            <a:r>
              <a:rPr lang="en-US" altLang="de-DE" dirty="0">
                <a:effectLst/>
                <a:latin typeface="Arial" panose="020B0604020202020204" pitchFamily="34" charset="0"/>
              </a:rPr>
              <a:t>Functionality to include actual cell coverage &amp; AIS density</a:t>
            </a:r>
          </a:p>
          <a:p>
            <a:pPr lvl="1">
              <a:defRPr/>
            </a:pPr>
            <a:r>
              <a:rPr lang="en-US" altLang="de-DE" dirty="0">
                <a:effectLst/>
                <a:latin typeface="Arial" panose="020B0604020202020204" pitchFamily="34" charset="0"/>
              </a:rPr>
              <a:t>Great support from KHOA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de-DE" dirty="0"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81A9CE46-B899-48F5-8FCB-23551E2186B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15975" y="260350"/>
            <a:ext cx="7585075" cy="164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sz="2800" b="1">
                <a:effectLst/>
                <a:latin typeface="Arial" panose="020B0604020202020204" pitchFamily="34" charset="0"/>
              </a:rPr>
              <a:t>Key Aspects</a:t>
            </a:r>
            <a:br>
              <a:rPr lang="en-US" altLang="de-DE" sz="2800" b="1">
                <a:effectLst/>
                <a:latin typeface="Arial" panose="020B0604020202020204" pitchFamily="34" charset="0"/>
              </a:rPr>
            </a:br>
            <a:r>
              <a:rPr lang="en-GB" altLang="de-DE" sz="2800" b="1">
                <a:effectLst/>
                <a:latin typeface="Arial" panose="020B0604020202020204" pitchFamily="34" charset="0"/>
              </a:rPr>
              <a:t>Full Implementation of WEND Principles (cont’d)</a:t>
            </a:r>
            <a:endParaRPr lang="en-US" altLang="de-DE" sz="2800" b="1">
              <a:effectLst/>
              <a:latin typeface="Arial" panose="020B0604020202020204" pitchFamily="34" charset="0"/>
            </a:endParaRP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FD1E9921-B162-4253-9158-2007666DFFB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80400" cy="4537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de-DE">
                <a:effectLst/>
                <a:latin typeface="Arial" panose="020B0604020202020204" pitchFamily="34" charset="0"/>
              </a:rPr>
              <a:t>Producers invited to provide agreement to their RENC to make CATZOC values available in INToGIS II additional layers.</a:t>
            </a:r>
          </a:p>
          <a:p>
            <a:pPr lvl="1"/>
            <a:r>
              <a:rPr lang="en-US" altLang="de-DE">
                <a:effectLst/>
                <a:latin typeface="Arial" panose="020B0604020202020204" pitchFamily="34" charset="0"/>
              </a:rPr>
              <a:t>Manager Mode only – available only to MS</a:t>
            </a:r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BD1E7B0D-6812-420F-9346-2477746B5DB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15975" y="260350"/>
            <a:ext cx="7585075" cy="164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sz="2800" b="1">
                <a:effectLst/>
                <a:latin typeface="Arial" panose="020B0604020202020204" pitchFamily="34" charset="0"/>
              </a:rPr>
              <a:t>Key Aspects</a:t>
            </a:r>
            <a:br>
              <a:rPr lang="en-US" altLang="de-DE" sz="2800" b="1">
                <a:effectLst/>
                <a:latin typeface="Arial" panose="020B0604020202020204" pitchFamily="34" charset="0"/>
              </a:rPr>
            </a:br>
            <a:r>
              <a:rPr lang="en-GB" altLang="de-DE" sz="2800" b="1">
                <a:effectLst/>
                <a:latin typeface="Arial" panose="020B0604020202020204" pitchFamily="34" charset="0"/>
              </a:rPr>
              <a:t>Impact of New TORs &amp; C2 Actions</a:t>
            </a:r>
            <a:br>
              <a:rPr lang="en-GB" altLang="de-DE" sz="2800" b="1">
                <a:effectLst/>
                <a:latin typeface="Arial" panose="020B0604020202020204" pitchFamily="34" charset="0"/>
              </a:rPr>
            </a:br>
            <a:r>
              <a:rPr lang="en-GB" altLang="de-DE" sz="2800" b="1" i="1">
                <a:effectLst/>
                <a:latin typeface="Arial" panose="020B0604020202020204" pitchFamily="34" charset="0"/>
              </a:rPr>
              <a:t>Workshop Sessions</a:t>
            </a:r>
            <a:endParaRPr lang="en-US" altLang="de-DE" sz="2800" b="1" i="1">
              <a:effectLst/>
              <a:latin typeface="Arial" panose="020B0604020202020204" pitchFamily="34" charset="0"/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978A997-E38A-4056-AB8C-A11CA654BE6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80400" cy="45370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de-DE" dirty="0">
                <a:effectLst/>
                <a:latin typeface="Arial" panose="020B0604020202020204" pitchFamily="34" charset="0"/>
              </a:rPr>
              <a:t>Impact of new TORs:</a:t>
            </a:r>
          </a:p>
          <a:p>
            <a:pPr>
              <a:defRPr/>
            </a:pPr>
            <a:r>
              <a:rPr lang="en-US" altLang="de-DE" dirty="0">
                <a:effectLst/>
                <a:latin typeface="Arial" panose="020B0604020202020204" pitchFamily="34" charset="0"/>
              </a:rPr>
              <a:t>Retain in WP those items previously anticipated as part of WG scope expansion</a:t>
            </a:r>
          </a:p>
          <a:p>
            <a:pPr lvl="1">
              <a:defRPr/>
            </a:pPr>
            <a:r>
              <a:rPr lang="en-US" altLang="de-DE" dirty="0">
                <a:effectLst/>
                <a:latin typeface="Arial" panose="020B0604020202020204" pitchFamily="34" charset="0"/>
              </a:rPr>
              <a:t>Inc </a:t>
            </a:r>
            <a:r>
              <a:rPr lang="en-US" altLang="de-DE" dirty="0" err="1">
                <a:effectLst/>
                <a:latin typeface="Arial" panose="020B0604020202020204" pitchFamily="34" charset="0"/>
              </a:rPr>
              <a:t>licence</a:t>
            </a:r>
            <a:r>
              <a:rPr lang="en-US" altLang="de-DE" dirty="0">
                <a:effectLst/>
                <a:latin typeface="Arial" panose="020B0604020202020204" pitchFamily="34" charset="0"/>
              </a:rPr>
              <a:t> management service (non mandated vessels)</a:t>
            </a:r>
          </a:p>
          <a:p>
            <a:pPr lvl="1">
              <a:defRPr/>
            </a:pPr>
            <a:r>
              <a:rPr lang="en-US" altLang="de-DE" dirty="0">
                <a:effectLst/>
                <a:latin typeface="Arial" panose="020B0604020202020204" pitchFamily="34" charset="0"/>
              </a:rPr>
              <a:t>Support to Seabed 2030 </a:t>
            </a:r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222630A3-F2F7-4A63-92FA-6729F91D320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15975" y="260350"/>
            <a:ext cx="7585075" cy="164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sz="2800" b="1">
                <a:effectLst/>
                <a:latin typeface="Arial" panose="020B0604020202020204" pitchFamily="34" charset="0"/>
              </a:rPr>
              <a:t>Key Aspects</a:t>
            </a:r>
            <a:br>
              <a:rPr lang="en-US" altLang="de-DE" sz="2800" b="1">
                <a:effectLst/>
                <a:latin typeface="Arial" panose="020B0604020202020204" pitchFamily="34" charset="0"/>
              </a:rPr>
            </a:br>
            <a:r>
              <a:rPr lang="en-GB" altLang="de-DE" sz="2800" b="1">
                <a:effectLst/>
                <a:latin typeface="Arial" panose="020B0604020202020204" pitchFamily="34" charset="0"/>
              </a:rPr>
              <a:t>Impact of New TORs &amp; C2 Actions</a:t>
            </a:r>
            <a:br>
              <a:rPr lang="en-GB" altLang="de-DE" sz="2800" b="1">
                <a:effectLst/>
                <a:latin typeface="Arial" panose="020B0604020202020204" pitchFamily="34" charset="0"/>
              </a:rPr>
            </a:br>
            <a:r>
              <a:rPr lang="en-GB" altLang="de-DE" sz="2800" b="1" i="1">
                <a:effectLst/>
                <a:latin typeface="Arial" panose="020B0604020202020204" pitchFamily="34" charset="0"/>
              </a:rPr>
              <a:t>Workshop Sessions </a:t>
            </a:r>
            <a:r>
              <a:rPr lang="en-GB" altLang="de-DE" sz="2400" b="1" i="1">
                <a:effectLst/>
                <a:latin typeface="Arial" panose="020B0604020202020204" pitchFamily="34" charset="0"/>
              </a:rPr>
              <a:t>(cont’d)</a:t>
            </a:r>
            <a:endParaRPr lang="en-US" altLang="de-DE" sz="2800" b="1" i="1">
              <a:effectLst/>
              <a:latin typeface="Arial" panose="020B0604020202020204" pitchFamily="34" charset="0"/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978A997-E38A-4056-AB8C-A11CA654BE6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80400" cy="45370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de-DE" dirty="0">
                <a:effectLst/>
                <a:latin typeface="Arial" panose="020B0604020202020204" pitchFamily="34" charset="0"/>
              </a:rPr>
              <a:t>S100 Implementation Strategy (C2/30 &amp; C2/31) &amp; associated WEND-like principles</a:t>
            </a:r>
          </a:p>
          <a:p>
            <a:pPr>
              <a:defRPr/>
            </a:pPr>
            <a:r>
              <a:rPr lang="en-US" altLang="de-DE" dirty="0">
                <a:effectLst/>
                <a:latin typeface="Arial" panose="020B0604020202020204" pitchFamily="34" charset="0"/>
              </a:rPr>
              <a:t>WENS:</a:t>
            </a:r>
          </a:p>
          <a:p>
            <a:pPr lvl="1">
              <a:defRPr/>
            </a:pPr>
            <a:r>
              <a:rPr lang="en-US" altLang="de-DE" dirty="0">
                <a:effectLst/>
                <a:latin typeface="Arial" panose="020B0604020202020204" pitchFamily="34" charset="0"/>
              </a:rPr>
              <a:t>Worldwide Electronic Navigation Services</a:t>
            </a:r>
          </a:p>
          <a:p>
            <a:pPr lvl="1">
              <a:defRPr/>
            </a:pPr>
            <a:r>
              <a:rPr lang="en-US" altLang="de-DE" dirty="0">
                <a:effectLst/>
                <a:latin typeface="Arial" panose="020B0604020202020204" pitchFamily="34" charset="0"/>
              </a:rPr>
              <a:t>US strawman positively received</a:t>
            </a:r>
          </a:p>
          <a:p>
            <a:pPr lvl="1">
              <a:defRPr/>
            </a:pPr>
            <a:r>
              <a:rPr lang="en-US" altLang="de-DE" dirty="0">
                <a:effectLst/>
                <a:latin typeface="Arial" panose="020B0604020202020204" pitchFamily="34" charset="0"/>
              </a:rPr>
              <a:t>Drafting Group established</a:t>
            </a:r>
          </a:p>
          <a:p>
            <a:pPr lvl="1">
              <a:defRPr/>
            </a:pPr>
            <a:r>
              <a:rPr lang="en-US" altLang="de-DE" dirty="0">
                <a:effectLst/>
                <a:latin typeface="Arial" panose="020B0604020202020204" pitchFamily="34" charset="0"/>
              </a:rPr>
              <a:t>More to follow after this presentation…..</a:t>
            </a:r>
          </a:p>
        </p:txBody>
      </p:sp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77E6E5C2-B173-4454-9F2A-FC3076BCB47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15975" y="260350"/>
            <a:ext cx="7585075" cy="164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sz="2800" b="1">
                <a:effectLst/>
                <a:latin typeface="Arial" panose="020B0604020202020204" pitchFamily="34" charset="0"/>
              </a:rPr>
              <a:t>Key Aspects</a:t>
            </a:r>
            <a:br>
              <a:rPr lang="en-US" altLang="de-DE" sz="2800" b="1">
                <a:effectLst/>
                <a:latin typeface="Arial" panose="020B0604020202020204" pitchFamily="34" charset="0"/>
              </a:rPr>
            </a:br>
            <a:r>
              <a:rPr lang="en-GB" altLang="de-DE" sz="2800" b="1">
                <a:effectLst/>
                <a:latin typeface="Arial" panose="020B0604020202020204" pitchFamily="34" charset="0"/>
              </a:rPr>
              <a:t>Impact of New TORs &amp; C2 Actions</a:t>
            </a:r>
            <a:br>
              <a:rPr lang="en-GB" altLang="de-DE" sz="2800" b="1">
                <a:effectLst/>
                <a:latin typeface="Arial" panose="020B0604020202020204" pitchFamily="34" charset="0"/>
              </a:rPr>
            </a:br>
            <a:r>
              <a:rPr lang="en-GB" altLang="de-DE" sz="2800" b="1" i="1">
                <a:effectLst/>
                <a:latin typeface="Arial" panose="020B0604020202020204" pitchFamily="34" charset="0"/>
              </a:rPr>
              <a:t>Workshop Sessions </a:t>
            </a:r>
            <a:r>
              <a:rPr lang="en-GB" altLang="de-DE" sz="2400" b="1" i="1">
                <a:effectLst/>
                <a:latin typeface="Arial" panose="020B0604020202020204" pitchFamily="34" charset="0"/>
              </a:rPr>
              <a:t>(cont’d)</a:t>
            </a:r>
            <a:endParaRPr lang="en-US" altLang="de-DE" sz="2800" b="1" i="1">
              <a:effectLst/>
              <a:latin typeface="Arial" panose="020B0604020202020204" pitchFamily="34" charset="0"/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978A997-E38A-4056-AB8C-A11CA654BE6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80400" cy="45370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de-DE" dirty="0">
                <a:effectLst/>
                <a:latin typeface="Arial" panose="020B0604020202020204" pitchFamily="34" charset="0"/>
              </a:rPr>
              <a:t>WENDWG </a:t>
            </a:r>
            <a:r>
              <a:rPr lang="en-US" altLang="de-DE" dirty="0" err="1">
                <a:effectLst/>
                <a:latin typeface="Arial" panose="020B0604020202020204" pitchFamily="34" charset="0"/>
              </a:rPr>
              <a:t>ToRs</a:t>
            </a:r>
            <a:endParaRPr lang="en-US" altLang="de-DE" dirty="0">
              <a:effectLst/>
              <a:latin typeface="Arial" panose="020B0604020202020204" pitchFamily="34" charset="0"/>
            </a:endParaRPr>
          </a:p>
          <a:p>
            <a:pPr>
              <a:defRPr/>
            </a:pPr>
            <a:r>
              <a:rPr lang="en-US" altLang="de-DE" dirty="0">
                <a:effectLst/>
                <a:latin typeface="Arial" panose="020B0604020202020204" pitchFamily="34" charset="0"/>
              </a:rPr>
              <a:t>Amendment proposed to support S100 based product implementation strategy</a:t>
            </a:r>
          </a:p>
          <a:p>
            <a:pPr>
              <a:defRPr/>
            </a:pPr>
            <a:endParaRPr lang="en-US" altLang="de-DE" dirty="0"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FC73CF0F-B7C5-426C-9A01-7B244DD5B50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15975" y="260350"/>
            <a:ext cx="7585075" cy="164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sz="2800" b="1">
                <a:effectLst/>
                <a:latin typeface="Arial" panose="020B0604020202020204" pitchFamily="34" charset="0"/>
              </a:rPr>
              <a:t>Key Aspects</a:t>
            </a:r>
            <a:br>
              <a:rPr lang="en-US" altLang="de-DE" sz="2800" b="1">
                <a:effectLst/>
                <a:latin typeface="Arial" panose="020B0604020202020204" pitchFamily="34" charset="0"/>
              </a:rPr>
            </a:br>
            <a:r>
              <a:rPr lang="en-GB" altLang="de-DE" sz="2800" b="1">
                <a:effectLst/>
                <a:latin typeface="Arial" panose="020B0604020202020204" pitchFamily="34" charset="0"/>
              </a:rPr>
              <a:t>Impact of New TORs &amp; C2 Actions</a:t>
            </a:r>
            <a:br>
              <a:rPr lang="en-GB" altLang="de-DE" sz="2800" b="1">
                <a:effectLst/>
                <a:latin typeface="Arial" panose="020B0604020202020204" pitchFamily="34" charset="0"/>
              </a:rPr>
            </a:br>
            <a:r>
              <a:rPr lang="en-GB" altLang="de-DE" sz="2800" b="1" i="1">
                <a:effectLst/>
                <a:latin typeface="Arial" panose="020B0604020202020204" pitchFamily="34" charset="0"/>
              </a:rPr>
              <a:t>Workshop Sessions </a:t>
            </a:r>
            <a:r>
              <a:rPr lang="en-GB" altLang="de-DE" sz="2400" b="1" i="1">
                <a:effectLst/>
                <a:latin typeface="Arial" panose="020B0604020202020204" pitchFamily="34" charset="0"/>
              </a:rPr>
              <a:t>(cont’d)</a:t>
            </a:r>
            <a:endParaRPr lang="en-US" altLang="de-DE" sz="2800" b="1" i="1">
              <a:effectLst/>
              <a:latin typeface="Arial" panose="020B0604020202020204" pitchFamily="34" charset="0"/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978A997-E38A-4056-AB8C-A11CA654BE6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80400" cy="45370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de-DE" dirty="0">
                <a:effectLst/>
                <a:latin typeface="Arial" panose="020B0604020202020204" pitchFamily="34" charset="0"/>
              </a:rPr>
              <a:t>Elimination of Overlaps (IHO Res 1/2018)</a:t>
            </a:r>
          </a:p>
          <a:p>
            <a:pPr>
              <a:defRPr/>
            </a:pPr>
            <a:r>
              <a:rPr lang="en-US" altLang="de-DE" dirty="0">
                <a:effectLst/>
                <a:latin typeface="Arial" panose="020B0604020202020204" pitchFamily="34" charset="0"/>
              </a:rPr>
              <a:t>No improvement in some regions</a:t>
            </a:r>
          </a:p>
          <a:p>
            <a:pPr>
              <a:defRPr/>
            </a:pPr>
            <a:r>
              <a:rPr lang="en-US" altLang="de-DE" dirty="0">
                <a:effectLst/>
                <a:latin typeface="Arial" panose="020B0604020202020204" pitchFamily="34" charset="0"/>
              </a:rPr>
              <a:t>RENCs will enhance support to producers &amp; RHCs</a:t>
            </a:r>
          </a:p>
          <a:p>
            <a:pPr>
              <a:defRPr/>
            </a:pPr>
            <a:r>
              <a:rPr lang="en-US" altLang="de-DE" dirty="0" err="1">
                <a:effectLst/>
                <a:latin typeface="Arial" panose="020B0604020202020204" pitchFamily="34" charset="0"/>
              </a:rPr>
              <a:t>INToGIS</a:t>
            </a:r>
            <a:r>
              <a:rPr lang="en-US" altLang="de-DE" dirty="0">
                <a:effectLst/>
                <a:latin typeface="Arial" panose="020B0604020202020204" pitchFamily="34" charset="0"/>
              </a:rPr>
              <a:t> II includes invaluable overlap checker</a:t>
            </a:r>
          </a:p>
          <a:p>
            <a:pPr>
              <a:defRPr/>
            </a:pPr>
            <a:r>
              <a:rPr lang="en-US" altLang="de-DE" dirty="0">
                <a:effectLst/>
                <a:latin typeface="Arial" panose="020B0604020202020204" pitchFamily="34" charset="0"/>
              </a:rPr>
              <a:t>Need to full </a:t>
            </a:r>
            <a:r>
              <a:rPr lang="en-US" altLang="de-DE" dirty="0" err="1">
                <a:effectLst/>
                <a:latin typeface="Arial" panose="020B0604020202020204" pitchFamily="34" charset="0"/>
              </a:rPr>
              <a:t>implemention</a:t>
            </a:r>
            <a:r>
              <a:rPr lang="en-US" altLang="de-DE" dirty="0">
                <a:effectLst/>
                <a:latin typeface="Arial" panose="020B0604020202020204" pitchFamily="34" charset="0"/>
              </a:rPr>
              <a:t> of Res 1/2018 steps</a:t>
            </a:r>
          </a:p>
        </p:txBody>
      </p:sp>
    </p:spTree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EA4E8337-48D0-4323-9A5A-183E555F9DC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549275"/>
            <a:ext cx="7585075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b="1">
                <a:effectLst/>
                <a:latin typeface="Arial" panose="020B0604020202020204" pitchFamily="34" charset="0"/>
              </a:rPr>
              <a:t>IRCC Action Requested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45B3DA69-6AF9-41D5-8C45-F51DABD1B1A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80400" cy="4537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r>
              <a:rPr lang="en-AU" altLang="en-US" b="1" u="sng">
                <a:effectLst/>
              </a:rPr>
              <a:t>Note</a:t>
            </a:r>
            <a:r>
              <a:rPr lang="en-AU" altLang="en-US">
                <a:effectLst/>
              </a:rPr>
              <a:t> that work continues by stakeholders to improve coverage and to manage overlaps.  </a:t>
            </a:r>
            <a:r>
              <a:rPr lang="en-AU" altLang="en-US" i="1">
                <a:effectLst/>
              </a:rPr>
              <a:t>[Para 4]</a:t>
            </a:r>
            <a:endParaRPr lang="en-GB" altLang="en-US">
              <a:effectLst/>
            </a:endParaRPr>
          </a:p>
          <a:p>
            <a:pPr lvl="1"/>
            <a:r>
              <a:rPr lang="en-AU" altLang="en-US" b="1" u="sng">
                <a:effectLst/>
              </a:rPr>
              <a:t>Encourage </a:t>
            </a:r>
            <a:r>
              <a:rPr lang="en-AU" altLang="en-US">
                <a:effectLst/>
              </a:rPr>
              <a:t>RHCs are to make their own risk assessment of navigational risk for ENC overlaps and to take action to manage these as required. </a:t>
            </a:r>
            <a:r>
              <a:rPr lang="en-AU" altLang="en-US" i="1">
                <a:effectLst/>
              </a:rPr>
              <a:t>[Para 4]</a:t>
            </a:r>
            <a:endParaRPr lang="en-GB" altLang="en-US">
              <a:effectLst/>
            </a:endParaRPr>
          </a:p>
        </p:txBody>
      </p:sp>
    </p:spTree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99AC93B4-566B-4993-AA54-BA4E4C5156F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549275"/>
            <a:ext cx="7585075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b="1">
                <a:effectLst/>
                <a:latin typeface="Arial" panose="020B0604020202020204" pitchFamily="34" charset="0"/>
              </a:rPr>
              <a:t>IRCC Action Requested </a:t>
            </a:r>
            <a:r>
              <a:rPr lang="en-US" altLang="de-DE" sz="2800" b="1">
                <a:effectLst/>
                <a:latin typeface="Arial" panose="020B0604020202020204" pitchFamily="34" charset="0"/>
              </a:rPr>
              <a:t>(cont’d)</a:t>
            </a:r>
            <a:endParaRPr lang="en-US" altLang="de-DE" b="1">
              <a:effectLst/>
              <a:latin typeface="Arial" panose="020B0604020202020204" pitchFamily="34" charset="0"/>
            </a:endParaRP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AF081BD1-9961-426B-816C-D3AD62D30F7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80400" cy="4537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r>
              <a:rPr lang="en-AU" altLang="en-US" b="1" u="sng">
                <a:effectLst/>
              </a:rPr>
              <a:t>Reinforce</a:t>
            </a:r>
            <a:r>
              <a:rPr lang="en-AU" altLang="en-US" b="1">
                <a:effectLst/>
              </a:rPr>
              <a:t> </a:t>
            </a:r>
            <a:r>
              <a:rPr lang="en-US" altLang="en-US">
                <a:effectLst/>
              </a:rPr>
              <a:t>the fact </a:t>
            </a:r>
            <a:r>
              <a:rPr lang="en-AU" altLang="en-US">
                <a:effectLst/>
              </a:rPr>
              <a:t>that the one-year “clock” to resolve overlaps should begin once the overlapping issues, starting with the potential highest risk cases, have been reported to ENC producers</a:t>
            </a:r>
            <a:r>
              <a:rPr lang="en-US" altLang="en-US">
                <a:effectLst/>
              </a:rPr>
              <a:t> (Resolution 1/2018 – IHO CL 19/2018 refers). </a:t>
            </a:r>
            <a:r>
              <a:rPr lang="en-AU" altLang="en-US" i="1">
                <a:effectLst/>
              </a:rPr>
              <a:t>[Para 4]</a:t>
            </a:r>
            <a:endParaRPr lang="en-GB" altLang="en-US">
              <a:effectLst/>
            </a:endParaRPr>
          </a:p>
          <a:p>
            <a:pPr lvl="1"/>
            <a:r>
              <a:rPr lang="en-AU" altLang="en-US" b="1" u="sng">
                <a:effectLst/>
              </a:rPr>
              <a:t>Note</a:t>
            </a:r>
            <a:r>
              <a:rPr lang="en-AU" altLang="en-US">
                <a:effectLst/>
              </a:rPr>
              <a:t> that work is underway to improve data which in turn will improve ENC coverage assessments for port areas. </a:t>
            </a:r>
            <a:r>
              <a:rPr lang="en-AU" altLang="en-US" i="1">
                <a:effectLst/>
              </a:rPr>
              <a:t>[Para 5]</a:t>
            </a:r>
            <a:endParaRPr lang="en-GB" altLang="en-US">
              <a:effectLst/>
            </a:endParaRPr>
          </a:p>
        </p:txBody>
      </p:sp>
    </p:spTree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23565F71-0C5E-4E7B-B7E8-6A7F1D13165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549275"/>
            <a:ext cx="7585075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b="1">
                <a:effectLst/>
                <a:latin typeface="Arial" panose="020B0604020202020204" pitchFamily="34" charset="0"/>
              </a:rPr>
              <a:t>IRCC Action Requested</a:t>
            </a:r>
            <a:r>
              <a:rPr lang="en-US" altLang="de-DE" sz="2800" b="1">
                <a:solidFill>
                  <a:srgbClr val="FFFFCC"/>
                </a:solidFill>
                <a:effectLst/>
                <a:latin typeface="Arial" panose="020B0604020202020204" pitchFamily="34" charset="0"/>
              </a:rPr>
              <a:t> (cont’d)</a:t>
            </a:r>
            <a:endParaRPr lang="en-US" altLang="de-DE" b="1">
              <a:effectLst/>
              <a:latin typeface="Arial" panose="020B0604020202020204" pitchFamily="34" charset="0"/>
            </a:endParaRP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6D8AA0A3-0D61-483F-AE93-EF0A3505E96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80400" cy="4537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r>
              <a:rPr lang="en-AU" altLang="en-US" b="1" u="sng">
                <a:effectLst/>
              </a:rPr>
              <a:t>Commend</a:t>
            </a:r>
            <a:r>
              <a:rPr lang="en-AU" altLang="en-US">
                <a:effectLst/>
              </a:rPr>
              <a:t> IHO secretariat and all other stakeholders for delivery and improvements to the IHO ENC Catalogue. </a:t>
            </a:r>
            <a:r>
              <a:rPr lang="en-AU" altLang="en-US" i="1">
                <a:effectLst/>
              </a:rPr>
              <a:t>[Para 6]</a:t>
            </a:r>
            <a:endParaRPr lang="en-GB" altLang="en-US">
              <a:effectLst/>
            </a:endParaRPr>
          </a:p>
          <a:p>
            <a:pPr lvl="1"/>
            <a:r>
              <a:rPr lang="en-AU" altLang="en-US" b="1" u="sng">
                <a:effectLst/>
              </a:rPr>
              <a:t>Commend</a:t>
            </a:r>
            <a:r>
              <a:rPr lang="en-AU" altLang="en-US">
                <a:effectLst/>
              </a:rPr>
              <a:t> ICENC and PRIMAR for their ongoing support to the ENC producer and user communities. </a:t>
            </a:r>
            <a:r>
              <a:rPr lang="en-AU" altLang="en-US" i="1">
                <a:effectLst/>
              </a:rPr>
              <a:t>[Paras7, 8 &amp; 9]</a:t>
            </a:r>
            <a:endParaRPr lang="en-GB" altLang="en-US">
              <a:effectLst/>
            </a:endParaRPr>
          </a:p>
          <a:p>
            <a:pPr lvl="1"/>
            <a:endParaRPr lang="en-GB" altLang="en-US">
              <a:effectLst/>
            </a:endParaRPr>
          </a:p>
        </p:txBody>
      </p:sp>
    </p:spTree>
  </p:cSld>
  <p:clrMapOvr>
    <a:masterClrMapping/>
  </p:clrMapOvr>
  <p:transition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36048A92-6AFC-4EB8-A17A-CD91A75ADE5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549275"/>
            <a:ext cx="7585075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b="1">
                <a:effectLst/>
                <a:latin typeface="Arial" panose="020B0604020202020204" pitchFamily="34" charset="0"/>
              </a:rPr>
              <a:t>IRCC Action Requested </a:t>
            </a:r>
            <a:r>
              <a:rPr lang="en-US" altLang="de-DE" sz="2800" b="1">
                <a:effectLst/>
                <a:latin typeface="Arial" panose="020B0604020202020204" pitchFamily="34" charset="0"/>
              </a:rPr>
              <a:t>(cont’d)</a:t>
            </a:r>
            <a:endParaRPr lang="en-US" altLang="de-DE" b="1">
              <a:effectLst/>
              <a:latin typeface="Arial" panose="020B0604020202020204" pitchFamily="34" charset="0"/>
            </a:endParaRP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9B771D11-5FFA-4456-8D0B-E70BF44721F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80400" cy="4537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r>
              <a:rPr lang="en-AU" altLang="en-US" b="1" u="sng">
                <a:effectLst/>
              </a:rPr>
              <a:t>Encourage</a:t>
            </a:r>
            <a:r>
              <a:rPr lang="en-AU" altLang="en-US">
                <a:effectLst/>
              </a:rPr>
              <a:t> ENC producers to make available all ENC data (including exclusive data) to every RENC to facilitate quality control (overlapping checks, risk assessment etc). </a:t>
            </a:r>
            <a:r>
              <a:rPr lang="en-AU" altLang="en-US" i="1">
                <a:effectLst/>
              </a:rPr>
              <a:t>[Para 7]</a:t>
            </a:r>
            <a:endParaRPr lang="en-GB" altLang="en-US">
              <a:effectLst/>
            </a:endParaRPr>
          </a:p>
          <a:p>
            <a:pPr lvl="1"/>
            <a:r>
              <a:rPr lang="en-AU" altLang="en-US" b="1" u="sng">
                <a:effectLst/>
              </a:rPr>
              <a:t>Commend</a:t>
            </a:r>
            <a:r>
              <a:rPr lang="en-AU" altLang="en-US">
                <a:effectLst/>
              </a:rPr>
              <a:t> EAHC RECC for its progress in establishing its operations. </a:t>
            </a:r>
            <a:r>
              <a:rPr lang="en-AU" altLang="en-US" i="1">
                <a:effectLst/>
              </a:rPr>
              <a:t>[Para 10]</a:t>
            </a:r>
            <a:endParaRPr lang="en-GB" altLang="en-US">
              <a:effectLst/>
            </a:endParaRPr>
          </a:p>
          <a:p>
            <a:pPr lvl="1"/>
            <a:r>
              <a:rPr lang="en-AU" altLang="en-US" b="1" u="sng">
                <a:effectLst/>
              </a:rPr>
              <a:t>Encourage</a:t>
            </a:r>
            <a:r>
              <a:rPr lang="en-AU" altLang="en-US">
                <a:effectLst/>
              </a:rPr>
              <a:t> RHCs to continue timely provision to WENDWG of status reports on ENC coverage, availability and overlaps. </a:t>
            </a:r>
            <a:r>
              <a:rPr lang="en-AU" altLang="en-US" i="1">
                <a:effectLst/>
              </a:rPr>
              <a:t>[Para 11]</a:t>
            </a:r>
            <a:endParaRPr lang="en-GB" altLang="en-US">
              <a:effectLst/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en-US" altLang="de-DE"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6933ADCF-BFE1-461D-88AA-012560D94B22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27088" y="2205038"/>
            <a:ext cx="7561262" cy="43195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 eaLnBrk="1" hangingPunct="1">
              <a:lnSpc>
                <a:spcPct val="80000"/>
              </a:lnSpc>
              <a:spcAft>
                <a:spcPts val="1800"/>
              </a:spcAft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purpose of the WEND Working Group is to advise IRCC to enable the highest societal value of Member State effort by: </a:t>
            </a:r>
          </a:p>
          <a:p>
            <a:pPr marL="457200" indent="-457200" algn="l" eaLnBrk="1" hangingPunct="1">
              <a:lnSpc>
                <a:spcPct val="80000"/>
              </a:lnSpc>
              <a:spcAft>
                <a:spcPts val="1800"/>
              </a:spcAft>
              <a:buFont typeface="Wingdings" pitchFamily="2" charset="2"/>
              <a:buAutoNum type="alphaLcPeriod"/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Facilitating a world-wide consistent level of high-quality, updated official ENCs through integrated services that support chart carriage requirements of SOLAS Chapter V, and the requirements of the IMO Performance Standards for ECDIS </a:t>
            </a:r>
          </a:p>
          <a:p>
            <a:pPr marL="457200" indent="-457200" algn="l" eaLnBrk="1" hangingPunct="1">
              <a:lnSpc>
                <a:spcPct val="80000"/>
              </a:lnSpc>
              <a:spcAft>
                <a:spcPts val="1800"/>
              </a:spcAft>
              <a:buFont typeface="Wingdings" pitchFamily="2" charset="2"/>
              <a:buAutoNum type="alphaLcPeriod"/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Reviewing options, and recommending actions, that expand the value of the Worldwide ENC Database to all marine data users applying data management principles.</a:t>
            </a:r>
            <a:r>
              <a:rPr lang="en-GB" altLang="de-DE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defRPr/>
            </a:pPr>
            <a:endParaRPr lang="en-GB" altLang="de-DE" sz="2000" b="1" i="1" dirty="0">
              <a:effectLst/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de-DE" sz="2000" b="1" i="1" dirty="0">
              <a:solidFill>
                <a:schemeClr val="folHlink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85F12B46-C280-43EB-855B-A52C891E152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836613"/>
            <a:ext cx="7489825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altLang="de-DE" sz="4000" b="1">
                <a:effectLst/>
                <a:latin typeface="Arial" panose="020B0604020202020204" pitchFamily="34" charset="0"/>
              </a:rPr>
              <a:t>WEND </a:t>
            </a:r>
            <a:r>
              <a:rPr lang="en-GB" altLang="de-DE" b="1">
                <a:effectLst/>
                <a:latin typeface="Arial" panose="020B0604020202020204" pitchFamily="34" charset="0"/>
              </a:rPr>
              <a:t>Terms</a:t>
            </a:r>
            <a:r>
              <a:rPr lang="en-GB" altLang="de-DE" sz="4000" b="1">
                <a:effectLst/>
                <a:latin typeface="Arial" panose="020B0604020202020204" pitchFamily="34" charset="0"/>
              </a:rPr>
              <a:t> of Reference</a:t>
            </a:r>
            <a:br>
              <a:rPr lang="en-GB" altLang="de-DE" sz="4000" b="1">
                <a:effectLst/>
                <a:latin typeface="Arial" panose="020B0604020202020204" pitchFamily="34" charset="0"/>
              </a:rPr>
            </a:br>
            <a:r>
              <a:rPr lang="en-GB" altLang="de-DE" sz="4000" b="1">
                <a:effectLst/>
                <a:latin typeface="Arial" panose="020B0604020202020204" pitchFamily="34" charset="0"/>
              </a:rPr>
              <a:t>Purpose</a:t>
            </a:r>
            <a:br>
              <a:rPr lang="en-GB" altLang="de-DE" sz="4000" b="1">
                <a:effectLst/>
                <a:latin typeface="Arial" panose="020B0604020202020204" pitchFamily="34" charset="0"/>
              </a:rPr>
            </a:br>
            <a:endParaRPr lang="en-GB" altLang="de-DE" sz="4000" b="1"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1B1AB7D0-63DB-4B66-872E-C79EC08F09F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549275"/>
            <a:ext cx="7585075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b="1">
                <a:effectLst/>
                <a:latin typeface="Arial" panose="020B0604020202020204" pitchFamily="34" charset="0"/>
              </a:rPr>
              <a:t>IRCC Action Requested </a:t>
            </a:r>
            <a:r>
              <a:rPr lang="en-US" altLang="de-DE" sz="2800" b="1">
                <a:effectLst/>
                <a:latin typeface="Arial" panose="020B0604020202020204" pitchFamily="34" charset="0"/>
              </a:rPr>
              <a:t>(cont’d)</a:t>
            </a:r>
            <a:endParaRPr lang="en-US" altLang="de-DE" b="1">
              <a:effectLst/>
              <a:latin typeface="Arial" panose="020B0604020202020204" pitchFamily="34" charset="0"/>
            </a:endParaRP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15F131A4-905F-45C1-96D2-9F1B9670D92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80400" cy="4537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r>
              <a:rPr lang="en-AU" altLang="en-US" b="1" u="sng">
                <a:effectLst/>
              </a:rPr>
              <a:t>Commend</a:t>
            </a:r>
            <a:r>
              <a:rPr lang="en-AU" altLang="en-US">
                <a:effectLst/>
              </a:rPr>
              <a:t> KHOA and other stakeholders for their hard work in developing INToGIS Phase II. </a:t>
            </a:r>
            <a:r>
              <a:rPr lang="en-AU" altLang="en-US" i="1">
                <a:effectLst/>
              </a:rPr>
              <a:t>[Para12]</a:t>
            </a:r>
            <a:r>
              <a:rPr lang="en-AU" altLang="en-US" b="1" u="sng">
                <a:effectLst/>
              </a:rPr>
              <a:t> </a:t>
            </a:r>
            <a:endParaRPr lang="en-GB" altLang="en-US">
              <a:effectLst/>
            </a:endParaRPr>
          </a:p>
          <a:p>
            <a:pPr lvl="1"/>
            <a:r>
              <a:rPr lang="en-AU" altLang="en-US" b="1" u="sng">
                <a:effectLst/>
              </a:rPr>
              <a:t>Encourage</a:t>
            </a:r>
            <a:r>
              <a:rPr lang="en-AU" altLang="en-US">
                <a:effectLst/>
              </a:rPr>
              <a:t> ENC producers to provide their agreement, to their RENC, for making CATZOC values available in the additional layers of INToGIS II (Manager Mode only, available to MS only).</a:t>
            </a:r>
            <a:r>
              <a:rPr lang="en-AU" altLang="en-US" i="1">
                <a:effectLst/>
              </a:rPr>
              <a:t> [Para12]</a:t>
            </a:r>
            <a:endParaRPr lang="en-GB" altLang="en-US">
              <a:effectLst/>
            </a:endParaRPr>
          </a:p>
          <a:p>
            <a:pPr lvl="1"/>
            <a:r>
              <a:rPr lang="en-AU" altLang="en-US" b="1" u="sng">
                <a:effectLst/>
              </a:rPr>
              <a:t>Note</a:t>
            </a:r>
            <a:r>
              <a:rPr lang="en-AU" altLang="en-US">
                <a:effectLst/>
              </a:rPr>
              <a:t> that a consolidated draft set of WENS Principles will be presented at IRCC11 for discussion. </a:t>
            </a:r>
            <a:r>
              <a:rPr lang="en-AU" altLang="en-US" i="1">
                <a:effectLst/>
              </a:rPr>
              <a:t>[Para 14b]</a:t>
            </a:r>
            <a:endParaRPr lang="en-GB" altLang="en-US">
              <a:effectLst/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en-US" altLang="de-DE"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6D1FFBF8-2895-4F2D-827D-A3CEA531B0E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549275"/>
            <a:ext cx="7585075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b="1">
                <a:effectLst/>
                <a:latin typeface="Arial" panose="020B0604020202020204" pitchFamily="34" charset="0"/>
              </a:rPr>
              <a:t>IRCC Action Requested </a:t>
            </a:r>
            <a:r>
              <a:rPr lang="en-US" altLang="de-DE" sz="2800" b="1">
                <a:effectLst/>
                <a:latin typeface="Arial" panose="020B0604020202020204" pitchFamily="34" charset="0"/>
              </a:rPr>
              <a:t>(cont’d)</a:t>
            </a:r>
            <a:endParaRPr lang="en-US" altLang="de-DE" b="1">
              <a:effectLst/>
              <a:latin typeface="Arial" panose="020B0604020202020204" pitchFamily="34" charset="0"/>
            </a:endParaRP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B5A2EA63-F679-4F3C-B55F-FF4355B0CE9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80400" cy="4537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r>
              <a:rPr lang="en-AU" altLang="en-US" b="1" u="sng">
                <a:effectLst/>
              </a:rPr>
              <a:t>Approve</a:t>
            </a:r>
            <a:r>
              <a:rPr lang="en-AU" altLang="en-US">
                <a:effectLst/>
              </a:rPr>
              <a:t> draft revision to WENDWG ToRs (as attached) that support an implementation strategy for S-100 based products, including S101 ENCs. </a:t>
            </a:r>
            <a:r>
              <a:rPr lang="en-AU" altLang="en-US" i="1">
                <a:effectLst/>
              </a:rPr>
              <a:t>[Para 14b]</a:t>
            </a:r>
            <a:endParaRPr lang="en-GB" altLang="en-US">
              <a:effectLst/>
            </a:endParaRPr>
          </a:p>
          <a:p>
            <a:pPr lvl="1"/>
            <a:r>
              <a:rPr lang="en-AU" altLang="en-US" b="1" u="sng">
                <a:effectLst/>
              </a:rPr>
              <a:t>Note</a:t>
            </a:r>
            <a:r>
              <a:rPr lang="en-AU" altLang="en-US">
                <a:effectLst/>
              </a:rPr>
              <a:t> that that time has come to start applying the different steps identified in the Resolution 1/2018 to be in a more robust position to evaluate effectiveness in the near future. </a:t>
            </a:r>
            <a:r>
              <a:rPr lang="en-AU" altLang="en-US" i="1">
                <a:effectLst/>
              </a:rPr>
              <a:t>[Para 14d]</a:t>
            </a:r>
            <a:endParaRPr lang="en-GB" altLang="en-US">
              <a:effectLst/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en-US" altLang="de-DE"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96D6659A-BA50-460B-A852-AA004CCF02F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549275"/>
            <a:ext cx="7585075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b="1">
                <a:effectLst/>
                <a:latin typeface="Arial" panose="020B0604020202020204" pitchFamily="34" charset="0"/>
              </a:rPr>
              <a:t>IRCC Action Requested </a:t>
            </a:r>
            <a:r>
              <a:rPr lang="en-US" altLang="de-DE" sz="2800" b="1">
                <a:effectLst/>
                <a:latin typeface="Arial" panose="020B0604020202020204" pitchFamily="34" charset="0"/>
              </a:rPr>
              <a:t>(cont’d)</a:t>
            </a:r>
            <a:endParaRPr lang="en-US" altLang="de-DE" b="1">
              <a:effectLst/>
              <a:latin typeface="Arial" panose="020B0604020202020204" pitchFamily="34" charset="0"/>
            </a:endParaRP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E9F3E65A-6D5F-46DB-B05B-1086D76CBBE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80400" cy="4537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r>
              <a:rPr lang="en-AU" altLang="en-US" b="1" u="sng">
                <a:effectLst/>
              </a:rPr>
              <a:t>Approve</a:t>
            </a:r>
            <a:r>
              <a:rPr lang="en-AU" altLang="en-US">
                <a:effectLst/>
              </a:rPr>
              <a:t> the proposed updated WENDWG 2019-20 Work Programme as given at Annex A and the continuity of WENDWG activities (</a:t>
            </a:r>
            <a:r>
              <a:rPr lang="en-AU" altLang="en-US" u="sng">
                <a:effectLst/>
                <a:hlinkClick r:id="rId3"/>
              </a:rPr>
              <a:t>WENDWG ToRs</a:t>
            </a:r>
            <a:r>
              <a:rPr lang="en-AU" altLang="en-US">
                <a:effectLst/>
              </a:rPr>
              <a:t> Art. 4.4 refers). </a:t>
            </a:r>
            <a:r>
              <a:rPr lang="en-AU" altLang="en-US" i="1">
                <a:effectLst/>
              </a:rPr>
              <a:t>[Paras 16 &amp; 17]</a:t>
            </a:r>
            <a:endParaRPr lang="en-GB" altLang="en-US">
              <a:effectLst/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en-US" altLang="de-DE"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BEB9F804-B7CA-411B-AA8D-3688743E6DF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549275"/>
            <a:ext cx="7585075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altLang="en-US" sz="4000" b="1">
                <a:effectLst/>
              </a:rPr>
              <a:t>Any Questions?</a:t>
            </a:r>
            <a:br>
              <a:rPr lang="en-GB" altLang="en-US">
                <a:effectLst/>
              </a:rPr>
            </a:br>
            <a:endParaRPr lang="en-US" altLang="de-DE" b="1">
              <a:effectLst/>
              <a:latin typeface="Arial" panose="020B0604020202020204" pitchFamily="34" charset="0"/>
            </a:endParaRP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FF224946-44BC-4498-BB07-00B94159DD3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80400" cy="4537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de-DE"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8182D3D-A746-4AB2-B5D5-CA02EA46AB6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549275"/>
            <a:ext cx="7585075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altLang="de-DE" b="1">
                <a:effectLst/>
                <a:latin typeface="Arial" panose="020B0604020202020204" pitchFamily="34" charset="0"/>
              </a:rPr>
              <a:t>9th WENDWG meeting </a:t>
            </a:r>
            <a:br>
              <a:rPr lang="en-GB" altLang="de-DE" b="1">
                <a:effectLst/>
                <a:latin typeface="Arial" panose="020B0604020202020204" pitchFamily="34" charset="0"/>
              </a:rPr>
            </a:br>
            <a:r>
              <a:rPr lang="en-GB" altLang="de-DE" b="1">
                <a:effectLst/>
                <a:latin typeface="Arial" panose="020B0604020202020204" pitchFamily="34" charset="0"/>
              </a:rPr>
              <a:t>Brest - Feb 19</a:t>
            </a:r>
            <a:endParaRPr lang="en-US" altLang="de-DE" b="1">
              <a:effectLst/>
              <a:latin typeface="Arial" panose="020B0604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68C2DE3-D25C-4651-8663-E8FB77702F7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80400" cy="45370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en-GB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ENC Coverage &amp; Overlapping Issues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en-GB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IHO ENC Catalogue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en-GB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RENC Harmonisation &amp; Distribution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en-GB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Full Implementation of WEND Principles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en-GB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Impact of New TORs &amp; C2 Actions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en-GB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Review &amp; Update of WG Work Programme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GB" altLang="de-DE" dirty="0"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F014FA5-1B4B-419E-A900-E4D1AA8D9D8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549275"/>
            <a:ext cx="7585075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b="1">
                <a:effectLst/>
                <a:latin typeface="Arial" panose="020B0604020202020204" pitchFamily="34" charset="0"/>
              </a:rPr>
              <a:t>WENDWG9 Report to IRCC11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3C80A43-512E-4D12-98CC-05C807AEB79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80400" cy="4537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de-DE">
                <a:effectLst/>
                <a:latin typeface="Arial" panose="020B0604020202020204" pitchFamily="34" charset="0"/>
              </a:rPr>
              <a:t>Detail at IRCC11-07D1</a:t>
            </a:r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89A2753-456B-45B4-A1D1-6A73902F272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15975" y="260350"/>
            <a:ext cx="7585075" cy="164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sz="2800" b="1">
                <a:effectLst/>
                <a:latin typeface="Arial" panose="020B0604020202020204" pitchFamily="34" charset="0"/>
              </a:rPr>
              <a:t>K</a:t>
            </a:r>
            <a:r>
              <a:rPr lang="en-US" altLang="de-DE" sz="2800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ey Aspects</a:t>
            </a:r>
            <a:br>
              <a:rPr lang="en-US" altLang="de-DE" sz="2800" b="1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800" b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ENC Coverage &amp; Overlapping Issues</a:t>
            </a:r>
            <a:br>
              <a:rPr lang="en-GB" altLang="en-US">
                <a:effectLst/>
              </a:rPr>
            </a:br>
            <a:endParaRPr lang="en-US" altLang="de-DE" b="1">
              <a:effectLst/>
              <a:latin typeface="Arial" panose="020B0604020202020204" pitchFamily="34" charset="0"/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BF239D3-AB9F-4411-8520-A6BB1EFB770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80400" cy="4537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de-DE">
                <a:effectLst/>
                <a:latin typeface="Arial" panose="020B0604020202020204" pitchFamily="34" charset="0"/>
              </a:rPr>
              <a:t>Work continues to improve coverage &amp; manage overlaps</a:t>
            </a:r>
          </a:p>
          <a:p>
            <a:r>
              <a:rPr lang="en-US" altLang="de-DE">
                <a:effectLst/>
                <a:latin typeface="Arial" panose="020B0604020202020204" pitchFamily="34" charset="0"/>
              </a:rPr>
              <a:t>RHCs encouraged to make own risk assessment of overlaps and then act</a:t>
            </a:r>
          </a:p>
          <a:p>
            <a:r>
              <a:rPr lang="en-US" altLang="de-DE">
                <a:effectLst/>
                <a:latin typeface="Arial" panose="020B0604020202020204" pitchFamily="34" charset="0"/>
              </a:rPr>
              <a:t>One year clock begins once overlapping issues reported to Producers</a:t>
            </a:r>
          </a:p>
          <a:p>
            <a:pPr lvl="1"/>
            <a:r>
              <a:rPr lang="en-US" altLang="de-DE">
                <a:effectLst/>
                <a:latin typeface="Arial" panose="020B0604020202020204" pitchFamily="34" charset="0"/>
              </a:rPr>
              <a:t>Starting with potential high risk cases</a:t>
            </a:r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A113E53-4317-4562-9B90-70B4B39E0EE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15975" y="260350"/>
            <a:ext cx="7585075" cy="164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br>
              <a:rPr lang="en-US" altLang="de-DE" sz="2800" b="1">
                <a:effectLst/>
                <a:latin typeface="Arial" panose="020B0604020202020204" pitchFamily="34" charset="0"/>
              </a:rPr>
            </a:br>
            <a:r>
              <a:rPr lang="en-US" altLang="de-DE" sz="2800" b="1">
                <a:effectLst/>
                <a:latin typeface="Arial" panose="020B0604020202020204" pitchFamily="34" charset="0"/>
              </a:rPr>
              <a:t>K</a:t>
            </a:r>
            <a:r>
              <a:rPr lang="en-US" altLang="de-DE" sz="2800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ey Aspects</a:t>
            </a:r>
            <a:br>
              <a:rPr lang="en-US" altLang="de-DE" sz="2800" b="1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800" b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ENC Coverage &amp; Overlapping Issues </a:t>
            </a:r>
            <a:r>
              <a:rPr lang="en-GB" altLang="en-US" sz="2400" b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(cont’d)</a:t>
            </a:r>
            <a:br>
              <a:rPr lang="en-GB" altLang="en-US">
                <a:effectLst/>
              </a:rPr>
            </a:br>
            <a:endParaRPr lang="en-US" altLang="de-DE" b="1">
              <a:effectLst/>
              <a:latin typeface="Arial" panose="020B0604020202020204" pitchFamily="34" charset="0"/>
            </a:endParaRP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92A2FBB-8D96-4CB7-AB76-F876F6C717B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80400" cy="4537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de-DE">
                <a:effectLst/>
                <a:latin typeface="Arial" panose="020B0604020202020204" pitchFamily="34" charset="0"/>
              </a:rPr>
              <a:t>Port data coverage GIS algorithms not always robust.</a:t>
            </a:r>
          </a:p>
          <a:p>
            <a:r>
              <a:rPr lang="en-US" altLang="de-DE">
                <a:effectLst/>
                <a:latin typeface="Arial" panose="020B0604020202020204" pitchFamily="34" charset="0"/>
              </a:rPr>
              <a:t>Work underway by US NGA to provide modern World Port Index </a:t>
            </a:r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FF0115B0-C124-4C35-BDB8-30F3A1A0787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15975" y="260350"/>
            <a:ext cx="7585075" cy="164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sz="2800" b="1">
                <a:effectLst/>
                <a:latin typeface="Arial" panose="020B0604020202020204" pitchFamily="34" charset="0"/>
              </a:rPr>
              <a:t>Key Aspects</a:t>
            </a:r>
            <a:br>
              <a:rPr lang="en-US" altLang="de-DE" sz="2800" b="1">
                <a:effectLst/>
                <a:latin typeface="Arial" panose="020B0604020202020204" pitchFamily="34" charset="0"/>
              </a:rPr>
            </a:br>
            <a:r>
              <a:rPr lang="en-GB" altLang="de-DE" sz="2800" b="1">
                <a:effectLst/>
                <a:latin typeface="Arial" panose="020B0604020202020204" pitchFamily="34" charset="0"/>
              </a:rPr>
              <a:t>IHO ENC Catalogue</a:t>
            </a:r>
            <a:endParaRPr lang="en-US" altLang="de-DE" sz="2800" b="1">
              <a:effectLst/>
              <a:latin typeface="Arial" panose="020B0604020202020204" pitchFamily="34" charset="0"/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1AE36BFB-6EC3-4E9B-97CB-6AFE1E42B1B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80400" cy="4537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de-DE">
                <a:effectLst/>
                <a:latin typeface="Arial" panose="020B0604020202020204" pitchFamily="34" charset="0"/>
              </a:rPr>
              <a:t>Functionality improvements now operational.</a:t>
            </a:r>
          </a:p>
          <a:p>
            <a:r>
              <a:rPr lang="en-US" altLang="de-DE">
                <a:effectLst/>
                <a:latin typeface="Arial" panose="020B0604020202020204" pitchFamily="34" charset="0"/>
              </a:rPr>
              <a:t>Well done to all those involved!</a:t>
            </a:r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D16B5F98-1894-4735-8656-E3D26A80367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15975" y="260350"/>
            <a:ext cx="7585075" cy="164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sz="2800" b="1">
                <a:effectLst/>
                <a:latin typeface="Arial" panose="020B0604020202020204" pitchFamily="34" charset="0"/>
              </a:rPr>
              <a:t>K</a:t>
            </a:r>
            <a:r>
              <a:rPr lang="en-US" altLang="de-DE" sz="2800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ey Aspects</a:t>
            </a:r>
            <a:br>
              <a:rPr lang="en-US" altLang="de-DE" sz="2800" b="1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800" b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RENC Harmonisation &amp; Distribution</a:t>
            </a:r>
            <a:br>
              <a:rPr lang="en-GB" altLang="en-US">
                <a:effectLst/>
              </a:rPr>
            </a:br>
            <a:endParaRPr lang="en-US" altLang="de-DE" b="1">
              <a:effectLst/>
              <a:latin typeface="Arial" panose="020B0604020202020204" pitchFamily="34" charset="0"/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FF91568-D8F3-4DDC-8B25-DAB4754FDFE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80400" cy="4537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de-DE">
                <a:effectLst/>
                <a:latin typeface="Arial" panose="020B0604020202020204" pitchFamily="34" charset="0"/>
              </a:rPr>
              <a:t>PRIMAR &amp; ICENC providing excellent support to HOs &amp; other users.</a:t>
            </a:r>
          </a:p>
          <a:p>
            <a:r>
              <a:rPr lang="en-US" altLang="de-DE">
                <a:effectLst/>
                <a:latin typeface="Arial" panose="020B0604020202020204" pitchFamily="34" charset="0"/>
              </a:rPr>
              <a:t>QC is vital work: RENCs need access to all ENC data to fulfil function.</a:t>
            </a:r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AEEDCE0-DAAC-4377-AF36-CBE2F2DBF66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15975" y="260350"/>
            <a:ext cx="7585075" cy="164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br>
              <a:rPr lang="en-US" altLang="de-DE" sz="2800" b="1">
                <a:effectLst/>
                <a:latin typeface="Arial" panose="020B0604020202020204" pitchFamily="34" charset="0"/>
              </a:rPr>
            </a:br>
            <a:r>
              <a:rPr lang="en-US" altLang="de-DE" sz="2800" b="1">
                <a:effectLst/>
                <a:latin typeface="Arial" panose="020B0604020202020204" pitchFamily="34" charset="0"/>
              </a:rPr>
              <a:t>K</a:t>
            </a:r>
            <a:r>
              <a:rPr lang="en-US" altLang="de-DE" sz="2800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ey Aspects</a:t>
            </a:r>
            <a:br>
              <a:rPr lang="en-US" altLang="de-DE" sz="2800" b="1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800" b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RENC Harmonisation &amp; Distribution </a:t>
            </a:r>
            <a:br>
              <a:rPr lang="en-GB" altLang="en-US" sz="2800" b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altLang="en-US" sz="2400" b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(cont’d)</a:t>
            </a:r>
            <a:br>
              <a:rPr lang="en-GB" altLang="en-US">
                <a:effectLst/>
              </a:rPr>
            </a:br>
            <a:endParaRPr lang="en-US" altLang="de-DE" b="1">
              <a:effectLst/>
              <a:latin typeface="Arial" panose="020B0604020202020204" pitchFamily="34" charset="0"/>
            </a:endParaRP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FA2347E-0C5D-4F1A-A048-F5C33899B3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80400" cy="4537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de-DE" u="sng">
                <a:effectLst/>
                <a:latin typeface="Arial" panose="020B0604020202020204" pitchFamily="34" charset="0"/>
              </a:rPr>
              <a:t>PRIMAR</a:t>
            </a:r>
            <a:r>
              <a:rPr lang="en-US" altLang="de-DE">
                <a:effectLst/>
                <a:latin typeface="Arial" panose="020B0604020202020204" pitchFamily="34" charset="0"/>
              </a:rPr>
              <a:t>:  Innovation work supporting S100</a:t>
            </a:r>
          </a:p>
          <a:p>
            <a:r>
              <a:rPr lang="en-US" altLang="de-DE" u="sng">
                <a:effectLst/>
                <a:latin typeface="Arial" panose="020B0604020202020204" pitchFamily="34" charset="0"/>
              </a:rPr>
              <a:t>ICENC</a:t>
            </a:r>
            <a:r>
              <a:rPr lang="en-US" altLang="de-DE">
                <a:effectLst/>
                <a:latin typeface="Arial" panose="020B0604020202020204" pitchFamily="34" charset="0"/>
              </a:rPr>
              <a:t>:  Significant training components</a:t>
            </a:r>
          </a:p>
          <a:p>
            <a:r>
              <a:rPr lang="en-US" altLang="de-DE" u="sng">
                <a:effectLst/>
                <a:latin typeface="Arial" panose="020B0604020202020204" pitchFamily="34" charset="0"/>
              </a:rPr>
              <a:t>RECC</a:t>
            </a:r>
            <a:r>
              <a:rPr lang="en-US" altLang="de-DE">
                <a:effectLst/>
                <a:latin typeface="Arial" panose="020B0604020202020204" pitchFamily="34" charset="0"/>
              </a:rPr>
              <a:t>: EAHC Regional ENC Coordination Centre coming online</a:t>
            </a:r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IHO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3731</TotalTime>
  <Words>911</Words>
  <Application>Microsoft Office PowerPoint</Application>
  <PresentationFormat>On-screen Show (4:3)</PresentationFormat>
  <Paragraphs>111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Verdana</vt:lpstr>
      <vt:lpstr>Arial</vt:lpstr>
      <vt:lpstr>Arial Narrow</vt:lpstr>
      <vt:lpstr>Wingdings</vt:lpstr>
      <vt:lpstr>Times New Roman</vt:lpstr>
      <vt:lpstr>Calibri</vt:lpstr>
      <vt:lpstr>Symbol</vt:lpstr>
      <vt:lpstr>IHO</vt:lpstr>
      <vt:lpstr>11th MEETING OF THE  IHO INTER-REGIONAL COORDINATION COMMITTEE</vt:lpstr>
      <vt:lpstr>WEND Terms of Reference Purpose </vt:lpstr>
      <vt:lpstr>9th WENDWG meeting  Brest - Feb 19</vt:lpstr>
      <vt:lpstr>WENDWG9 Report to IRCC11</vt:lpstr>
      <vt:lpstr>Key Aspects ENC Coverage &amp; Overlapping Issues </vt:lpstr>
      <vt:lpstr> Key Aspects ENC Coverage &amp; Overlapping Issues (cont’d) </vt:lpstr>
      <vt:lpstr>Key Aspects IHO ENC Catalogue</vt:lpstr>
      <vt:lpstr>Key Aspects RENC Harmonisation &amp; Distribution </vt:lpstr>
      <vt:lpstr> Key Aspects RENC Harmonisation &amp; Distribution  (cont’d) </vt:lpstr>
      <vt:lpstr>Key Aspects Full Implementation of WEND Principles</vt:lpstr>
      <vt:lpstr>Key Aspects Full Implementation of WEND Principles (cont’d)</vt:lpstr>
      <vt:lpstr>Key Aspects Impact of New TORs &amp; C2 Actions Workshop Sessions</vt:lpstr>
      <vt:lpstr>Key Aspects Impact of New TORs &amp; C2 Actions Workshop Sessions (cont’d)</vt:lpstr>
      <vt:lpstr>Key Aspects Impact of New TORs &amp; C2 Actions Workshop Sessions (cont’d)</vt:lpstr>
      <vt:lpstr>Key Aspects Impact of New TORs &amp; C2 Actions Workshop Sessions (cont’d)</vt:lpstr>
      <vt:lpstr>IRCC Action Requested</vt:lpstr>
      <vt:lpstr>IRCC Action Requested (cont’d)</vt:lpstr>
      <vt:lpstr>IRCC Action Requested (cont’d)</vt:lpstr>
      <vt:lpstr>IRCC Action Requested (cont’d)</vt:lpstr>
      <vt:lpstr>IRCC Action Requested (cont’d)</vt:lpstr>
      <vt:lpstr>IRCC Action Requested (cont’d)</vt:lpstr>
      <vt:lpstr>IRCC Action Requested (cont’d)</vt:lpstr>
      <vt:lpstr>Any Questions?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Ward</dc:creator>
  <cp:lastModifiedBy>Alberto Costaneves</cp:lastModifiedBy>
  <cp:revision>367</cp:revision>
  <cp:lastPrinted>2015-05-18T12:43:32Z</cp:lastPrinted>
  <dcterms:created xsi:type="dcterms:W3CDTF">2012-04-02T12:15:27Z</dcterms:created>
  <dcterms:modified xsi:type="dcterms:W3CDTF">2019-06-04T05:23:07Z</dcterms:modified>
</cp:coreProperties>
</file>