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0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6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1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A185-5530-44DF-B01D-CE6639DC8A3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6549-51AD-4AFA-8F61-740C3C3E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Maximizing the use of Hydrographic Survey Data (MACHC and Industry)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2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48" y="1412776"/>
            <a:ext cx="9148201" cy="40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7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271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22" y="3933056"/>
            <a:ext cx="8822040" cy="134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Maximizing the use of Hydrographic Survey Data (MACHC and Industry)</vt:lpstr>
      <vt:lpstr>PowerPoint Presentation</vt:lpstr>
      <vt:lpstr>PowerPoint Presentation</vt:lpstr>
    </vt:vector>
  </TitlesOfParts>
  <Company>IHB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the use of Hydrographic Survey Data (MACHC and Industry)</dc:title>
  <dc:creator>Alberto Costa Neves</dc:creator>
  <cp:lastModifiedBy>Alberto Costa Neves</cp:lastModifiedBy>
  <cp:revision>1</cp:revision>
  <dcterms:created xsi:type="dcterms:W3CDTF">2014-05-19T09:00:13Z</dcterms:created>
  <dcterms:modified xsi:type="dcterms:W3CDTF">2014-05-19T09:05:26Z</dcterms:modified>
</cp:coreProperties>
</file>