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Objects="1">
      <p:cViewPr varScale="1">
        <p:scale>
          <a:sx n="66" d="100"/>
          <a:sy n="66" d="100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7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6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0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6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2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6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1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8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8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0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USCHC Report to the IRCC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Abu </a:t>
            </a:r>
            <a:r>
              <a:rPr lang="en-US" dirty="0" err="1" smtClean="0"/>
              <a:t>Dahbi</a:t>
            </a:r>
            <a:r>
              <a:rPr lang="en-US" smtClean="0"/>
              <a:t>, May,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66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and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Members:  Canada and United States</a:t>
            </a:r>
          </a:p>
          <a:p>
            <a:endParaRPr lang="en-US" dirty="0"/>
          </a:p>
          <a:p>
            <a:r>
              <a:rPr lang="en-US" dirty="0" smtClean="0"/>
              <a:t>Meetings:</a:t>
            </a:r>
          </a:p>
          <a:p>
            <a:pPr lvl="1"/>
            <a:r>
              <a:rPr lang="en-US" dirty="0" smtClean="0"/>
              <a:t>39th USCHC – May 16, 2016 in conjunction with the 2016 Canadian Hydrographic Conference, Halifax, Nova Scotia, Canada</a:t>
            </a:r>
          </a:p>
          <a:p>
            <a:pPr lvl="1"/>
            <a:r>
              <a:rPr lang="en-US" dirty="0" smtClean="0"/>
              <a:t>40th USCHC – Proposed for March, in </a:t>
            </a:r>
            <a:r>
              <a:rPr lang="en-US" dirty="0" err="1" smtClean="0"/>
              <a:t>Galveton</a:t>
            </a:r>
            <a:r>
              <a:rPr lang="en-US" dirty="0" smtClean="0"/>
              <a:t>, Texas, USA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353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Satellite Derived Bathymetry</a:t>
            </a:r>
          </a:p>
          <a:p>
            <a:pPr lvl="1"/>
            <a:r>
              <a:rPr lang="en-US" dirty="0" smtClean="0"/>
              <a:t>May 6 conference call for informal exchange of collection and application of  SDB to support nautical cartography</a:t>
            </a:r>
          </a:p>
          <a:p>
            <a:pPr lvl="1"/>
            <a:r>
              <a:rPr lang="en-US" dirty="0" smtClean="0"/>
              <a:t>Proposed US/Canada participation in SDB workshop</a:t>
            </a:r>
            <a:endParaRPr lang="en-US" dirty="0"/>
          </a:p>
          <a:p>
            <a:r>
              <a:rPr lang="en-US" dirty="0" smtClean="0"/>
              <a:t>LIDAR</a:t>
            </a:r>
          </a:p>
          <a:p>
            <a:pPr lvl="1"/>
            <a:r>
              <a:rPr lang="en-US" dirty="0" smtClean="0"/>
              <a:t>Combined US/CA participation in Joint Airborne LIDAR Bathymetry Technical Center of Expertise (JALBTC) annual Airborne Coastal Mapping and Charting Workshop</a:t>
            </a:r>
          </a:p>
          <a:p>
            <a:r>
              <a:rPr lang="en-US" dirty="0" smtClean="0"/>
              <a:t>IHO Working Groups and Committees</a:t>
            </a:r>
          </a:p>
          <a:p>
            <a:pPr lvl="1"/>
            <a:r>
              <a:rPr lang="en-US" dirty="0" smtClean="0"/>
              <a:t>Both nations participate fully on technical and regional commission as appropriate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794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Items under 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Marine Spatial Data Infrastructure (MSDI)</a:t>
            </a:r>
          </a:p>
          <a:p>
            <a:pPr lvl="1"/>
            <a:r>
              <a:rPr lang="en-US" dirty="0" smtClean="0"/>
              <a:t>The USCHC will work to establish a Marine Spatial Data Infrastructure for the region that will as sow greater discoverability and usability of hydrographic data to the consumers in the region</a:t>
            </a:r>
          </a:p>
          <a:p>
            <a:pPr lvl="1"/>
            <a:r>
              <a:rPr lang="en-US" dirty="0" smtClean="0"/>
              <a:t>Marine activities beyond safety of navigation, such as coastal managers, industry research and disaster relief efforts that use hydrographic data will be enhanced</a:t>
            </a:r>
          </a:p>
          <a:p>
            <a:pPr lvl="1"/>
            <a:r>
              <a:rPr lang="en-US" dirty="0" smtClean="0"/>
              <a:t>Both nations are committed to making MSDI and data-centricity a core focus to standardize the collection, management, interoperability and dissemination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964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OfficeLight_16x9</Template>
  <TotalTime>46</TotalTime>
  <Application>Microsoft Macintosh PowerPoint</Application>
  <PresentationFormat>Widescreen</PresentationFormat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USCHC Report to the IRCC</vt:lpstr>
      <vt:lpstr>Membership and Meeting</vt:lpstr>
      <vt:lpstr>Activities</vt:lpstr>
      <vt:lpstr>Main Items under Consideration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Lowell</dc:creator>
  <cp:lastModifiedBy>John Lowell</cp:lastModifiedBy>
  <cp:revision>20</cp:revision>
  <dcterms:created xsi:type="dcterms:W3CDTF">2016-05-28T12:58:03Z</dcterms:created>
  <dcterms:modified xsi:type="dcterms:W3CDTF">2016-05-28T17:49:11Z</dcterms:modified>
</cp:coreProperties>
</file>