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6065-5CBF-6046-95A8-BA8F712D51F6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B6B4-B863-F24A-8C1B-B560E5656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904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6065-5CBF-6046-95A8-BA8F712D51F6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B6B4-B863-F24A-8C1B-B560E5656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658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6065-5CBF-6046-95A8-BA8F712D51F6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B6B4-B863-F24A-8C1B-B560E5656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866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6065-5CBF-6046-95A8-BA8F712D51F6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B6B4-B863-F24A-8C1B-B560E5656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622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6065-5CBF-6046-95A8-BA8F712D51F6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B6B4-B863-F24A-8C1B-B560E5656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213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6065-5CBF-6046-95A8-BA8F712D51F6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B6B4-B863-F24A-8C1B-B560E5656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951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6065-5CBF-6046-95A8-BA8F712D51F6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B6B4-B863-F24A-8C1B-B560E5656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917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6065-5CBF-6046-95A8-BA8F712D51F6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B6B4-B863-F24A-8C1B-B560E5656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86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6065-5CBF-6046-95A8-BA8F712D51F6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B6B4-B863-F24A-8C1B-B560E5656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739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6065-5CBF-6046-95A8-BA8F712D51F6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B6B4-B863-F24A-8C1B-B560E5656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671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6065-5CBF-6046-95A8-BA8F712D51F6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5B6B4-B863-F24A-8C1B-B560E5656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479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06065-5CBF-6046-95A8-BA8F712D51F6}" type="datetimeFigureOut">
              <a:rPr lang="en-US" smtClean="0"/>
              <a:t>5/29/2016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5B6B4-B863-F24A-8C1B-B560E5656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711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RSAHC REPORT TO IRCC8</a:t>
            </a:r>
            <a:br>
              <a:rPr lang="en-GB"/>
            </a:br>
            <a:r>
              <a:rPr lang="en-GB"/>
              <a:t>30 MAY 2016</a:t>
            </a:r>
            <a:br>
              <a:rPr lang="en-GB"/>
            </a:b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266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COMPOSITION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Total members-8</a:t>
            </a:r>
          </a:p>
          <a:p>
            <a:r>
              <a:rPr lang="en-GB"/>
              <a:t>Associate members-4</a:t>
            </a:r>
          </a:p>
          <a:p>
            <a:r>
              <a:rPr lang="en-GB"/>
              <a:t>Observers- 3</a:t>
            </a:r>
          </a:p>
          <a:p>
            <a:r>
              <a:rPr lang="en-GB"/>
              <a:t>Last meeting held – Feb 2015</a:t>
            </a:r>
          </a:p>
          <a:p>
            <a:r>
              <a:rPr lang="en-GB"/>
              <a:t>Report in IHO website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36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TOPICS DISCUSSED IN FEB 2015 MEETING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/>
              <a:t>National reports</a:t>
            </a:r>
          </a:p>
          <a:p>
            <a:r>
              <a:rPr lang="en-GB"/>
              <a:t>Protocol of amendments to convention and membership to IHO</a:t>
            </a:r>
          </a:p>
          <a:p>
            <a:r>
              <a:rPr lang="en-GB"/>
              <a:t>Regional INT Chart Scheme Coordination </a:t>
            </a:r>
          </a:p>
          <a:p>
            <a:r>
              <a:rPr lang="en-GB"/>
              <a:t>Updating of C-55 by the MS</a:t>
            </a:r>
          </a:p>
          <a:p>
            <a:r>
              <a:rPr lang="en-GB"/>
              <a:t>Gebco and shallow water bathymetry</a:t>
            </a:r>
          </a:p>
          <a:p>
            <a:r>
              <a:rPr lang="en-GB"/>
              <a:t>MSDI</a:t>
            </a:r>
          </a:p>
          <a:p>
            <a:r>
              <a:rPr lang="en-GB"/>
              <a:t>Capacity building programmes</a:t>
            </a:r>
          </a:p>
          <a:p>
            <a:r>
              <a:rPr lang="en-GB"/>
              <a:t>Timely MSI data to navarea coordinator IX</a:t>
            </a:r>
          </a:p>
          <a:p>
            <a:r>
              <a:rPr lang="en-GB"/>
              <a:t>Technical visits</a:t>
            </a:r>
          </a:p>
          <a:p>
            <a:r>
              <a:rPr lang="en-GB"/>
              <a:t>Draft RSAHC disaster plan </a:t>
            </a:r>
          </a:p>
          <a:p>
            <a:r>
              <a:rPr lang="en-GB"/>
              <a:t>Other routine reviews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886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ACTIVITIES </a:t>
            </a:r>
            <a:br>
              <a:rPr lang="en-GB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/>
              <a:t>No meeting scheduled in 2016.next meeting in Feb 2017</a:t>
            </a:r>
          </a:p>
          <a:p>
            <a:r>
              <a:rPr lang="en-GB"/>
              <a:t>CB program done as per IHO CBWP -2015</a:t>
            </a:r>
          </a:p>
          <a:p>
            <a:r>
              <a:rPr lang="en-GB"/>
              <a:t>MBES post processing  at abu dhabi done 07-11june 2015</a:t>
            </a:r>
          </a:p>
          <a:p>
            <a:r>
              <a:rPr lang="en-GB"/>
              <a:t>TWL workshop  conducted at abu dhabi 06-10Sept 2015</a:t>
            </a:r>
          </a:p>
          <a:p>
            <a:r>
              <a:rPr lang="en-GB"/>
              <a:t>Most of the action points were followedup with MS </a:t>
            </a:r>
          </a:p>
          <a:p>
            <a:r>
              <a:rPr lang="en-GB"/>
              <a:t>Some unforeseen setbacks in last 8 months </a:t>
            </a:r>
          </a:p>
          <a:p>
            <a:r>
              <a:rPr lang="en-GB"/>
              <a:t>Chairman and Vice chair vacant due to retirement/death</a:t>
            </a:r>
          </a:p>
          <a:p>
            <a:r>
              <a:rPr lang="en-GB"/>
              <a:t>New Chairman from UAE under process</a:t>
            </a:r>
          </a:p>
          <a:p>
            <a:r>
              <a:rPr lang="en-GB"/>
              <a:t>Next meeting details likely to be finalised by Sept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83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KSA- HIGHLIGHTS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/>
              <a:t>Hydrographic Survey Projects – 6 completed  for 38000 skm , 2 tendered for 47500 skm</a:t>
            </a:r>
          </a:p>
          <a:p>
            <a:r>
              <a:rPr lang="en-GB"/>
              <a:t>Tweleve tide gauges stations fully operational , another 10 stations being tendered</a:t>
            </a:r>
          </a:p>
          <a:p>
            <a:r>
              <a:rPr lang="en-GB"/>
              <a:t>Two marine sciences data buoys functional </a:t>
            </a:r>
          </a:p>
          <a:p>
            <a:r>
              <a:rPr lang="en-GB"/>
              <a:t>32 ENCs, duly validated, are ready for distribution . 85 CZMCs ready</a:t>
            </a:r>
          </a:p>
          <a:p>
            <a:r>
              <a:rPr lang="en-GB"/>
              <a:t>Plan to complete survey of entire saudi marine areas by 2020, with upto date data</a:t>
            </a:r>
          </a:p>
          <a:p>
            <a:r>
              <a:rPr lang="en-GB"/>
              <a:t>Tide tables for 2016 published</a:t>
            </a:r>
          </a:p>
          <a:p>
            <a:r>
              <a:rPr lang="en-GB"/>
              <a:t>Three batches of cat b hydros and two batches of MCs trained</a:t>
            </a:r>
          </a:p>
          <a:p>
            <a:r>
              <a:rPr lang="en-GB"/>
              <a:t>Data collection/PP by  HSV Sultan and HSL in progress</a:t>
            </a:r>
          </a:p>
          <a:p>
            <a:r>
              <a:rPr lang="en-GB"/>
              <a:t>Migration of hydro data into the HDM project by 2016 in progress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777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RSAHC REPORT TO IRCC8 30 MAY 2016 </vt:lpstr>
      <vt:lpstr>COMPOSITION</vt:lpstr>
      <vt:lpstr>TOPICS DISCUSSED IN FEB 2015 MEETING</vt:lpstr>
      <vt:lpstr>ACTIVITIES  </vt:lpstr>
      <vt:lpstr>KSA- HIGHLIGHTS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RSAHC REPORT TO IRCC8 30 MAY 2016 </dc:title>
  <cp:revision>16</cp:revision>
  <dcterms:modified xsi:type="dcterms:W3CDTF">2016-05-29T19:32:01Z</dcterms:modified>
</cp:coreProperties>
</file>