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304" r:id="rId4"/>
    <p:sldId id="302" r:id="rId5"/>
    <p:sldId id="303" r:id="rId6"/>
    <p:sldId id="296" r:id="rId7"/>
    <p:sldId id="305" r:id="rId8"/>
    <p:sldId id="293" r:id="rId9"/>
    <p:sldId id="297" r:id="rId10"/>
    <p:sldId id="277" r:id="rId11"/>
    <p:sldId id="300" r:id="rId12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9B2"/>
    <a:srgbClr val="1D4575"/>
    <a:srgbClr val="FF66CC"/>
    <a:srgbClr val="CC0000"/>
    <a:srgbClr val="CA3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6CD0C1-C6EE-4277-BCAE-C4FC86CA3F2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2718A290-7FF3-4034-B137-95BFA624AF7C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DISHARMONISATION OF ENC LEADING TO </a:t>
          </a:r>
        </a:p>
        <a:p>
          <a:r>
            <a:rPr lang="en-US" sz="2400" dirty="0" smtClean="0">
              <a:latin typeface="Arial" pitchFamily="34" charset="0"/>
              <a:cs typeface="Arial" pitchFamily="34" charset="0"/>
            </a:rPr>
            <a:t>UN-SEAMLESSNESS COVERAGE</a:t>
          </a:r>
          <a:endParaRPr lang="en-MY" sz="2400" dirty="0">
            <a:latin typeface="Arial" pitchFamily="34" charset="0"/>
            <a:cs typeface="Arial" pitchFamily="34" charset="0"/>
          </a:endParaRPr>
        </a:p>
      </dgm:t>
    </dgm:pt>
    <dgm:pt modelId="{91A9D383-7F3E-4671-8587-32BE57336F18}" type="parTrans" cxnId="{17AF15D6-8897-4EA0-AFEE-359FC03E2D7C}">
      <dgm:prSet/>
      <dgm:spPr/>
      <dgm:t>
        <a:bodyPr/>
        <a:lstStyle/>
        <a:p>
          <a:endParaRPr lang="en-MY" sz="1100">
            <a:latin typeface="Arial" pitchFamily="34" charset="0"/>
            <a:cs typeface="Arial" pitchFamily="34" charset="0"/>
          </a:endParaRPr>
        </a:p>
      </dgm:t>
    </dgm:pt>
    <dgm:pt modelId="{04ACFF70-2D6A-4A7F-B25C-55C4F124274D}" type="sibTrans" cxnId="{17AF15D6-8897-4EA0-AFEE-359FC03E2D7C}">
      <dgm:prSet/>
      <dgm:spPr/>
      <dgm:t>
        <a:bodyPr/>
        <a:lstStyle/>
        <a:p>
          <a:endParaRPr lang="en-MY" sz="1100">
            <a:latin typeface="Arial" pitchFamily="34" charset="0"/>
            <a:cs typeface="Arial" pitchFamily="34" charset="0"/>
          </a:endParaRPr>
        </a:p>
      </dgm:t>
    </dgm:pt>
    <dgm:pt modelId="{086F563B-BD0F-4FA1-A048-3CADAE48C4C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800" b="1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TRANSBOUNDARY OVERLAPPING CELL</a:t>
          </a:r>
          <a:endParaRPr lang="en-MY" sz="2800" b="1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dirty="0"/>
        </a:p>
      </dgm:t>
    </dgm:pt>
    <dgm:pt modelId="{BB95C38D-A1EA-4EE8-963B-683674B9E475}" type="parTrans" cxnId="{2F7EACA4-3D31-450A-AEBB-3C6C1698071C}">
      <dgm:prSet/>
      <dgm:spPr/>
      <dgm:t>
        <a:bodyPr/>
        <a:lstStyle/>
        <a:p>
          <a:endParaRPr lang="en-MY" sz="1800"/>
        </a:p>
      </dgm:t>
    </dgm:pt>
    <dgm:pt modelId="{CB3C46B2-A6E7-4863-B410-16C0D8A6757E}" type="sibTrans" cxnId="{2F7EACA4-3D31-450A-AEBB-3C6C1698071C}">
      <dgm:prSet/>
      <dgm:spPr/>
      <dgm:t>
        <a:bodyPr/>
        <a:lstStyle/>
        <a:p>
          <a:endParaRPr lang="en-MY" sz="1800"/>
        </a:p>
      </dgm:t>
    </dgm:pt>
    <dgm:pt modelId="{ACA41FB9-2E7D-4D99-808A-476859410D02}" type="pres">
      <dgm:prSet presAssocID="{5B6CD0C1-C6EE-4277-BCAE-C4FC86CA3F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12A2C306-4030-4F29-B630-26CF2FC08C34}" type="pres">
      <dgm:prSet presAssocID="{2718A290-7FF3-4034-B137-95BFA624AF7C}" presName="boxAndChildren" presStyleCnt="0"/>
      <dgm:spPr/>
    </dgm:pt>
    <dgm:pt modelId="{977F6C7F-5261-4A5D-B00F-AA9C2AEE1498}" type="pres">
      <dgm:prSet presAssocID="{2718A290-7FF3-4034-B137-95BFA624AF7C}" presName="parentTextBox" presStyleLbl="node1" presStyleIdx="0" presStyleCnt="2"/>
      <dgm:spPr/>
      <dgm:t>
        <a:bodyPr/>
        <a:lstStyle/>
        <a:p>
          <a:endParaRPr lang="en-MY"/>
        </a:p>
      </dgm:t>
    </dgm:pt>
    <dgm:pt modelId="{0FD6DCD3-DE54-42CD-8C3B-E83D25123718}" type="pres">
      <dgm:prSet presAssocID="{CB3C46B2-A6E7-4863-B410-16C0D8A6757E}" presName="sp" presStyleCnt="0"/>
      <dgm:spPr/>
    </dgm:pt>
    <dgm:pt modelId="{B1C5FAAB-107F-4664-BB52-2699CBBDEF2C}" type="pres">
      <dgm:prSet presAssocID="{086F563B-BD0F-4FA1-A048-3CADAE48C4CF}" presName="arrowAndChildren" presStyleCnt="0"/>
      <dgm:spPr/>
    </dgm:pt>
    <dgm:pt modelId="{ECFF5EC1-23C8-4562-91FF-5A11CEDE949B}" type="pres">
      <dgm:prSet presAssocID="{086F563B-BD0F-4FA1-A048-3CADAE48C4CF}" presName="parentTextArrow" presStyleLbl="node1" presStyleIdx="1" presStyleCnt="2" custScaleY="52955"/>
      <dgm:spPr/>
      <dgm:t>
        <a:bodyPr/>
        <a:lstStyle/>
        <a:p>
          <a:endParaRPr lang="en-MY"/>
        </a:p>
      </dgm:t>
    </dgm:pt>
  </dgm:ptLst>
  <dgm:cxnLst>
    <dgm:cxn modelId="{2F7EACA4-3D31-450A-AEBB-3C6C1698071C}" srcId="{5B6CD0C1-C6EE-4277-BCAE-C4FC86CA3F2B}" destId="{086F563B-BD0F-4FA1-A048-3CADAE48C4CF}" srcOrd="0" destOrd="0" parTransId="{BB95C38D-A1EA-4EE8-963B-683674B9E475}" sibTransId="{CB3C46B2-A6E7-4863-B410-16C0D8A6757E}"/>
    <dgm:cxn modelId="{35D644B2-8A47-4050-9EC6-9477AD28FDC0}" type="presOf" srcId="{086F563B-BD0F-4FA1-A048-3CADAE48C4CF}" destId="{ECFF5EC1-23C8-4562-91FF-5A11CEDE949B}" srcOrd="0" destOrd="0" presId="urn:microsoft.com/office/officeart/2005/8/layout/process4"/>
    <dgm:cxn modelId="{17AF15D6-8897-4EA0-AFEE-359FC03E2D7C}" srcId="{5B6CD0C1-C6EE-4277-BCAE-C4FC86CA3F2B}" destId="{2718A290-7FF3-4034-B137-95BFA624AF7C}" srcOrd="1" destOrd="0" parTransId="{91A9D383-7F3E-4671-8587-32BE57336F18}" sibTransId="{04ACFF70-2D6A-4A7F-B25C-55C4F124274D}"/>
    <dgm:cxn modelId="{7B5728F9-58F9-437B-B26C-9297FCB7E978}" type="presOf" srcId="{2718A290-7FF3-4034-B137-95BFA624AF7C}" destId="{977F6C7F-5261-4A5D-B00F-AA9C2AEE1498}" srcOrd="0" destOrd="0" presId="urn:microsoft.com/office/officeart/2005/8/layout/process4"/>
    <dgm:cxn modelId="{DB891E53-E02A-4B92-A8B8-489E0812E333}" type="presOf" srcId="{5B6CD0C1-C6EE-4277-BCAE-C4FC86CA3F2B}" destId="{ACA41FB9-2E7D-4D99-808A-476859410D02}" srcOrd="0" destOrd="0" presId="urn:microsoft.com/office/officeart/2005/8/layout/process4"/>
    <dgm:cxn modelId="{E933DE87-2858-4A58-A314-3C1437C82A51}" type="presParOf" srcId="{ACA41FB9-2E7D-4D99-808A-476859410D02}" destId="{12A2C306-4030-4F29-B630-26CF2FC08C34}" srcOrd="0" destOrd="0" presId="urn:microsoft.com/office/officeart/2005/8/layout/process4"/>
    <dgm:cxn modelId="{71778ED8-43B0-46C2-87A5-01CC82F82CA7}" type="presParOf" srcId="{12A2C306-4030-4F29-B630-26CF2FC08C34}" destId="{977F6C7F-5261-4A5D-B00F-AA9C2AEE1498}" srcOrd="0" destOrd="0" presId="urn:microsoft.com/office/officeart/2005/8/layout/process4"/>
    <dgm:cxn modelId="{84A5F9AE-60D0-4B3A-9D9C-CE59B77C7FD6}" type="presParOf" srcId="{ACA41FB9-2E7D-4D99-808A-476859410D02}" destId="{0FD6DCD3-DE54-42CD-8C3B-E83D25123718}" srcOrd="1" destOrd="0" presId="urn:microsoft.com/office/officeart/2005/8/layout/process4"/>
    <dgm:cxn modelId="{21C86086-AF13-4757-B127-ADE0694BCB22}" type="presParOf" srcId="{ACA41FB9-2E7D-4D99-808A-476859410D02}" destId="{B1C5FAAB-107F-4664-BB52-2699CBBDEF2C}" srcOrd="2" destOrd="0" presId="urn:microsoft.com/office/officeart/2005/8/layout/process4"/>
    <dgm:cxn modelId="{1F3F8392-AD26-456E-8EEE-14761458BBC9}" type="presParOf" srcId="{B1C5FAAB-107F-4664-BB52-2699CBBDEF2C}" destId="{ECFF5EC1-23C8-4562-91FF-5A11CEDE949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6CD0C1-C6EE-4277-BCAE-C4FC86CA3F2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B72E665F-378A-4045-8E42-7B0F80DF32E9}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ENC SOURCE</a:t>
          </a:r>
          <a:endParaRPr lang="en-MY" sz="32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99D1F7D0-C8FD-4C84-B64C-D07EB146C2CD}" type="parTrans" cxnId="{0F7A6BDC-BC11-4FE7-8BB5-7190ED0400A6}">
      <dgm:prSet/>
      <dgm:spPr/>
      <dgm:t>
        <a:bodyPr/>
        <a:lstStyle/>
        <a:p>
          <a:endParaRPr lang="en-MY" sz="1200">
            <a:latin typeface="Arial" pitchFamily="34" charset="0"/>
            <a:cs typeface="Arial" pitchFamily="34" charset="0"/>
          </a:endParaRPr>
        </a:p>
      </dgm:t>
    </dgm:pt>
    <dgm:pt modelId="{D9E0792D-8C37-43AA-A0DE-DA2F84DD2638}" type="sibTrans" cxnId="{0F7A6BDC-BC11-4FE7-8BB5-7190ED0400A6}">
      <dgm:prSet/>
      <dgm:spPr/>
      <dgm:t>
        <a:bodyPr/>
        <a:lstStyle/>
        <a:p>
          <a:endParaRPr lang="en-MY" sz="1200">
            <a:latin typeface="Arial" pitchFamily="34" charset="0"/>
            <a:cs typeface="Arial" pitchFamily="34" charset="0"/>
          </a:endParaRPr>
        </a:p>
      </dgm:t>
    </dgm:pt>
    <dgm:pt modelId="{2718A290-7FF3-4034-B137-95BFA624AF7C}">
      <dgm:prSet phldrT="[Text]" custT="1"/>
      <dgm:spPr/>
      <dgm:t>
        <a:bodyPr/>
        <a:lstStyle/>
        <a:p>
          <a:r>
            <a:rPr lang="en-US" sz="2800" i="1" dirty="0" smtClean="0">
              <a:latin typeface="Arial" pitchFamily="34" charset="0"/>
              <a:cs typeface="Arial" pitchFamily="34" charset="0"/>
            </a:rPr>
            <a:t>PAPER CHART</a:t>
          </a:r>
          <a:endParaRPr lang="en-MY" sz="2800" i="1" dirty="0">
            <a:latin typeface="Arial" pitchFamily="34" charset="0"/>
            <a:cs typeface="Arial" pitchFamily="34" charset="0"/>
          </a:endParaRPr>
        </a:p>
      </dgm:t>
    </dgm:pt>
    <dgm:pt modelId="{91A9D383-7F3E-4671-8587-32BE57336F18}" type="parTrans" cxnId="{17AF15D6-8897-4EA0-AFEE-359FC03E2D7C}">
      <dgm:prSet/>
      <dgm:spPr/>
      <dgm:t>
        <a:bodyPr/>
        <a:lstStyle/>
        <a:p>
          <a:endParaRPr lang="en-MY" sz="1200">
            <a:latin typeface="Arial" pitchFamily="34" charset="0"/>
            <a:cs typeface="Arial" pitchFamily="34" charset="0"/>
          </a:endParaRPr>
        </a:p>
      </dgm:t>
    </dgm:pt>
    <dgm:pt modelId="{04ACFF70-2D6A-4A7F-B25C-55C4F124274D}" type="sibTrans" cxnId="{17AF15D6-8897-4EA0-AFEE-359FC03E2D7C}">
      <dgm:prSet/>
      <dgm:spPr/>
      <dgm:t>
        <a:bodyPr/>
        <a:lstStyle/>
        <a:p>
          <a:endParaRPr lang="en-MY" sz="1200">
            <a:latin typeface="Arial" pitchFamily="34" charset="0"/>
            <a:cs typeface="Arial" pitchFamily="34" charset="0"/>
          </a:endParaRPr>
        </a:p>
      </dgm:t>
    </dgm:pt>
    <dgm:pt modelId="{086F563B-BD0F-4FA1-A048-3CADAE48C4C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200" b="1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OVERLAPPING CELL</a:t>
          </a:r>
          <a:endParaRPr lang="en-MY" sz="3200" b="1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000" dirty="0"/>
        </a:p>
      </dgm:t>
    </dgm:pt>
    <dgm:pt modelId="{BB95C38D-A1EA-4EE8-963B-683674B9E475}" type="parTrans" cxnId="{2F7EACA4-3D31-450A-AEBB-3C6C1698071C}">
      <dgm:prSet/>
      <dgm:spPr/>
      <dgm:t>
        <a:bodyPr/>
        <a:lstStyle/>
        <a:p>
          <a:endParaRPr lang="en-MY" sz="2000"/>
        </a:p>
      </dgm:t>
    </dgm:pt>
    <dgm:pt modelId="{CB3C46B2-A6E7-4863-B410-16C0D8A6757E}" type="sibTrans" cxnId="{2F7EACA4-3D31-450A-AEBB-3C6C1698071C}">
      <dgm:prSet/>
      <dgm:spPr/>
      <dgm:t>
        <a:bodyPr/>
        <a:lstStyle/>
        <a:p>
          <a:endParaRPr lang="en-MY" sz="2000"/>
        </a:p>
      </dgm:t>
    </dgm:pt>
    <dgm:pt modelId="{ACA41FB9-2E7D-4D99-808A-476859410D02}" type="pres">
      <dgm:prSet presAssocID="{5B6CD0C1-C6EE-4277-BCAE-C4FC86CA3F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AC02B91D-AD23-4FF1-99EF-498913619BEA}" type="pres">
      <dgm:prSet presAssocID="{B72E665F-378A-4045-8E42-7B0F80DF32E9}" presName="boxAndChildren" presStyleCnt="0"/>
      <dgm:spPr/>
    </dgm:pt>
    <dgm:pt modelId="{E41A9E96-76F7-452F-9A99-ABF1E4A615DA}" type="pres">
      <dgm:prSet presAssocID="{B72E665F-378A-4045-8E42-7B0F80DF32E9}" presName="parentTextBox" presStyleLbl="node1" presStyleIdx="0" presStyleCnt="2"/>
      <dgm:spPr/>
      <dgm:t>
        <a:bodyPr/>
        <a:lstStyle/>
        <a:p>
          <a:endParaRPr lang="en-MY"/>
        </a:p>
      </dgm:t>
    </dgm:pt>
    <dgm:pt modelId="{DBC3E54C-BC90-4253-96F1-DBE4C93A899A}" type="pres">
      <dgm:prSet presAssocID="{B72E665F-378A-4045-8E42-7B0F80DF32E9}" presName="entireBox" presStyleLbl="node1" presStyleIdx="0" presStyleCnt="2"/>
      <dgm:spPr/>
      <dgm:t>
        <a:bodyPr/>
        <a:lstStyle/>
        <a:p>
          <a:endParaRPr lang="en-MY"/>
        </a:p>
      </dgm:t>
    </dgm:pt>
    <dgm:pt modelId="{06D03859-A4FC-440F-B9BB-02C359270BEE}" type="pres">
      <dgm:prSet presAssocID="{B72E665F-378A-4045-8E42-7B0F80DF32E9}" presName="descendantBox" presStyleCnt="0"/>
      <dgm:spPr/>
    </dgm:pt>
    <dgm:pt modelId="{E08C6C63-EF4E-4D8B-87E4-2F5F882C9A33}" type="pres">
      <dgm:prSet presAssocID="{2718A290-7FF3-4034-B137-95BFA624AF7C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FD6DCD3-DE54-42CD-8C3B-E83D25123718}" type="pres">
      <dgm:prSet presAssocID="{CB3C46B2-A6E7-4863-B410-16C0D8A6757E}" presName="sp" presStyleCnt="0"/>
      <dgm:spPr/>
    </dgm:pt>
    <dgm:pt modelId="{B1C5FAAB-107F-4664-BB52-2699CBBDEF2C}" type="pres">
      <dgm:prSet presAssocID="{086F563B-BD0F-4FA1-A048-3CADAE48C4CF}" presName="arrowAndChildren" presStyleCnt="0"/>
      <dgm:spPr/>
    </dgm:pt>
    <dgm:pt modelId="{ECFF5EC1-23C8-4562-91FF-5A11CEDE949B}" type="pres">
      <dgm:prSet presAssocID="{086F563B-BD0F-4FA1-A048-3CADAE48C4CF}" presName="parentTextArrow" presStyleLbl="node1" presStyleIdx="1" presStyleCnt="2" custScaleY="52955"/>
      <dgm:spPr/>
      <dgm:t>
        <a:bodyPr/>
        <a:lstStyle/>
        <a:p>
          <a:endParaRPr lang="en-MY"/>
        </a:p>
      </dgm:t>
    </dgm:pt>
  </dgm:ptLst>
  <dgm:cxnLst>
    <dgm:cxn modelId="{17AF15D6-8897-4EA0-AFEE-359FC03E2D7C}" srcId="{B72E665F-378A-4045-8E42-7B0F80DF32E9}" destId="{2718A290-7FF3-4034-B137-95BFA624AF7C}" srcOrd="0" destOrd="0" parTransId="{91A9D383-7F3E-4671-8587-32BE57336F18}" sibTransId="{04ACFF70-2D6A-4A7F-B25C-55C4F124274D}"/>
    <dgm:cxn modelId="{3806AE84-EFD8-4BFC-BB5F-A6555388EB82}" type="presOf" srcId="{B72E665F-378A-4045-8E42-7B0F80DF32E9}" destId="{E41A9E96-76F7-452F-9A99-ABF1E4A615DA}" srcOrd="0" destOrd="0" presId="urn:microsoft.com/office/officeart/2005/8/layout/process4"/>
    <dgm:cxn modelId="{EFB1C56C-EA03-432B-945F-6B76D4CFE694}" type="presOf" srcId="{5B6CD0C1-C6EE-4277-BCAE-C4FC86CA3F2B}" destId="{ACA41FB9-2E7D-4D99-808A-476859410D02}" srcOrd="0" destOrd="0" presId="urn:microsoft.com/office/officeart/2005/8/layout/process4"/>
    <dgm:cxn modelId="{6266E603-B33E-4F52-AB3B-173B2D5DB69E}" type="presOf" srcId="{B72E665F-378A-4045-8E42-7B0F80DF32E9}" destId="{DBC3E54C-BC90-4253-96F1-DBE4C93A899A}" srcOrd="1" destOrd="0" presId="urn:microsoft.com/office/officeart/2005/8/layout/process4"/>
    <dgm:cxn modelId="{0F7A6BDC-BC11-4FE7-8BB5-7190ED0400A6}" srcId="{5B6CD0C1-C6EE-4277-BCAE-C4FC86CA3F2B}" destId="{B72E665F-378A-4045-8E42-7B0F80DF32E9}" srcOrd="1" destOrd="0" parTransId="{99D1F7D0-C8FD-4C84-B64C-D07EB146C2CD}" sibTransId="{D9E0792D-8C37-43AA-A0DE-DA2F84DD2638}"/>
    <dgm:cxn modelId="{2F7EACA4-3D31-450A-AEBB-3C6C1698071C}" srcId="{5B6CD0C1-C6EE-4277-BCAE-C4FC86CA3F2B}" destId="{086F563B-BD0F-4FA1-A048-3CADAE48C4CF}" srcOrd="0" destOrd="0" parTransId="{BB95C38D-A1EA-4EE8-963B-683674B9E475}" sibTransId="{CB3C46B2-A6E7-4863-B410-16C0D8A6757E}"/>
    <dgm:cxn modelId="{08C47267-AB95-434E-9C63-0137D719E482}" type="presOf" srcId="{2718A290-7FF3-4034-B137-95BFA624AF7C}" destId="{E08C6C63-EF4E-4D8B-87E4-2F5F882C9A33}" srcOrd="0" destOrd="0" presId="urn:microsoft.com/office/officeart/2005/8/layout/process4"/>
    <dgm:cxn modelId="{13A6FCA0-6453-416A-AF36-A3C856888381}" type="presOf" srcId="{086F563B-BD0F-4FA1-A048-3CADAE48C4CF}" destId="{ECFF5EC1-23C8-4562-91FF-5A11CEDE949B}" srcOrd="0" destOrd="0" presId="urn:microsoft.com/office/officeart/2005/8/layout/process4"/>
    <dgm:cxn modelId="{51549DAB-8EB1-4467-B79E-B306BCCFF682}" type="presParOf" srcId="{ACA41FB9-2E7D-4D99-808A-476859410D02}" destId="{AC02B91D-AD23-4FF1-99EF-498913619BEA}" srcOrd="0" destOrd="0" presId="urn:microsoft.com/office/officeart/2005/8/layout/process4"/>
    <dgm:cxn modelId="{05E49038-6F56-43C2-8740-0EE975170142}" type="presParOf" srcId="{AC02B91D-AD23-4FF1-99EF-498913619BEA}" destId="{E41A9E96-76F7-452F-9A99-ABF1E4A615DA}" srcOrd="0" destOrd="0" presId="urn:microsoft.com/office/officeart/2005/8/layout/process4"/>
    <dgm:cxn modelId="{EEC3BBF2-D0C0-48F9-9279-5948FD5F833E}" type="presParOf" srcId="{AC02B91D-AD23-4FF1-99EF-498913619BEA}" destId="{DBC3E54C-BC90-4253-96F1-DBE4C93A899A}" srcOrd="1" destOrd="0" presId="urn:microsoft.com/office/officeart/2005/8/layout/process4"/>
    <dgm:cxn modelId="{088C6F26-CA14-485A-BF77-0FE2EE5721CA}" type="presParOf" srcId="{AC02B91D-AD23-4FF1-99EF-498913619BEA}" destId="{06D03859-A4FC-440F-B9BB-02C359270BEE}" srcOrd="2" destOrd="0" presId="urn:microsoft.com/office/officeart/2005/8/layout/process4"/>
    <dgm:cxn modelId="{A0F4AAA3-CCE6-42CE-816F-B2138B2A46F0}" type="presParOf" srcId="{06D03859-A4FC-440F-B9BB-02C359270BEE}" destId="{E08C6C63-EF4E-4D8B-87E4-2F5F882C9A33}" srcOrd="0" destOrd="0" presId="urn:microsoft.com/office/officeart/2005/8/layout/process4"/>
    <dgm:cxn modelId="{EB2041D0-AA5D-4940-938E-243BD2AE8BD4}" type="presParOf" srcId="{ACA41FB9-2E7D-4D99-808A-476859410D02}" destId="{0FD6DCD3-DE54-42CD-8C3B-E83D25123718}" srcOrd="1" destOrd="0" presId="urn:microsoft.com/office/officeart/2005/8/layout/process4"/>
    <dgm:cxn modelId="{B6D5DC21-2D43-426A-BA33-F313AA6BCE91}" type="presParOf" srcId="{ACA41FB9-2E7D-4D99-808A-476859410D02}" destId="{B1C5FAAB-107F-4664-BB52-2699CBBDEF2C}" srcOrd="2" destOrd="0" presId="urn:microsoft.com/office/officeart/2005/8/layout/process4"/>
    <dgm:cxn modelId="{34F88B0B-3951-40F1-8CCF-8FE106A766B3}" type="presParOf" srcId="{B1C5FAAB-107F-4664-BB52-2699CBBDEF2C}" destId="{ECFF5EC1-23C8-4562-91FF-5A11CEDE949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6CD0C1-C6EE-4277-BCAE-C4FC86CA3F2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B72E665F-378A-4045-8E42-7B0F80DF32E9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TO HARMONISE ENC</a:t>
          </a:r>
          <a:endParaRPr lang="en-MY" sz="28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99D1F7D0-C8FD-4C84-B64C-D07EB146C2CD}" type="parTrans" cxnId="{0F7A6BDC-BC11-4FE7-8BB5-7190ED0400A6}">
      <dgm:prSet/>
      <dgm:spPr/>
      <dgm:t>
        <a:bodyPr/>
        <a:lstStyle/>
        <a:p>
          <a:endParaRPr lang="en-MY">
            <a:latin typeface="Arial" pitchFamily="34" charset="0"/>
            <a:cs typeface="Arial" pitchFamily="34" charset="0"/>
          </a:endParaRPr>
        </a:p>
      </dgm:t>
    </dgm:pt>
    <dgm:pt modelId="{D9E0792D-8C37-43AA-A0DE-DA2F84DD2638}" type="sibTrans" cxnId="{0F7A6BDC-BC11-4FE7-8BB5-7190ED0400A6}">
      <dgm:prSet/>
      <dgm:spPr/>
      <dgm:t>
        <a:bodyPr/>
        <a:lstStyle/>
        <a:p>
          <a:endParaRPr lang="en-MY">
            <a:latin typeface="Arial" pitchFamily="34" charset="0"/>
            <a:cs typeface="Arial" pitchFamily="34" charset="0"/>
          </a:endParaRPr>
        </a:p>
      </dgm:t>
    </dgm:pt>
    <dgm:pt modelId="{AE3FE4FA-6815-40F7-90C7-91E63FE247A6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CHALLENGES</a:t>
          </a:r>
          <a:endParaRPr lang="en-MY" sz="28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AF6B0193-AB81-4676-82C1-3DE6C07A22FF}" type="parTrans" cxnId="{E288E55C-DD72-4A92-BF06-FE70F37599C4}">
      <dgm:prSet/>
      <dgm:spPr/>
      <dgm:t>
        <a:bodyPr/>
        <a:lstStyle/>
        <a:p>
          <a:endParaRPr lang="en-MY">
            <a:latin typeface="Arial" pitchFamily="34" charset="0"/>
            <a:cs typeface="Arial" pitchFamily="34" charset="0"/>
          </a:endParaRPr>
        </a:p>
      </dgm:t>
    </dgm:pt>
    <dgm:pt modelId="{7AD958D9-4677-4E6B-9597-DDC31339E616}" type="sibTrans" cxnId="{E288E55C-DD72-4A92-BF06-FE70F37599C4}">
      <dgm:prSet/>
      <dgm:spPr/>
      <dgm:t>
        <a:bodyPr/>
        <a:lstStyle/>
        <a:p>
          <a:endParaRPr lang="en-MY">
            <a:latin typeface="Arial" pitchFamily="34" charset="0"/>
            <a:cs typeface="Arial" pitchFamily="34" charset="0"/>
          </a:endParaRPr>
        </a:p>
      </dgm:t>
    </dgm:pt>
    <dgm:pt modelId="{474B0B5D-67DE-40B7-BDB0-F09634436F2D}">
      <dgm:prSet phldrT="[Text]"/>
      <dgm:spPr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UPDATING</a:t>
          </a:r>
          <a:endParaRPr lang="en-MY" dirty="0">
            <a:latin typeface="Arial" pitchFamily="34" charset="0"/>
            <a:cs typeface="Arial" pitchFamily="34" charset="0"/>
          </a:endParaRPr>
        </a:p>
      </dgm:t>
    </dgm:pt>
    <dgm:pt modelId="{E2F3A713-A2D9-4AE9-B337-58D23BE02019}" type="parTrans" cxnId="{18A14D55-00AC-48F1-8AB2-31F773CFB74F}">
      <dgm:prSet/>
      <dgm:spPr/>
      <dgm:t>
        <a:bodyPr/>
        <a:lstStyle/>
        <a:p>
          <a:endParaRPr lang="en-MY">
            <a:latin typeface="Arial" pitchFamily="34" charset="0"/>
            <a:cs typeface="Arial" pitchFamily="34" charset="0"/>
          </a:endParaRPr>
        </a:p>
      </dgm:t>
    </dgm:pt>
    <dgm:pt modelId="{406D599F-1515-4BA9-9F3E-29DBCC121690}" type="sibTrans" cxnId="{18A14D55-00AC-48F1-8AB2-31F773CFB74F}">
      <dgm:prSet/>
      <dgm:spPr/>
      <dgm:t>
        <a:bodyPr/>
        <a:lstStyle/>
        <a:p>
          <a:endParaRPr lang="en-MY">
            <a:latin typeface="Arial" pitchFamily="34" charset="0"/>
            <a:cs typeface="Arial" pitchFamily="34" charset="0"/>
          </a:endParaRPr>
        </a:p>
      </dgm:t>
    </dgm:pt>
    <dgm:pt modelId="{3672D322-2399-488F-BB2C-A4486F5CD5E2}">
      <dgm:prSet phldrT="[Text]"/>
      <dgm:spPr>
        <a:ln>
          <a:solidFill>
            <a:schemeClr val="accent4">
              <a:lumMod val="75000"/>
              <a:alpha val="90000"/>
            </a:schemeClr>
          </a:solidFill>
        </a:ln>
      </dgm:spPr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DATA CONSISTENCY</a:t>
          </a:r>
        </a:p>
      </dgm:t>
    </dgm:pt>
    <dgm:pt modelId="{16D3AEB6-D784-41DD-8C89-CC03A1750D6F}" type="parTrans" cxnId="{90895A98-7E2A-4586-ABFB-FFB0E42CDE2F}">
      <dgm:prSet/>
      <dgm:spPr/>
      <dgm:t>
        <a:bodyPr/>
        <a:lstStyle/>
        <a:p>
          <a:endParaRPr lang="en-MY">
            <a:latin typeface="Arial" pitchFamily="34" charset="0"/>
            <a:cs typeface="Arial" pitchFamily="34" charset="0"/>
          </a:endParaRPr>
        </a:p>
      </dgm:t>
    </dgm:pt>
    <dgm:pt modelId="{E0722FC6-AB27-4936-8C7E-F75E66B30334}" type="sibTrans" cxnId="{90895A98-7E2A-4586-ABFB-FFB0E42CDE2F}">
      <dgm:prSet/>
      <dgm:spPr/>
      <dgm:t>
        <a:bodyPr/>
        <a:lstStyle/>
        <a:p>
          <a:endParaRPr lang="en-MY">
            <a:latin typeface="Arial" pitchFamily="34" charset="0"/>
            <a:cs typeface="Arial" pitchFamily="34" charset="0"/>
          </a:endParaRPr>
        </a:p>
      </dgm:t>
    </dgm:pt>
    <dgm:pt modelId="{E1DF39F6-CD47-4F82-BF6C-5D4933B23155}">
      <dgm:prSet/>
      <dgm:spPr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CLIPPING</a:t>
          </a:r>
          <a:endParaRPr lang="en-MY" dirty="0">
            <a:latin typeface="Arial" pitchFamily="34" charset="0"/>
            <a:cs typeface="Arial" pitchFamily="34" charset="0"/>
          </a:endParaRPr>
        </a:p>
      </dgm:t>
    </dgm:pt>
    <dgm:pt modelId="{A23466A7-9A35-4DFE-A174-D89EC7B9E1D1}" type="parTrans" cxnId="{04F3DA94-1871-4AE9-A18D-5454302F1B9A}">
      <dgm:prSet/>
      <dgm:spPr/>
      <dgm:t>
        <a:bodyPr/>
        <a:lstStyle/>
        <a:p>
          <a:endParaRPr lang="en-MY">
            <a:latin typeface="Arial" pitchFamily="34" charset="0"/>
            <a:cs typeface="Arial" pitchFamily="34" charset="0"/>
          </a:endParaRPr>
        </a:p>
      </dgm:t>
    </dgm:pt>
    <dgm:pt modelId="{2ED7357D-4B4C-4550-BD52-BFE168148D6A}" type="sibTrans" cxnId="{04F3DA94-1871-4AE9-A18D-5454302F1B9A}">
      <dgm:prSet/>
      <dgm:spPr/>
      <dgm:t>
        <a:bodyPr/>
        <a:lstStyle/>
        <a:p>
          <a:endParaRPr lang="en-MY">
            <a:latin typeface="Arial" pitchFamily="34" charset="0"/>
            <a:cs typeface="Arial" pitchFamily="34" charset="0"/>
          </a:endParaRPr>
        </a:p>
      </dgm:t>
    </dgm:pt>
    <dgm:pt modelId="{E84ABE0A-A0A7-4799-8227-82210937D631}">
      <dgm:prSet/>
      <dgm:spPr>
        <a:ln>
          <a:solidFill>
            <a:schemeClr val="accent2">
              <a:lumMod val="75000"/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POLITICAL BOUNDARY</a:t>
          </a:r>
          <a:endParaRPr lang="en-MY" dirty="0"/>
        </a:p>
      </dgm:t>
    </dgm:pt>
    <dgm:pt modelId="{D64E0DE0-58A6-4ACE-8724-9AEE4B62AD5A}" type="parTrans" cxnId="{CAFDE54C-14C2-436E-A4CA-FF6B4EA84FC1}">
      <dgm:prSet/>
      <dgm:spPr/>
      <dgm:t>
        <a:bodyPr/>
        <a:lstStyle/>
        <a:p>
          <a:endParaRPr lang="en-MY"/>
        </a:p>
      </dgm:t>
    </dgm:pt>
    <dgm:pt modelId="{77BEC332-B8D4-4FB9-B277-23BCE657842A}" type="sibTrans" cxnId="{CAFDE54C-14C2-436E-A4CA-FF6B4EA84FC1}">
      <dgm:prSet/>
      <dgm:spPr/>
      <dgm:t>
        <a:bodyPr/>
        <a:lstStyle/>
        <a:p>
          <a:endParaRPr lang="en-MY"/>
        </a:p>
      </dgm:t>
    </dgm:pt>
    <dgm:pt modelId="{6687E1BE-E378-4573-B725-BC57403DD363}">
      <dgm:prSet/>
      <dgm:spPr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NON POLITICAL BOUNDARY</a:t>
          </a:r>
          <a:endParaRPr lang="en-MY" dirty="0"/>
        </a:p>
      </dgm:t>
    </dgm:pt>
    <dgm:pt modelId="{776AC760-2BA7-413C-BEFE-DFAF6A4E1A82}" type="parTrans" cxnId="{21B625A7-8330-40B1-8592-6773345B4C2E}">
      <dgm:prSet/>
      <dgm:spPr/>
      <dgm:t>
        <a:bodyPr/>
        <a:lstStyle/>
        <a:p>
          <a:endParaRPr lang="en-MY"/>
        </a:p>
      </dgm:t>
    </dgm:pt>
    <dgm:pt modelId="{2EEB60C1-E4B0-418A-9DB4-3F5CC79A82CE}" type="sibTrans" cxnId="{21B625A7-8330-40B1-8592-6773345B4C2E}">
      <dgm:prSet/>
      <dgm:spPr/>
      <dgm:t>
        <a:bodyPr/>
        <a:lstStyle/>
        <a:p>
          <a:endParaRPr lang="en-MY"/>
        </a:p>
      </dgm:t>
    </dgm:pt>
    <dgm:pt modelId="{B298588E-C97C-4E2A-B7A5-3EFE23657E94}">
      <dgm:prSet/>
      <dgm:spPr>
        <a:noFill/>
        <a:ln>
          <a:noFill/>
        </a:ln>
      </dgm:spPr>
      <dgm:t>
        <a:bodyPr/>
        <a:lstStyle/>
        <a:p>
          <a:endParaRPr lang="en-MY" dirty="0"/>
        </a:p>
      </dgm:t>
    </dgm:pt>
    <dgm:pt modelId="{0BFBE793-1096-49F0-B7A4-3948A206AC78}" type="sibTrans" cxnId="{8B6198FC-4B16-42AD-B722-0999ABAC3478}">
      <dgm:prSet/>
      <dgm:spPr/>
      <dgm:t>
        <a:bodyPr/>
        <a:lstStyle/>
        <a:p>
          <a:endParaRPr lang="en-MY"/>
        </a:p>
      </dgm:t>
    </dgm:pt>
    <dgm:pt modelId="{A54D9AE5-3553-44BC-AFD1-E6FF0D6D8730}" type="parTrans" cxnId="{8B6198FC-4B16-42AD-B722-0999ABAC3478}">
      <dgm:prSet/>
      <dgm:spPr/>
      <dgm:t>
        <a:bodyPr/>
        <a:lstStyle/>
        <a:p>
          <a:endParaRPr lang="en-MY"/>
        </a:p>
      </dgm:t>
    </dgm:pt>
    <dgm:pt modelId="{ACA41FB9-2E7D-4D99-808A-476859410D02}" type="pres">
      <dgm:prSet presAssocID="{5B6CD0C1-C6EE-4277-BCAE-C4FC86CA3F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34FAECAB-FD5C-4EA2-8B4E-30987933AC7E}" type="pres">
      <dgm:prSet presAssocID="{B298588E-C97C-4E2A-B7A5-3EFE23657E94}" presName="boxAndChildren" presStyleCnt="0"/>
      <dgm:spPr/>
    </dgm:pt>
    <dgm:pt modelId="{3EE8B491-F672-4632-8840-630B91ED70E4}" type="pres">
      <dgm:prSet presAssocID="{B298588E-C97C-4E2A-B7A5-3EFE23657E94}" presName="parentTextBox" presStyleLbl="node1" presStyleIdx="0" presStyleCnt="3"/>
      <dgm:spPr/>
      <dgm:t>
        <a:bodyPr/>
        <a:lstStyle/>
        <a:p>
          <a:endParaRPr lang="en-MY"/>
        </a:p>
      </dgm:t>
    </dgm:pt>
    <dgm:pt modelId="{0FEA66EF-8E54-471A-9FEB-EA1FE30D13C0}" type="pres">
      <dgm:prSet presAssocID="{B298588E-C97C-4E2A-B7A5-3EFE23657E94}" presName="entireBox" presStyleLbl="node1" presStyleIdx="0" presStyleCnt="3"/>
      <dgm:spPr/>
      <dgm:t>
        <a:bodyPr/>
        <a:lstStyle/>
        <a:p>
          <a:endParaRPr lang="en-MY"/>
        </a:p>
      </dgm:t>
    </dgm:pt>
    <dgm:pt modelId="{0AE13075-C041-4007-87E3-55CC9BB95FD5}" type="pres">
      <dgm:prSet presAssocID="{B298588E-C97C-4E2A-B7A5-3EFE23657E94}" presName="descendantBox" presStyleCnt="0"/>
      <dgm:spPr/>
    </dgm:pt>
    <dgm:pt modelId="{ACBCF706-5658-4408-823F-D9AB8EB7F369}" type="pres">
      <dgm:prSet presAssocID="{E84ABE0A-A0A7-4799-8227-82210937D631}" presName="childTextBox" presStyleLbl="fgAccFollowNode1" presStyleIdx="0" presStyleCnt="5" custScaleX="39276" custScaleY="204745" custLinFactNeighborX="-2274" custLinFactNeighborY="-5043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C6C5FFC-B15E-4F3F-BA21-ABFAD08F1D75}" type="pres">
      <dgm:prSet presAssocID="{6687E1BE-E378-4573-B725-BC57403DD363}" presName="childTextBox" presStyleLbl="fgAccFollowNode1" presStyleIdx="1" presStyleCnt="5" custScaleX="34367" custScaleY="211799" custLinFactNeighborX="-2448" custLinFactNeighborY="-5068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B3F8A7E-1F97-4D74-AEDC-CD2DE21A5025}" type="pres">
      <dgm:prSet presAssocID="{7AD958D9-4677-4E6B-9597-DDC31339E616}" presName="sp" presStyleCnt="0"/>
      <dgm:spPr/>
    </dgm:pt>
    <dgm:pt modelId="{5091A243-612A-4BB5-9EA6-52C7C87C4A51}" type="pres">
      <dgm:prSet presAssocID="{AE3FE4FA-6815-40F7-90C7-91E63FE247A6}" presName="arrowAndChildren" presStyleCnt="0"/>
      <dgm:spPr/>
    </dgm:pt>
    <dgm:pt modelId="{E8DF8D25-093A-48E4-A570-A67DACDAF829}" type="pres">
      <dgm:prSet presAssocID="{AE3FE4FA-6815-40F7-90C7-91E63FE247A6}" presName="parentTextArrow" presStyleLbl="node1" presStyleIdx="0" presStyleCnt="3"/>
      <dgm:spPr/>
      <dgm:t>
        <a:bodyPr/>
        <a:lstStyle/>
        <a:p>
          <a:endParaRPr lang="en-MY"/>
        </a:p>
      </dgm:t>
    </dgm:pt>
    <dgm:pt modelId="{379FD9CE-3CCE-433A-91D4-FBE1E34288AE}" type="pres">
      <dgm:prSet presAssocID="{AE3FE4FA-6815-40F7-90C7-91E63FE247A6}" presName="arrow" presStyleLbl="node1" presStyleIdx="1" presStyleCnt="3"/>
      <dgm:spPr/>
      <dgm:t>
        <a:bodyPr/>
        <a:lstStyle/>
        <a:p>
          <a:endParaRPr lang="en-MY"/>
        </a:p>
      </dgm:t>
    </dgm:pt>
    <dgm:pt modelId="{37C7B9E8-01C4-4C9E-B9B2-D087D2BC1B3E}" type="pres">
      <dgm:prSet presAssocID="{AE3FE4FA-6815-40F7-90C7-91E63FE247A6}" presName="descendantArrow" presStyleCnt="0"/>
      <dgm:spPr/>
    </dgm:pt>
    <dgm:pt modelId="{29A3A691-5570-4162-871F-9D14BA94E82B}" type="pres">
      <dgm:prSet presAssocID="{474B0B5D-67DE-40B7-BDB0-F09634436F2D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90F0A38-B54B-4CA8-82F5-0CD83085C645}" type="pres">
      <dgm:prSet presAssocID="{E1DF39F6-CD47-4F82-BF6C-5D4933B23155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5C9E88C-E73C-4491-9A52-43353AAE88A3}" type="pres">
      <dgm:prSet presAssocID="{3672D322-2399-488F-BB2C-A4486F5CD5E2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75598FD-9541-42D9-AEBF-87DBEC5ACAB0}" type="pres">
      <dgm:prSet presAssocID="{D9E0792D-8C37-43AA-A0DE-DA2F84DD2638}" presName="sp" presStyleCnt="0"/>
      <dgm:spPr/>
    </dgm:pt>
    <dgm:pt modelId="{0F07ABE2-210D-43C9-AB8A-7FC5B4FECA72}" type="pres">
      <dgm:prSet presAssocID="{B72E665F-378A-4045-8E42-7B0F80DF32E9}" presName="arrowAndChildren" presStyleCnt="0"/>
      <dgm:spPr/>
    </dgm:pt>
    <dgm:pt modelId="{F0A302A6-D7FF-4A8E-848C-6F1683BDC5BA}" type="pres">
      <dgm:prSet presAssocID="{B72E665F-378A-4045-8E42-7B0F80DF32E9}" presName="parentTextArrow" presStyleLbl="node1" presStyleIdx="2" presStyleCnt="3" custScaleY="38611"/>
      <dgm:spPr/>
      <dgm:t>
        <a:bodyPr/>
        <a:lstStyle/>
        <a:p>
          <a:endParaRPr lang="en-MY"/>
        </a:p>
      </dgm:t>
    </dgm:pt>
  </dgm:ptLst>
  <dgm:cxnLst>
    <dgm:cxn modelId="{91D184CB-0652-475D-8A2F-D311A10D759D}" type="presOf" srcId="{6687E1BE-E378-4573-B725-BC57403DD363}" destId="{1C6C5FFC-B15E-4F3F-BA21-ABFAD08F1D75}" srcOrd="0" destOrd="0" presId="urn:microsoft.com/office/officeart/2005/8/layout/process4"/>
    <dgm:cxn modelId="{CAFDE54C-14C2-436E-A4CA-FF6B4EA84FC1}" srcId="{B298588E-C97C-4E2A-B7A5-3EFE23657E94}" destId="{E84ABE0A-A0A7-4799-8227-82210937D631}" srcOrd="0" destOrd="0" parTransId="{D64E0DE0-58A6-4ACE-8724-9AEE4B62AD5A}" sibTransId="{77BEC332-B8D4-4FB9-B277-23BCE657842A}"/>
    <dgm:cxn modelId="{E288E55C-DD72-4A92-BF06-FE70F37599C4}" srcId="{5B6CD0C1-C6EE-4277-BCAE-C4FC86CA3F2B}" destId="{AE3FE4FA-6815-40F7-90C7-91E63FE247A6}" srcOrd="1" destOrd="0" parTransId="{AF6B0193-AB81-4676-82C1-3DE6C07A22FF}" sibTransId="{7AD958D9-4677-4E6B-9597-DDC31339E616}"/>
    <dgm:cxn modelId="{D8E53972-2693-458A-9C55-48EDA380E737}" type="presOf" srcId="{B298588E-C97C-4E2A-B7A5-3EFE23657E94}" destId="{3EE8B491-F672-4632-8840-630B91ED70E4}" srcOrd="0" destOrd="0" presId="urn:microsoft.com/office/officeart/2005/8/layout/process4"/>
    <dgm:cxn modelId="{04F3DA94-1871-4AE9-A18D-5454302F1B9A}" srcId="{AE3FE4FA-6815-40F7-90C7-91E63FE247A6}" destId="{E1DF39F6-CD47-4F82-BF6C-5D4933B23155}" srcOrd="1" destOrd="0" parTransId="{A23466A7-9A35-4DFE-A174-D89EC7B9E1D1}" sibTransId="{2ED7357D-4B4C-4550-BD52-BFE168148D6A}"/>
    <dgm:cxn modelId="{90895A98-7E2A-4586-ABFB-FFB0E42CDE2F}" srcId="{AE3FE4FA-6815-40F7-90C7-91E63FE247A6}" destId="{3672D322-2399-488F-BB2C-A4486F5CD5E2}" srcOrd="2" destOrd="0" parTransId="{16D3AEB6-D784-41DD-8C89-CC03A1750D6F}" sibTransId="{E0722FC6-AB27-4936-8C7E-F75E66B30334}"/>
    <dgm:cxn modelId="{FB31B62A-F654-4217-AC76-589F6DF5BCCF}" type="presOf" srcId="{AE3FE4FA-6815-40F7-90C7-91E63FE247A6}" destId="{E8DF8D25-093A-48E4-A570-A67DACDAF829}" srcOrd="0" destOrd="0" presId="urn:microsoft.com/office/officeart/2005/8/layout/process4"/>
    <dgm:cxn modelId="{80A02C68-14CA-4B12-86DD-88F20DE90206}" type="presOf" srcId="{5B6CD0C1-C6EE-4277-BCAE-C4FC86CA3F2B}" destId="{ACA41FB9-2E7D-4D99-808A-476859410D02}" srcOrd="0" destOrd="0" presId="urn:microsoft.com/office/officeart/2005/8/layout/process4"/>
    <dgm:cxn modelId="{DF99A740-1AF0-46DF-BEE6-0760D04BE2E4}" type="presOf" srcId="{E1DF39F6-CD47-4F82-BF6C-5D4933B23155}" destId="{490F0A38-B54B-4CA8-82F5-0CD83085C645}" srcOrd="0" destOrd="0" presId="urn:microsoft.com/office/officeart/2005/8/layout/process4"/>
    <dgm:cxn modelId="{B6634C4B-8AF5-4392-BE91-3724B57FDA69}" type="presOf" srcId="{3672D322-2399-488F-BB2C-A4486F5CD5E2}" destId="{15C9E88C-E73C-4491-9A52-43353AAE88A3}" srcOrd="0" destOrd="0" presId="urn:microsoft.com/office/officeart/2005/8/layout/process4"/>
    <dgm:cxn modelId="{18C590C0-4BCF-452F-A174-8439A6150376}" type="presOf" srcId="{AE3FE4FA-6815-40F7-90C7-91E63FE247A6}" destId="{379FD9CE-3CCE-433A-91D4-FBE1E34288AE}" srcOrd="1" destOrd="0" presId="urn:microsoft.com/office/officeart/2005/8/layout/process4"/>
    <dgm:cxn modelId="{0F7A6BDC-BC11-4FE7-8BB5-7190ED0400A6}" srcId="{5B6CD0C1-C6EE-4277-BCAE-C4FC86CA3F2B}" destId="{B72E665F-378A-4045-8E42-7B0F80DF32E9}" srcOrd="0" destOrd="0" parTransId="{99D1F7D0-C8FD-4C84-B64C-D07EB146C2CD}" sibTransId="{D9E0792D-8C37-43AA-A0DE-DA2F84DD2638}"/>
    <dgm:cxn modelId="{A011C07B-8A38-43C6-8BBE-DF7E8E5C6F55}" type="presOf" srcId="{B72E665F-378A-4045-8E42-7B0F80DF32E9}" destId="{F0A302A6-D7FF-4A8E-848C-6F1683BDC5BA}" srcOrd="0" destOrd="0" presId="urn:microsoft.com/office/officeart/2005/8/layout/process4"/>
    <dgm:cxn modelId="{6E7A012B-342A-4FD4-B452-20E6BD6EB0C2}" type="presOf" srcId="{E84ABE0A-A0A7-4799-8227-82210937D631}" destId="{ACBCF706-5658-4408-823F-D9AB8EB7F369}" srcOrd="0" destOrd="0" presId="urn:microsoft.com/office/officeart/2005/8/layout/process4"/>
    <dgm:cxn modelId="{18A14D55-00AC-48F1-8AB2-31F773CFB74F}" srcId="{AE3FE4FA-6815-40F7-90C7-91E63FE247A6}" destId="{474B0B5D-67DE-40B7-BDB0-F09634436F2D}" srcOrd="0" destOrd="0" parTransId="{E2F3A713-A2D9-4AE9-B337-58D23BE02019}" sibTransId="{406D599F-1515-4BA9-9F3E-29DBCC121690}"/>
    <dgm:cxn modelId="{D158C1F1-1F41-4E01-A7A7-2D0B63FC2D8F}" type="presOf" srcId="{B298588E-C97C-4E2A-B7A5-3EFE23657E94}" destId="{0FEA66EF-8E54-471A-9FEB-EA1FE30D13C0}" srcOrd="1" destOrd="0" presId="urn:microsoft.com/office/officeart/2005/8/layout/process4"/>
    <dgm:cxn modelId="{8B6198FC-4B16-42AD-B722-0999ABAC3478}" srcId="{5B6CD0C1-C6EE-4277-BCAE-C4FC86CA3F2B}" destId="{B298588E-C97C-4E2A-B7A5-3EFE23657E94}" srcOrd="2" destOrd="0" parTransId="{A54D9AE5-3553-44BC-AFD1-E6FF0D6D8730}" sibTransId="{0BFBE793-1096-49F0-B7A4-3948A206AC78}"/>
    <dgm:cxn modelId="{21B625A7-8330-40B1-8592-6773345B4C2E}" srcId="{B298588E-C97C-4E2A-B7A5-3EFE23657E94}" destId="{6687E1BE-E378-4573-B725-BC57403DD363}" srcOrd="1" destOrd="0" parTransId="{776AC760-2BA7-413C-BEFE-DFAF6A4E1A82}" sibTransId="{2EEB60C1-E4B0-418A-9DB4-3F5CC79A82CE}"/>
    <dgm:cxn modelId="{83E428D7-CBC2-4043-82A3-7FE86C007C52}" type="presOf" srcId="{474B0B5D-67DE-40B7-BDB0-F09634436F2D}" destId="{29A3A691-5570-4162-871F-9D14BA94E82B}" srcOrd="0" destOrd="0" presId="urn:microsoft.com/office/officeart/2005/8/layout/process4"/>
    <dgm:cxn modelId="{47B15EAA-FB67-4851-B05C-55D1FF2D5CC3}" type="presParOf" srcId="{ACA41FB9-2E7D-4D99-808A-476859410D02}" destId="{34FAECAB-FD5C-4EA2-8B4E-30987933AC7E}" srcOrd="0" destOrd="0" presId="urn:microsoft.com/office/officeart/2005/8/layout/process4"/>
    <dgm:cxn modelId="{42A78ADA-E288-4119-A561-1CED66F365F0}" type="presParOf" srcId="{34FAECAB-FD5C-4EA2-8B4E-30987933AC7E}" destId="{3EE8B491-F672-4632-8840-630B91ED70E4}" srcOrd="0" destOrd="0" presId="urn:microsoft.com/office/officeart/2005/8/layout/process4"/>
    <dgm:cxn modelId="{EF083F80-3511-41A3-9D0F-38F0C7EB5B8F}" type="presParOf" srcId="{34FAECAB-FD5C-4EA2-8B4E-30987933AC7E}" destId="{0FEA66EF-8E54-471A-9FEB-EA1FE30D13C0}" srcOrd="1" destOrd="0" presId="urn:microsoft.com/office/officeart/2005/8/layout/process4"/>
    <dgm:cxn modelId="{10527765-762C-4DE3-AB54-106AC71E0A2C}" type="presParOf" srcId="{34FAECAB-FD5C-4EA2-8B4E-30987933AC7E}" destId="{0AE13075-C041-4007-87E3-55CC9BB95FD5}" srcOrd="2" destOrd="0" presId="urn:microsoft.com/office/officeart/2005/8/layout/process4"/>
    <dgm:cxn modelId="{CB3C06B9-9156-4B19-A251-2E5E919BE9CB}" type="presParOf" srcId="{0AE13075-C041-4007-87E3-55CC9BB95FD5}" destId="{ACBCF706-5658-4408-823F-D9AB8EB7F369}" srcOrd="0" destOrd="0" presId="urn:microsoft.com/office/officeart/2005/8/layout/process4"/>
    <dgm:cxn modelId="{9A3900B2-8A20-4C18-9138-566034A39DB4}" type="presParOf" srcId="{0AE13075-C041-4007-87E3-55CC9BB95FD5}" destId="{1C6C5FFC-B15E-4F3F-BA21-ABFAD08F1D75}" srcOrd="1" destOrd="0" presId="urn:microsoft.com/office/officeart/2005/8/layout/process4"/>
    <dgm:cxn modelId="{4A7D3C1F-B560-4CC3-B0F4-258D501B8C7B}" type="presParOf" srcId="{ACA41FB9-2E7D-4D99-808A-476859410D02}" destId="{1B3F8A7E-1F97-4D74-AEDC-CD2DE21A5025}" srcOrd="1" destOrd="0" presId="urn:microsoft.com/office/officeart/2005/8/layout/process4"/>
    <dgm:cxn modelId="{1453CEB0-4232-410D-A0EF-627F28882D5A}" type="presParOf" srcId="{ACA41FB9-2E7D-4D99-808A-476859410D02}" destId="{5091A243-612A-4BB5-9EA6-52C7C87C4A51}" srcOrd="2" destOrd="0" presId="urn:microsoft.com/office/officeart/2005/8/layout/process4"/>
    <dgm:cxn modelId="{1D5BC4A5-75CE-4997-B44F-0E127A99720F}" type="presParOf" srcId="{5091A243-612A-4BB5-9EA6-52C7C87C4A51}" destId="{E8DF8D25-093A-48E4-A570-A67DACDAF829}" srcOrd="0" destOrd="0" presId="urn:microsoft.com/office/officeart/2005/8/layout/process4"/>
    <dgm:cxn modelId="{78B6024F-0BA3-4597-AA6F-1FB3DC66F9F5}" type="presParOf" srcId="{5091A243-612A-4BB5-9EA6-52C7C87C4A51}" destId="{379FD9CE-3CCE-433A-91D4-FBE1E34288AE}" srcOrd="1" destOrd="0" presId="urn:microsoft.com/office/officeart/2005/8/layout/process4"/>
    <dgm:cxn modelId="{3E4D7521-88B2-4D5C-8A9E-109CB5080FA9}" type="presParOf" srcId="{5091A243-612A-4BB5-9EA6-52C7C87C4A51}" destId="{37C7B9E8-01C4-4C9E-B9B2-D087D2BC1B3E}" srcOrd="2" destOrd="0" presId="urn:microsoft.com/office/officeart/2005/8/layout/process4"/>
    <dgm:cxn modelId="{67792EE2-6CBC-4195-B206-DBDAC5F95E8E}" type="presParOf" srcId="{37C7B9E8-01C4-4C9E-B9B2-D087D2BC1B3E}" destId="{29A3A691-5570-4162-871F-9D14BA94E82B}" srcOrd="0" destOrd="0" presId="urn:microsoft.com/office/officeart/2005/8/layout/process4"/>
    <dgm:cxn modelId="{65C7FFDD-926E-4B40-8187-84A8A7BB430A}" type="presParOf" srcId="{37C7B9E8-01C4-4C9E-B9B2-D087D2BC1B3E}" destId="{490F0A38-B54B-4CA8-82F5-0CD83085C645}" srcOrd="1" destOrd="0" presId="urn:microsoft.com/office/officeart/2005/8/layout/process4"/>
    <dgm:cxn modelId="{FC343484-096E-4665-87BE-F977DC675591}" type="presParOf" srcId="{37C7B9E8-01C4-4C9E-B9B2-D087D2BC1B3E}" destId="{15C9E88C-E73C-4491-9A52-43353AAE88A3}" srcOrd="2" destOrd="0" presId="urn:microsoft.com/office/officeart/2005/8/layout/process4"/>
    <dgm:cxn modelId="{BB95721D-513B-45C0-BA1B-809321F79B19}" type="presParOf" srcId="{ACA41FB9-2E7D-4D99-808A-476859410D02}" destId="{075598FD-9541-42D9-AEBF-87DBEC5ACAB0}" srcOrd="3" destOrd="0" presId="urn:microsoft.com/office/officeart/2005/8/layout/process4"/>
    <dgm:cxn modelId="{B74D1971-8119-4532-9D57-8D0AAD06F6BD}" type="presParOf" srcId="{ACA41FB9-2E7D-4D99-808A-476859410D02}" destId="{0F07ABE2-210D-43C9-AB8A-7FC5B4FECA72}" srcOrd="4" destOrd="0" presId="urn:microsoft.com/office/officeart/2005/8/layout/process4"/>
    <dgm:cxn modelId="{872CA516-EBB8-4678-A922-EE6D82CAF31A}" type="presParOf" srcId="{0F07ABE2-210D-43C9-AB8A-7FC5B4FECA72}" destId="{F0A302A6-D7FF-4A8E-848C-6F1683BDC5B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F6C7F-5261-4A5D-B00F-AA9C2AEE1498}">
      <dsp:nvSpPr>
        <dsp:cNvPr id="0" name=""/>
        <dsp:cNvSpPr/>
      </dsp:nvSpPr>
      <dsp:spPr>
        <a:xfrm>
          <a:off x="0" y="1015631"/>
          <a:ext cx="8105804" cy="12702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DISHARMONISATION OF ENC LEADING TO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UN-SEAMLESSNESS COVERAGE</a:t>
          </a:r>
          <a:endParaRPr lang="en-MY" sz="2400" kern="1200" dirty="0">
            <a:latin typeface="Arial" pitchFamily="34" charset="0"/>
            <a:cs typeface="Arial" pitchFamily="34" charset="0"/>
          </a:endParaRPr>
        </a:p>
      </dsp:txBody>
      <dsp:txXfrm>
        <a:off x="0" y="1015631"/>
        <a:ext cx="8105804" cy="1270256"/>
      </dsp:txXfrm>
    </dsp:sp>
    <dsp:sp modelId="{ECFF5EC1-23C8-4562-91FF-5A11CEDE949B}">
      <dsp:nvSpPr>
        <dsp:cNvPr id="0" name=""/>
        <dsp:cNvSpPr/>
      </dsp:nvSpPr>
      <dsp:spPr>
        <a:xfrm rot="10800000">
          <a:off x="0" y="127"/>
          <a:ext cx="8105804" cy="103455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800" b="1" kern="1200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TRANSBOUNDARY OVERLAPPING CELL</a:t>
          </a:r>
          <a:endParaRPr lang="en-MY" sz="2800" b="1" kern="1200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kern="1200" dirty="0"/>
        </a:p>
      </dsp:txBody>
      <dsp:txXfrm rot="10800000">
        <a:off x="0" y="127"/>
        <a:ext cx="8105804" cy="672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3E54C-BC90-4253-96F1-DBE4C93A899A}">
      <dsp:nvSpPr>
        <dsp:cNvPr id="0" name=""/>
        <dsp:cNvSpPr/>
      </dsp:nvSpPr>
      <dsp:spPr>
        <a:xfrm>
          <a:off x="0" y="1015631"/>
          <a:ext cx="8105804" cy="12702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ENC SOURCE</a:t>
          </a:r>
          <a:endParaRPr lang="en-MY" sz="32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0" y="1015631"/>
        <a:ext cx="8105804" cy="685938"/>
      </dsp:txXfrm>
    </dsp:sp>
    <dsp:sp modelId="{E08C6C63-EF4E-4D8B-87E4-2F5F882C9A33}">
      <dsp:nvSpPr>
        <dsp:cNvPr id="0" name=""/>
        <dsp:cNvSpPr/>
      </dsp:nvSpPr>
      <dsp:spPr>
        <a:xfrm>
          <a:off x="0" y="1676165"/>
          <a:ext cx="8105804" cy="5843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>
              <a:latin typeface="Arial" pitchFamily="34" charset="0"/>
              <a:cs typeface="Arial" pitchFamily="34" charset="0"/>
            </a:rPr>
            <a:t>PAPER CHART</a:t>
          </a:r>
          <a:endParaRPr lang="en-MY" sz="2800" i="1" kern="1200" dirty="0">
            <a:latin typeface="Arial" pitchFamily="34" charset="0"/>
            <a:cs typeface="Arial" pitchFamily="34" charset="0"/>
          </a:endParaRPr>
        </a:p>
      </dsp:txBody>
      <dsp:txXfrm>
        <a:off x="0" y="1676165"/>
        <a:ext cx="8105804" cy="584318"/>
      </dsp:txXfrm>
    </dsp:sp>
    <dsp:sp modelId="{ECFF5EC1-23C8-4562-91FF-5A11CEDE949B}">
      <dsp:nvSpPr>
        <dsp:cNvPr id="0" name=""/>
        <dsp:cNvSpPr/>
      </dsp:nvSpPr>
      <dsp:spPr>
        <a:xfrm rot="10800000">
          <a:off x="0" y="127"/>
          <a:ext cx="8105804" cy="103455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200" b="1" kern="1200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OVERLAPPING CELL</a:t>
          </a:r>
          <a:endParaRPr lang="en-MY" sz="3200" b="1" kern="1200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000" kern="1200" dirty="0"/>
        </a:p>
      </dsp:txBody>
      <dsp:txXfrm rot="10800000">
        <a:off x="0" y="127"/>
        <a:ext cx="8105804" cy="6722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A66EF-8E54-471A-9FEB-EA1FE30D13C0}">
      <dsp:nvSpPr>
        <dsp:cNvPr id="0" name=""/>
        <dsp:cNvSpPr/>
      </dsp:nvSpPr>
      <dsp:spPr>
        <a:xfrm>
          <a:off x="0" y="1940257"/>
          <a:ext cx="8286808" cy="922691"/>
        </a:xfrm>
        <a:prstGeom prst="rect">
          <a:avLst/>
        </a:prstGeom>
        <a:noFill/>
        <a:ln w="381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700" kern="1200" dirty="0"/>
        </a:p>
      </dsp:txBody>
      <dsp:txXfrm>
        <a:off x="0" y="1940257"/>
        <a:ext cx="8286808" cy="498253"/>
      </dsp:txXfrm>
    </dsp:sp>
    <dsp:sp modelId="{ACBCF706-5658-4408-823F-D9AB8EB7F369}">
      <dsp:nvSpPr>
        <dsp:cNvPr id="0" name=""/>
        <dsp:cNvSpPr/>
      </dsp:nvSpPr>
      <dsp:spPr>
        <a:xfrm>
          <a:off x="903634" y="1983686"/>
          <a:ext cx="3254726" cy="8690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POLITICAL BOUNDARY</a:t>
          </a:r>
          <a:endParaRPr lang="en-MY" sz="1900" kern="1200" dirty="0"/>
        </a:p>
      </dsp:txBody>
      <dsp:txXfrm>
        <a:off x="903634" y="1983686"/>
        <a:ext cx="3254726" cy="869016"/>
      </dsp:txXfrm>
    </dsp:sp>
    <dsp:sp modelId="{1C6C5FFC-B15E-4F3F-BA21-ABFAD08F1D75}">
      <dsp:nvSpPr>
        <dsp:cNvPr id="0" name=""/>
        <dsp:cNvSpPr/>
      </dsp:nvSpPr>
      <dsp:spPr>
        <a:xfrm>
          <a:off x="4143942" y="1967684"/>
          <a:ext cx="2847927" cy="8989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030A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NON POLITICAL BOUNDARY</a:t>
          </a:r>
          <a:endParaRPr lang="en-MY" sz="1900" kern="1200" dirty="0"/>
        </a:p>
      </dsp:txBody>
      <dsp:txXfrm>
        <a:off x="4143942" y="1967684"/>
        <a:ext cx="2847927" cy="898956"/>
      </dsp:txXfrm>
    </dsp:sp>
    <dsp:sp modelId="{379FD9CE-3CCE-433A-91D4-FBE1E34288AE}">
      <dsp:nvSpPr>
        <dsp:cNvPr id="0" name=""/>
        <dsp:cNvSpPr/>
      </dsp:nvSpPr>
      <dsp:spPr>
        <a:xfrm rot="10800000">
          <a:off x="0" y="534997"/>
          <a:ext cx="8286808" cy="141910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CHALLENGES</a:t>
          </a:r>
          <a:endParaRPr lang="en-MY" sz="28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 rot="-10800000">
        <a:off x="0" y="534997"/>
        <a:ext cx="8286808" cy="498104"/>
      </dsp:txXfrm>
    </dsp:sp>
    <dsp:sp modelId="{29A3A691-5570-4162-871F-9D14BA94E82B}">
      <dsp:nvSpPr>
        <dsp:cNvPr id="0" name=""/>
        <dsp:cNvSpPr/>
      </dsp:nvSpPr>
      <dsp:spPr>
        <a:xfrm>
          <a:off x="4046" y="1033101"/>
          <a:ext cx="2759571" cy="4243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030A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" pitchFamily="34" charset="0"/>
              <a:cs typeface="Arial" pitchFamily="34" charset="0"/>
            </a:rPr>
            <a:t>UPDATING</a:t>
          </a:r>
          <a:endParaRPr lang="en-MY" sz="1900" kern="1200" dirty="0">
            <a:latin typeface="Arial" pitchFamily="34" charset="0"/>
            <a:cs typeface="Arial" pitchFamily="34" charset="0"/>
          </a:endParaRPr>
        </a:p>
      </dsp:txBody>
      <dsp:txXfrm>
        <a:off x="4046" y="1033101"/>
        <a:ext cx="2759571" cy="424310"/>
      </dsp:txXfrm>
    </dsp:sp>
    <dsp:sp modelId="{490F0A38-B54B-4CA8-82F5-0CD83085C645}">
      <dsp:nvSpPr>
        <dsp:cNvPr id="0" name=""/>
        <dsp:cNvSpPr/>
      </dsp:nvSpPr>
      <dsp:spPr>
        <a:xfrm>
          <a:off x="2763618" y="1033101"/>
          <a:ext cx="2759571" cy="4243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latin typeface="Arial" pitchFamily="34" charset="0"/>
              <a:cs typeface="Arial" pitchFamily="34" charset="0"/>
            </a:rPr>
            <a:t>CLIPPING</a:t>
          </a:r>
          <a:endParaRPr lang="en-MY" sz="1900" kern="1200" dirty="0">
            <a:latin typeface="Arial" pitchFamily="34" charset="0"/>
            <a:cs typeface="Arial" pitchFamily="34" charset="0"/>
          </a:endParaRPr>
        </a:p>
      </dsp:txBody>
      <dsp:txXfrm>
        <a:off x="2763618" y="1033101"/>
        <a:ext cx="2759571" cy="424310"/>
      </dsp:txXfrm>
    </dsp:sp>
    <dsp:sp modelId="{15C9E88C-E73C-4491-9A52-43353AAE88A3}">
      <dsp:nvSpPr>
        <dsp:cNvPr id="0" name=""/>
        <dsp:cNvSpPr/>
      </dsp:nvSpPr>
      <dsp:spPr>
        <a:xfrm>
          <a:off x="5523189" y="1033101"/>
          <a:ext cx="2759571" cy="4243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" pitchFamily="34" charset="0"/>
              <a:cs typeface="Arial" pitchFamily="34" charset="0"/>
            </a:rPr>
            <a:t>DATA CONSISTENCY</a:t>
          </a:r>
        </a:p>
      </dsp:txBody>
      <dsp:txXfrm>
        <a:off x="5523189" y="1033101"/>
        <a:ext cx="2759571" cy="424310"/>
      </dsp:txXfrm>
    </dsp:sp>
    <dsp:sp modelId="{F0A302A6-D7FF-4A8E-848C-6F1683BDC5BA}">
      <dsp:nvSpPr>
        <dsp:cNvPr id="0" name=""/>
        <dsp:cNvSpPr/>
      </dsp:nvSpPr>
      <dsp:spPr>
        <a:xfrm rot="10800000">
          <a:off x="0" y="909"/>
          <a:ext cx="8286808" cy="5479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TO HARMONISE ENC</a:t>
          </a:r>
          <a:endParaRPr lang="en-MY" sz="2800" b="1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0" y="909"/>
        <a:ext cx="8286808" cy="356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245"/>
          </a:xfrm>
          <a:prstGeom prst="rect">
            <a:avLst/>
          </a:prstGeom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245"/>
          </a:xfrm>
          <a:prstGeom prst="rect">
            <a:avLst/>
          </a:prstGeom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CCFB61-CAB5-450D-84F1-38ADD73F5F38}" type="datetimeFigureOut">
              <a:rPr lang="en-MY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935"/>
            <a:ext cx="2945346" cy="496245"/>
          </a:xfrm>
          <a:prstGeom prst="rect">
            <a:avLst/>
          </a:prstGeom>
        </p:spPr>
        <p:txBody>
          <a:bodyPr vert="horz" wrap="square" lIns="94476" tIns="47238" rIns="94476" bIns="472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760" y="9431935"/>
            <a:ext cx="2945346" cy="496245"/>
          </a:xfrm>
          <a:prstGeom prst="rect">
            <a:avLst/>
          </a:prstGeom>
        </p:spPr>
        <p:txBody>
          <a:bodyPr vert="horz" wrap="square" lIns="94476" tIns="47238" rIns="94476" bIns="472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CDA67F-4346-484D-B1A8-E95F0B2B6A0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10287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245"/>
          </a:xfrm>
          <a:prstGeom prst="rect">
            <a:avLst/>
          </a:prstGeom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245"/>
          </a:xfrm>
          <a:prstGeom prst="rect">
            <a:avLst/>
          </a:prstGeom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A2936A3-2290-458B-B471-F65589C9379B}" type="datetimeFigureOut">
              <a:rPr lang="en-MY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pPr lvl="0"/>
            <a:endParaRPr lang="en-MY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4" y="4715968"/>
            <a:ext cx="5438768" cy="4469477"/>
          </a:xfrm>
          <a:prstGeom prst="rect">
            <a:avLst/>
          </a:prstGeom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MY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935"/>
            <a:ext cx="2945346" cy="496245"/>
          </a:xfrm>
          <a:prstGeom prst="rect">
            <a:avLst/>
          </a:prstGeom>
        </p:spPr>
        <p:txBody>
          <a:bodyPr vert="horz" wrap="square" lIns="94476" tIns="47238" rIns="94476" bIns="472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760" y="9431935"/>
            <a:ext cx="2945346" cy="496245"/>
          </a:xfrm>
          <a:prstGeom prst="rect">
            <a:avLst/>
          </a:prstGeom>
        </p:spPr>
        <p:txBody>
          <a:bodyPr vert="horz" wrap="square" lIns="94476" tIns="47238" rIns="94476" bIns="472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08BA78E-DC22-4639-975E-AF0DA0B004B3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0565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4BF4E4-C496-49A5-B91E-E9DC6E436536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17C36E-5536-4F08-9AAF-7AF2CDB25CE1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1FD909-A4B7-4026-8DF1-5CCE42772B86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0A445-3E75-4085-B76E-863661F76F94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B296E5-C646-4F3C-A83B-8D0D6F4061C6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C57D7-E13B-401A-AA32-4FDC56DF41E7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0100540E-714C-492F-AA71-1822C0B7B0CE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35546FE-01E0-4BB8-9676-11F7B7760B44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AD0C5E-5B4B-4524-AC18-3BB0D1AD1B2B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B1DF2-2414-44E0-9DE1-731470F45931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32158-F458-47D2-9337-28C099E943ED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60660-50CE-4F70-9A4E-75D18340EA0A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9627F-7F3A-4377-AA0C-D243BDFDFB47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39B12-4254-4026-B546-BB6FB4ECE280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8EEA46-7E40-47F0-9741-F819D53B0AAE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EF05B-F787-45F6-A777-4AF11F577293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1996B6-64D6-4419-852F-5EB568D4BFFA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44719-AC3C-495D-921E-1B16CE0C0DD4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8A886541-1063-44F1-8B1F-D7663614DA14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5E62314-2CFD-4EDF-9190-CCB66696748C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74E583-7377-415E-9DEF-83F3E38BF24D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78BE68-8385-4E14-987C-35FC54CC3815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C6E0E12-EDF1-4B01-A3D0-44DB7E690A94}" type="datetime1">
              <a:rPr lang="en-MY" smtClean="0"/>
              <a:pPr>
                <a:defRPr/>
              </a:pPr>
              <a:t>13/5/2013</a:t>
            </a:fld>
            <a:endParaRPr lang="en-M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78BD8B-7238-43E8-A217-9C00A27472FB}" type="slidenum">
              <a:rPr lang="en-MY" smtClean="0"/>
              <a:pPr>
                <a:defRPr/>
              </a:pPr>
              <a:t>‹#›</a:t>
            </a:fld>
            <a:endParaRPr lang="en-MY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CA03B2-BFF8-4C2B-A04A-DF886450CF9F}" type="slidenum">
              <a:rPr lang="en-MY" b="1" smtClean="0"/>
              <a:pPr/>
              <a:t>1</a:t>
            </a:fld>
            <a:endParaRPr lang="en-MY" b="1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00034" y="1714488"/>
            <a:ext cx="82296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 smtClean="0">
                <a:solidFill>
                  <a:srgbClr val="FFFF00"/>
                </a:solidFill>
              </a:rPr>
              <a:t>CARTOGRAPHIC BOUNDARY DEFINITION PROPOSAL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algn="ctr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by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National Hydrographic Centre</a:t>
            </a:r>
          </a:p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Malaysia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ＭＳ Ｐゴシック" pitchFamily="34" charset="-128"/>
              <a:cs typeface="+mj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23958" y="0"/>
            <a:ext cx="7762868" cy="1276328"/>
            <a:chOff x="1023958" y="0"/>
            <a:chExt cx="7762868" cy="1276328"/>
          </a:xfrm>
        </p:grpSpPr>
        <p:pic>
          <p:nvPicPr>
            <p:cNvPr id="73730" name="Picture 2" descr="EAHC Permanent Secretaria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23958" y="142852"/>
              <a:ext cx="6477000" cy="1133476"/>
            </a:xfrm>
            <a:prstGeom prst="rect">
              <a:avLst/>
            </a:prstGeom>
            <a:noFill/>
          </p:spPr>
        </p:pic>
        <p:pic>
          <p:nvPicPr>
            <p:cNvPr id="73732" name="Picture 4" descr="http://home.eahc.asia/images/top_logo_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00826" y="0"/>
              <a:ext cx="2286000" cy="113347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00375" y="2643188"/>
            <a:ext cx="3429000" cy="11430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0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THANK YOU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A66EE1-B5E2-45F9-85E4-3FBC7FAF87F3}" type="slidenum">
              <a:rPr lang="en-MY" smtClean="0"/>
              <a:pPr/>
              <a:t>10</a:t>
            </a:fld>
            <a:endParaRPr lang="en-MY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42910" y="1500174"/>
            <a:ext cx="7929617" cy="464347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NHC proposed the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zig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zag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line concept as the approach to define cartographic boundary without imposing on political or jurisdictional boundaries.</a:t>
            </a:r>
          </a:p>
          <a:p>
            <a:pPr algn="just" eaLnBrk="1" hangingPunct="1">
              <a:spcBef>
                <a:spcPct val="0"/>
              </a:spcBef>
            </a:pP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Cartographic boundary with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zig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zag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line concept will offer one of the best solutions to achieve seamless ENC between adjacent cells.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GB" sz="24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US" sz="24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922090-D19A-409D-A974-A52540F94C10}" type="slidenum">
              <a:rPr lang="en-MY" b="1" smtClean="0"/>
              <a:pPr/>
              <a:t>11</a:t>
            </a:fld>
            <a:endParaRPr lang="en-MY" b="1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14282" y="571488"/>
            <a:ext cx="8229600" cy="714372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Continue..</a:t>
            </a:r>
            <a:endParaRPr lang="en-MY" sz="3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27113" y="1428750"/>
            <a:ext cx="7402512" cy="54292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ISSUE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FACTOR CONTRIBUTING TO THE ISSUE </a:t>
            </a:r>
            <a:endParaRPr lang="en-US" sz="1800" b="1" dirty="0" smtClean="0">
              <a:solidFill>
                <a:srgbClr val="FFFF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CHALLENGES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MITIGATING THE CHALLENGES</a:t>
            </a:r>
            <a:endParaRPr lang="en-US" sz="1800" b="1" dirty="0" smtClean="0">
              <a:solidFill>
                <a:srgbClr val="FFFF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IMMEDIATE BENEFIT</a:t>
            </a:r>
            <a:endParaRPr lang="en-US" sz="1800" b="1" dirty="0" smtClean="0">
              <a:solidFill>
                <a:srgbClr val="FFFF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SAMPLE</a:t>
            </a:r>
            <a:endParaRPr lang="en-US" sz="1800" b="1" dirty="0" smtClean="0">
              <a:solidFill>
                <a:srgbClr val="FFFF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1800" b="1" dirty="0" smtClean="0">
              <a:solidFill>
                <a:srgbClr val="FFFF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B37A8A-FE4F-4083-9D00-E7FD6CB4A9A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785797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SCOPE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35546FE-01E0-4BB8-9676-11F7B7760B44}" type="slidenum">
              <a:rPr lang="en-MY" smtClean="0"/>
              <a:pPr>
                <a:defRPr/>
              </a:pPr>
              <a:t>3</a:t>
            </a:fld>
            <a:endParaRPr lang="en-MY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609600" y="1857364"/>
          <a:ext cx="8105804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609600" y="3048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ISSUE</a:t>
            </a:r>
            <a:endParaRPr kumimoji="0" lang="en-MY" sz="32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35546FE-01E0-4BB8-9676-11F7B7760B44}" type="slidenum">
              <a:rPr lang="en-MY" smtClean="0"/>
              <a:pPr>
                <a:defRPr/>
              </a:pPr>
              <a:t>4</a:t>
            </a:fld>
            <a:endParaRPr lang="en-MY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609600" y="1857364"/>
          <a:ext cx="8105804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609600" y="3048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FACTOR</a:t>
            </a:r>
            <a:r>
              <a:rPr kumimoji="0" lang="en-US" sz="32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CONTRIBUTING TO THE ISSUE</a:t>
            </a:r>
            <a:endParaRPr kumimoji="0" lang="en-MY" sz="32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35546FE-01E0-4BB8-9676-11F7B7760B44}" type="slidenum">
              <a:rPr lang="en-MY" smtClean="0"/>
              <a:pPr>
                <a:defRPr/>
              </a:pPr>
              <a:t>5</a:t>
            </a:fld>
            <a:endParaRPr lang="en-MY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09600" y="285728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CHALLENGES</a:t>
            </a:r>
            <a:endParaRPr kumimoji="0" lang="en-MY" sz="32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500034" y="1714488"/>
          <a:ext cx="8286808" cy="3082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42910" y="1628800"/>
            <a:ext cx="7929617" cy="3643325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CARTOGRAPHIC BOUNDARY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sz="24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Cartographic Boundary can be defined as the limit to clip of an overlapping ENC between two </a:t>
            </a:r>
            <a:r>
              <a:rPr lang="en-US" sz="2400" b="1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neighbouring</a:t>
            </a:r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countries and later shall not be signified or regarded as a political or jurisdictional boundary. It should be as simple as possible so the user will be provided with most coherent service possible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GB" sz="24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US" sz="24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922090-D19A-409D-A974-A52540F94C10}" type="slidenum">
              <a:rPr lang="en-MY" b="1" smtClean="0"/>
              <a:pPr/>
              <a:t>6</a:t>
            </a:fld>
            <a:endParaRPr lang="en-MY" b="1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MITIGATING THE CHALLENGES BY…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DEFINING A CARTOGRAPHIC BOUNDARY BY WAY OF DEFINITION</a:t>
            </a:r>
            <a:endParaRPr lang="en-MY" sz="2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42910" y="2214567"/>
            <a:ext cx="7929617" cy="3643325"/>
          </a:xfrm>
        </p:spPr>
        <p:txBody>
          <a:bodyPr>
            <a:normAutofit/>
          </a:bodyPr>
          <a:lstStyle/>
          <a:p>
            <a:pPr marL="0" indent="0" algn="just" eaLnBrk="1" hangingPunct="1">
              <a:spcBef>
                <a:spcPct val="0"/>
              </a:spcBef>
              <a:buNone/>
            </a:pP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GB" sz="24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US" sz="24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922090-D19A-409D-A974-A52540F94C10}" type="slidenum">
              <a:rPr lang="en-MY" b="1" smtClean="0"/>
              <a:pPr/>
              <a:t>7</a:t>
            </a:fld>
            <a:endParaRPr lang="en-MY" b="1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92868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IMMEDIATE BENEFIT FROM THE DEFINITION</a:t>
            </a:r>
            <a:endParaRPr lang="en-MY" sz="3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2910" y="2348880"/>
            <a:ext cx="7929617" cy="2952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 give</a:t>
            </a:r>
            <a:r>
              <a: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the liberty to HO’s in choosing political boundary or cartographic boundary.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922090-D19A-409D-A974-A52540F94C10}" type="slidenum">
              <a:rPr lang="en-MY" b="1" smtClean="0"/>
              <a:pPr/>
              <a:t>8</a:t>
            </a:fld>
            <a:endParaRPr lang="en-MY" b="1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72560" cy="85725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SAMPLE IN CONDUCT OF A CARTOGRAPHIC BOUNDARY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 </a:t>
            </a:r>
            <a:b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MALAYSIA  AND THAILAND</a:t>
            </a:r>
            <a:endParaRPr lang="en-MY" sz="20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6500858" cy="504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87624" y="5596080"/>
            <a:ext cx="6264696" cy="85725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ZIG</a:t>
            </a:r>
            <a:r>
              <a:rPr kumimoji="0" lang="en-US" sz="20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ZAG CONCEPT </a:t>
            </a:r>
            <a:r>
              <a:rPr kumimoji="0" lang="en-US" sz="2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BETWEEN </a:t>
            </a:r>
            <a:br>
              <a:rPr kumimoji="0" lang="en-US" sz="2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MALAYSIA  AND THAILAND</a:t>
            </a:r>
            <a:endParaRPr kumimoji="0" lang="en-MY" sz="2000" b="1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104456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Recommending WEND WG to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ndorse the definition of  “Cartographic Boundary”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65760" lvl="1" indent="0" algn="just"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b. Forward the proposal to Hydrographic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Dictionary WG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c. Consider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possibility of  </a:t>
            </a: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producing  the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“Limits of 	Cartographic Boundaries” Publication.   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922090-D19A-409D-A974-A52540F94C10}" type="slidenum">
              <a:rPr lang="en-MY" b="1" smtClean="0"/>
              <a:pPr/>
              <a:t>9</a:t>
            </a:fld>
            <a:endParaRPr lang="en-MY" b="1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MY" sz="3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1968</TotalTime>
  <Words>207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PowerPoint Presentation</vt:lpstr>
      <vt:lpstr>SCOPE</vt:lpstr>
      <vt:lpstr>PowerPoint Presentation</vt:lpstr>
      <vt:lpstr>PowerPoint Presentation</vt:lpstr>
      <vt:lpstr>PowerPoint Presentation</vt:lpstr>
      <vt:lpstr>MITIGATING THE CHALLENGES BY… DEFINING A CARTOGRAPHIC BOUNDARY BY WAY OF DEFINITION</vt:lpstr>
      <vt:lpstr>IMMEDIATE BENEFIT FROM THE DEFINITION</vt:lpstr>
      <vt:lpstr>SAMPLE IN CONDUCT OF A CARTOGRAPHIC BOUNDARY BETWEEN  MALAYSIA  AND THAILAND</vt:lpstr>
      <vt:lpstr>CONCLUSION</vt:lpstr>
      <vt:lpstr>PowerPoint Presentation</vt:lpstr>
      <vt:lpstr>Continue..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EAHC ENC TASK GROUP MEETING 12TH – 13TH JUL 11 BEIJING, CHINA</dc:title>
  <dc:creator>NUSER</dc:creator>
  <cp:lastModifiedBy>User</cp:lastModifiedBy>
  <cp:revision>162</cp:revision>
  <dcterms:created xsi:type="dcterms:W3CDTF">2011-07-06T08:41:54Z</dcterms:created>
  <dcterms:modified xsi:type="dcterms:W3CDTF">2013-05-13T09:04:29Z</dcterms:modified>
</cp:coreProperties>
</file>