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75" r:id="rId2"/>
    <p:sldId id="276" r:id="rId3"/>
    <p:sldId id="286" r:id="rId4"/>
    <p:sldId id="285" r:id="rId5"/>
    <p:sldId id="277" r:id="rId6"/>
    <p:sldId id="278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2" y="105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IHO COUNCIL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US" dirty="0"/>
              <a:t>WORLDWIDE ENC DATABASE WORKING GROUP (WENDWG)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604682" y="1836723"/>
            <a:ext cx="9144000" cy="29990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600" dirty="0"/>
              <a:t>Report of the representative of the USCHC on the implementation of ENC Schemes</a:t>
            </a:r>
            <a:br>
              <a:rPr lang="en-AU" sz="3600" dirty="0"/>
            </a:br>
            <a:r>
              <a:rPr lang="en-AU" sz="3600" dirty="0"/>
              <a:t> </a:t>
            </a:r>
          </a:p>
          <a:p>
            <a:pPr eaLnBrk="1" hangingPunct="1">
              <a:defRPr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Status of the ENC Scheme USCHC Coverage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5AA06-6938-4C23-9358-AA59765F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02" y="1693141"/>
            <a:ext cx="10694126" cy="347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Status of the ENC Scheme USCHC Coverage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2C65C-4218-4D9E-99EF-40024338A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977" y="1343378"/>
            <a:ext cx="7145265" cy="41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5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Renewed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2400" dirty="0"/>
              <a:t>Meeting Next Monday in Victoria, BC – updating Terms of Reference</a:t>
            </a:r>
          </a:p>
          <a:p>
            <a:pPr algn="just">
              <a:defRPr/>
            </a:pPr>
            <a:endParaRPr lang="en-GB" sz="2400" dirty="0"/>
          </a:p>
          <a:p>
            <a:pPr algn="just">
              <a:defRPr/>
            </a:pPr>
            <a:r>
              <a:rPr lang="en-GB" sz="2400" dirty="0"/>
              <a:t>Rescheming ENCS into a grid format – making sure that they work together in the future</a:t>
            </a:r>
          </a:p>
          <a:p>
            <a:pPr algn="just">
              <a:defRPr/>
            </a:pPr>
            <a:endParaRPr lang="en-GB" sz="2400" dirty="0"/>
          </a:p>
          <a:p>
            <a:pPr algn="just">
              <a:defRPr/>
            </a:pPr>
            <a:r>
              <a:rPr lang="en-GB" sz="2400" dirty="0"/>
              <a:t>S-100 based products – surface currents, distribution of S-100 products, etc.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</p:spTree>
    <p:extLst>
      <p:ext uri="{BB962C8B-B14F-4D97-AF65-F5344CB8AC3E}">
        <p14:creationId xmlns:p14="http://schemas.microsoft.com/office/powerpoint/2010/main" val="304622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56903"/>
            <a:ext cx="1106008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/>
              <a:t>Existence of overlapping</a:t>
            </a:r>
            <a:r>
              <a:rPr lang="en-AU" sz="3600" dirty="0"/>
              <a:t> ENCs that may have a possible impact on safe navigation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48112" y="1674363"/>
            <a:ext cx="9067042" cy="21205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GB" dirty="0"/>
              <a:t>Overlaps are generally caused by the release of new cells</a:t>
            </a:r>
          </a:p>
          <a:p>
            <a:pPr algn="just">
              <a:defRPr/>
            </a:pPr>
            <a:endParaRPr lang="en-GB" dirty="0"/>
          </a:p>
          <a:p>
            <a:pPr algn="just">
              <a:defRPr/>
            </a:pPr>
            <a:r>
              <a:rPr lang="en-GB" dirty="0"/>
              <a:t>Not usually controversial and are fixed quickly</a:t>
            </a:r>
          </a:p>
          <a:p>
            <a:pPr algn="just">
              <a:defRPr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Actions requested of WENDWG/IRCC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WENDWG is invited to note the report from USCHC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755</TotalTime>
  <Words>190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Report of the representative of the USCHC on the implementation of ENC Schemes   </vt:lpstr>
      <vt:lpstr>Status of the ENC Scheme USCHC Coverage</vt:lpstr>
      <vt:lpstr>Status of the ENC Scheme USCHC Coverage</vt:lpstr>
      <vt:lpstr>Renewed Focus</vt:lpstr>
      <vt:lpstr>Existence of overlapping ENCs that may have a possible impact on safe navigation</vt:lpstr>
      <vt:lpstr>Actions requested of WENDWG/IRCC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John Nyberg</cp:lastModifiedBy>
  <cp:revision>93</cp:revision>
  <cp:lastPrinted>2017-10-13T08:19:11Z</cp:lastPrinted>
  <dcterms:created xsi:type="dcterms:W3CDTF">2017-10-09T13:46:17Z</dcterms:created>
  <dcterms:modified xsi:type="dcterms:W3CDTF">2018-03-20T13:02:32Z</dcterms:modified>
</cp:coreProperties>
</file>