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7"/>
    <p:sldMasterId id="2147483729" r:id="rId8"/>
  </p:sldMasterIdLst>
  <p:notesMasterIdLst>
    <p:notesMasterId r:id="rId29"/>
  </p:notesMasterIdLst>
  <p:handoutMasterIdLst>
    <p:handoutMasterId r:id="rId30"/>
  </p:handoutMasterIdLst>
  <p:sldIdLst>
    <p:sldId id="535" r:id="rId9"/>
    <p:sldId id="538" r:id="rId10"/>
    <p:sldId id="543" r:id="rId11"/>
    <p:sldId id="544" r:id="rId12"/>
    <p:sldId id="545" r:id="rId13"/>
    <p:sldId id="557" r:id="rId14"/>
    <p:sldId id="558" r:id="rId15"/>
    <p:sldId id="548" r:id="rId16"/>
    <p:sldId id="559" r:id="rId17"/>
    <p:sldId id="560" r:id="rId18"/>
    <p:sldId id="561" r:id="rId19"/>
    <p:sldId id="551" r:id="rId20"/>
    <p:sldId id="542" r:id="rId21"/>
    <p:sldId id="552" r:id="rId22"/>
    <p:sldId id="553" r:id="rId23"/>
    <p:sldId id="554" r:id="rId24"/>
    <p:sldId id="555" r:id="rId25"/>
    <p:sldId id="556" r:id="rId26"/>
    <p:sldId id="536" r:id="rId27"/>
    <p:sldId id="540" r:id="rId28"/>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89400"/>
    <a:srgbClr val="B29EFA"/>
    <a:srgbClr val="BCADEB"/>
    <a:srgbClr val="C19DFB"/>
    <a:srgbClr val="908BF9"/>
    <a:srgbClr val="66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1" autoAdjust="0"/>
    <p:restoredTop sz="86444" autoAdjust="0"/>
  </p:normalViewPr>
  <p:slideViewPr>
    <p:cSldViewPr>
      <p:cViewPr varScale="1">
        <p:scale>
          <a:sx n="108" d="100"/>
          <a:sy n="108" d="100"/>
        </p:scale>
        <p:origin x="1302" y="1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58F15EF-C2C4-4342-A32D-E76FFAA611A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en-AU"/>
          </a:p>
        </p:txBody>
      </p:sp>
      <p:sp>
        <p:nvSpPr>
          <p:cNvPr id="30723" name="Rectangle 3">
            <a:extLst>
              <a:ext uri="{FF2B5EF4-FFF2-40B4-BE49-F238E27FC236}">
                <a16:creationId xmlns:a16="http://schemas.microsoft.com/office/drawing/2014/main" id="{DA26F502-71E6-4731-8901-42C0103A28B8}"/>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AU"/>
          </a:p>
        </p:txBody>
      </p:sp>
      <p:sp>
        <p:nvSpPr>
          <p:cNvPr id="30724" name="Rectangle 4">
            <a:extLst>
              <a:ext uri="{FF2B5EF4-FFF2-40B4-BE49-F238E27FC236}">
                <a16:creationId xmlns:a16="http://schemas.microsoft.com/office/drawing/2014/main" id="{C4A84359-77BA-487C-BE31-08AFA7C4F64E}"/>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en-AU"/>
          </a:p>
        </p:txBody>
      </p:sp>
      <p:sp>
        <p:nvSpPr>
          <p:cNvPr id="30725" name="Rectangle 5">
            <a:extLst>
              <a:ext uri="{FF2B5EF4-FFF2-40B4-BE49-F238E27FC236}">
                <a16:creationId xmlns:a16="http://schemas.microsoft.com/office/drawing/2014/main" id="{219EA941-46A2-4827-BC95-F2A57CD78DDC}"/>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5E49B90E-AAAD-4FAC-91F2-0B508DBD568A}"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F6DBAC2-FBCF-4236-BBFB-B12699788BA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en-AU"/>
          </a:p>
        </p:txBody>
      </p:sp>
      <p:sp>
        <p:nvSpPr>
          <p:cNvPr id="8195" name="Rectangle 3">
            <a:extLst>
              <a:ext uri="{FF2B5EF4-FFF2-40B4-BE49-F238E27FC236}">
                <a16:creationId xmlns:a16="http://schemas.microsoft.com/office/drawing/2014/main" id="{DDA54BFA-7B8A-4CDE-BCEE-F4BA0891952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AU"/>
          </a:p>
        </p:txBody>
      </p:sp>
      <p:sp>
        <p:nvSpPr>
          <p:cNvPr id="6148" name="Rectangle 4">
            <a:extLst>
              <a:ext uri="{FF2B5EF4-FFF2-40B4-BE49-F238E27FC236}">
                <a16:creationId xmlns:a16="http://schemas.microsoft.com/office/drawing/2014/main" id="{1B800314-6640-4FBC-84EA-D5E97F34DCF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869EF5B2-A162-4FB7-929A-3EEAD386D3AD}"/>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8198" name="Rectangle 6">
            <a:extLst>
              <a:ext uri="{FF2B5EF4-FFF2-40B4-BE49-F238E27FC236}">
                <a16:creationId xmlns:a16="http://schemas.microsoft.com/office/drawing/2014/main" id="{A9B71E89-A63C-4CEC-9830-98C6DC881337}"/>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en-AU"/>
          </a:p>
        </p:txBody>
      </p:sp>
      <p:sp>
        <p:nvSpPr>
          <p:cNvPr id="8199" name="Rectangle 7">
            <a:extLst>
              <a:ext uri="{FF2B5EF4-FFF2-40B4-BE49-F238E27FC236}">
                <a16:creationId xmlns:a16="http://schemas.microsoft.com/office/drawing/2014/main" id="{0CE8B52D-B441-4EE2-B20D-9E50536729C8}"/>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887682B8-F11F-42FC-95DD-2A7F41CEDF3F}"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a:extLst>
              <a:ext uri="{FF2B5EF4-FFF2-40B4-BE49-F238E27FC236}">
                <a16:creationId xmlns:a16="http://schemas.microsoft.com/office/drawing/2014/main" id="{3C17D455-8FDC-42A2-8B35-F4CA08EAF4F8}"/>
              </a:ext>
            </a:extLst>
          </p:cNvPr>
          <p:cNvSpPr>
            <a:spLocks noGrp="1" noRot="1" noChangeAspect="1" noChangeArrowheads="1" noTextEdit="1"/>
          </p:cNvSpPr>
          <p:nvPr>
            <p:ph type="sldImg"/>
          </p:nvPr>
        </p:nvSpPr>
        <p:spPr>
          <a:ln/>
        </p:spPr>
      </p:sp>
      <p:sp>
        <p:nvSpPr>
          <p:cNvPr id="9219" name="Espace réservé des commentaires 2">
            <a:extLst>
              <a:ext uri="{FF2B5EF4-FFF2-40B4-BE49-F238E27FC236}">
                <a16:creationId xmlns:a16="http://schemas.microsoft.com/office/drawing/2014/main" id="{EE28AE49-AF54-4A05-9173-31185A7EE2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p>
        </p:txBody>
      </p:sp>
      <p:sp>
        <p:nvSpPr>
          <p:cNvPr id="9220" name="Espace réservé du numéro de diapositive 3">
            <a:extLst>
              <a:ext uri="{FF2B5EF4-FFF2-40B4-BE49-F238E27FC236}">
                <a16:creationId xmlns:a16="http://schemas.microsoft.com/office/drawing/2014/main" id="{89F3F0BA-6FEB-4026-A268-9D51CC2728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3B5959-520F-4679-A24F-E8BE395F93F8}" type="slidenum">
              <a:rPr lang="en-AU" altLang="en-US" smtClean="0"/>
              <a:pPr>
                <a:spcBef>
                  <a:spcPct val="0"/>
                </a:spcBef>
              </a:pPr>
              <a:t>1</a:t>
            </a:fld>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190D10D-B772-4ABC-BE80-9F4A907E7816}"/>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D7B16243-1723-4E51-B445-B75931BCB2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7412" name="Slide Number Placeholder 3">
            <a:extLst>
              <a:ext uri="{FF2B5EF4-FFF2-40B4-BE49-F238E27FC236}">
                <a16:creationId xmlns:a16="http://schemas.microsoft.com/office/drawing/2014/main" id="{B8E70BCF-7C18-43D6-8C69-2E4101212C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770CB253-1185-4B3F-AF08-DEAAB38FB748}" type="slidenum">
              <a:rPr lang="en-AU" altLang="en-US" smtClean="0">
                <a:latin typeface="Times New Roman" panose="02020603050405020304" pitchFamily="18" charset="0"/>
              </a:rPr>
              <a:pPr/>
              <a:t>8</a:t>
            </a:fld>
            <a:endParaRPr lang="en-AU"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DD25CF3-253D-48E7-A60F-E604FE689EF0}"/>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FA2681CA-DE6E-4147-97F4-DDB0F2077F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9460" name="Slide Number Placeholder 3">
            <a:extLst>
              <a:ext uri="{FF2B5EF4-FFF2-40B4-BE49-F238E27FC236}">
                <a16:creationId xmlns:a16="http://schemas.microsoft.com/office/drawing/2014/main" id="{D39E447D-22CC-4D16-9E7A-0971B6C25E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A49D03D-3BA4-4861-A467-62643949D72A}" type="slidenum">
              <a:rPr lang="en-AU" altLang="en-US" smtClean="0">
                <a:latin typeface="Times New Roman" panose="02020603050405020304" pitchFamily="18" charset="0"/>
              </a:rPr>
              <a:pPr/>
              <a:t>9</a:t>
            </a:fld>
            <a:endParaRPr lang="en-AU"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ED72A03-124D-444C-B466-C52F3985BA2A}"/>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E2C77317-C5DF-4E58-809F-F7B843946C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1508" name="Slide Number Placeholder 3">
            <a:extLst>
              <a:ext uri="{FF2B5EF4-FFF2-40B4-BE49-F238E27FC236}">
                <a16:creationId xmlns:a16="http://schemas.microsoft.com/office/drawing/2014/main" id="{21020193-24C9-45BC-AC46-45C18CFF73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E293AFE-A5A9-4F81-93BE-9AFD6699D04F}" type="slidenum">
              <a:rPr lang="en-AU" altLang="en-US" smtClean="0">
                <a:latin typeface="Times New Roman" panose="02020603050405020304" pitchFamily="18" charset="0"/>
              </a:rPr>
              <a:pPr/>
              <a:t>10</a:t>
            </a:fld>
            <a:endParaRPr lang="en-AU"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B137A64-D2C2-439E-8B34-55A82F399700}"/>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B7711BF4-7D07-444C-800C-ECFD715CFF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3556" name="Slide Number Placeholder 3">
            <a:extLst>
              <a:ext uri="{FF2B5EF4-FFF2-40B4-BE49-F238E27FC236}">
                <a16:creationId xmlns:a16="http://schemas.microsoft.com/office/drawing/2014/main" id="{1DE5700F-5FEC-47E7-8CCF-0AC292911A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1D834DD-E9C4-4733-B048-EB8975F966DD}" type="slidenum">
              <a:rPr lang="en-AU" altLang="en-US" smtClean="0">
                <a:latin typeface="Times New Roman" panose="02020603050405020304" pitchFamily="18" charset="0"/>
              </a:rPr>
              <a:pPr/>
              <a:t>11</a:t>
            </a:fld>
            <a:endParaRPr lang="en-AU"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7CC05A7-A53D-4BF3-A73D-5F88CA0F080D}"/>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CDDBA641-CF33-4C80-A911-EF592537C2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Slide Number Placeholder 3">
            <a:extLst>
              <a:ext uri="{FF2B5EF4-FFF2-40B4-BE49-F238E27FC236}">
                <a16:creationId xmlns:a16="http://schemas.microsoft.com/office/drawing/2014/main" id="{BF15A69A-A986-41B0-80B6-388866D647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96A74347-6B15-4765-A2C4-D90A8E28CD33}" type="slidenum">
              <a:rPr lang="en-AU" altLang="en-US" smtClean="0">
                <a:latin typeface="Times New Roman" panose="02020603050405020304" pitchFamily="18" charset="0"/>
              </a:rPr>
              <a:pPr/>
              <a:t>17</a:t>
            </a:fld>
            <a:endParaRPr lang="en-AU"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apositive de titre">
    <p:spTree>
      <p:nvGrpSpPr>
        <p:cNvPr id="1" name=""/>
        <p:cNvGrpSpPr/>
        <p:nvPr/>
      </p:nvGrpSpPr>
      <p:grpSpPr>
        <a:xfrm>
          <a:off x="0" y="0"/>
          <a:ext cx="0" cy="0"/>
          <a:chOff x="0" y="0"/>
          <a:chExt cx="0" cy="0"/>
        </a:xfrm>
      </p:grpSpPr>
      <p:grpSp>
        <p:nvGrpSpPr>
          <p:cNvPr id="3" name="Group 41">
            <a:extLst>
              <a:ext uri="{FF2B5EF4-FFF2-40B4-BE49-F238E27FC236}">
                <a16:creationId xmlns:a16="http://schemas.microsoft.com/office/drawing/2014/main" id="{F3E1A77A-52F0-4F7E-BEFA-9701AD90D90A}"/>
              </a:ext>
            </a:extLst>
          </p:cNvPr>
          <p:cNvGrpSpPr>
            <a:grpSpLocks/>
          </p:cNvGrpSpPr>
          <p:nvPr/>
        </p:nvGrpSpPr>
        <p:grpSpPr bwMode="auto">
          <a:xfrm>
            <a:off x="0" y="20638"/>
            <a:ext cx="9148763" cy="6851650"/>
            <a:chOff x="1" y="0"/>
            <a:chExt cx="5763" cy="4316"/>
          </a:xfrm>
        </p:grpSpPr>
        <p:sp>
          <p:nvSpPr>
            <p:cNvPr id="4" name="Freeform 42">
              <a:extLst>
                <a:ext uri="{FF2B5EF4-FFF2-40B4-BE49-F238E27FC236}">
                  <a16:creationId xmlns:a16="http://schemas.microsoft.com/office/drawing/2014/main" id="{54A99134-8290-4536-B3AD-E605B4C4725D}"/>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5" name="Freeform 43">
              <a:extLst>
                <a:ext uri="{FF2B5EF4-FFF2-40B4-BE49-F238E27FC236}">
                  <a16:creationId xmlns:a16="http://schemas.microsoft.com/office/drawing/2014/main" id="{0DC68F08-1B87-4CD6-A454-16A38C993C3C}"/>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6" name="Freeform 44">
              <a:extLst>
                <a:ext uri="{FF2B5EF4-FFF2-40B4-BE49-F238E27FC236}">
                  <a16:creationId xmlns:a16="http://schemas.microsoft.com/office/drawing/2014/main" id="{235180F0-5CAB-403B-8B33-AFB954B01BDF}"/>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grpSp>
          <p:nvGrpSpPr>
            <p:cNvPr id="7" name="Group 45">
              <a:extLst>
                <a:ext uri="{FF2B5EF4-FFF2-40B4-BE49-F238E27FC236}">
                  <a16:creationId xmlns:a16="http://schemas.microsoft.com/office/drawing/2014/main" id="{A0D41540-18EC-41C4-AADC-8B074A2A3D96}"/>
                </a:ext>
              </a:extLst>
            </p:cNvPr>
            <p:cNvGrpSpPr>
              <a:grpSpLocks/>
            </p:cNvGrpSpPr>
            <p:nvPr/>
          </p:nvGrpSpPr>
          <p:grpSpPr bwMode="auto">
            <a:xfrm>
              <a:off x="288" y="0"/>
              <a:ext cx="5098" cy="4316"/>
              <a:chOff x="288" y="0"/>
              <a:chExt cx="5098" cy="4316"/>
            </a:xfrm>
          </p:grpSpPr>
          <p:sp>
            <p:nvSpPr>
              <p:cNvPr id="27" name="Freeform 7">
                <a:extLst>
                  <a:ext uri="{FF2B5EF4-FFF2-40B4-BE49-F238E27FC236}">
                    <a16:creationId xmlns:a16="http://schemas.microsoft.com/office/drawing/2014/main" id="{56EA317D-F2C7-473E-B7D5-06166552B86D}"/>
                  </a:ext>
                </a:extLst>
              </p:cNvPr>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28" name="Freeform 8">
                <a:extLst>
                  <a:ext uri="{FF2B5EF4-FFF2-40B4-BE49-F238E27FC236}">
                    <a16:creationId xmlns:a16="http://schemas.microsoft.com/office/drawing/2014/main" id="{BD3C9282-FB7C-44F8-B6B9-F201EE665284}"/>
                  </a:ext>
                </a:extLst>
              </p:cNvPr>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29" name="Freeform 9">
                <a:extLst>
                  <a:ext uri="{FF2B5EF4-FFF2-40B4-BE49-F238E27FC236}">
                    <a16:creationId xmlns:a16="http://schemas.microsoft.com/office/drawing/2014/main" id="{8DA76CBA-91A3-4A15-BE03-122C0528C73D}"/>
                  </a:ext>
                </a:extLst>
              </p:cNvPr>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0" name="Freeform 10">
                <a:extLst>
                  <a:ext uri="{FF2B5EF4-FFF2-40B4-BE49-F238E27FC236}">
                    <a16:creationId xmlns:a16="http://schemas.microsoft.com/office/drawing/2014/main" id="{FACA8E9F-B738-4D9B-894C-C25E5F4B1E00}"/>
                  </a:ext>
                </a:extLst>
              </p:cNvPr>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1" name="Freeform 11">
                <a:extLst>
                  <a:ext uri="{FF2B5EF4-FFF2-40B4-BE49-F238E27FC236}">
                    <a16:creationId xmlns:a16="http://schemas.microsoft.com/office/drawing/2014/main" id="{F6CA5435-6861-49D1-B1CC-CA90A6709DCA}"/>
                  </a:ext>
                </a:extLst>
              </p:cNvPr>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2" name="Freeform 12">
                <a:extLst>
                  <a:ext uri="{FF2B5EF4-FFF2-40B4-BE49-F238E27FC236}">
                    <a16:creationId xmlns:a16="http://schemas.microsoft.com/office/drawing/2014/main" id="{872D0FCD-3A4D-43AB-A02D-DF2EE86D4680}"/>
                  </a:ext>
                </a:extLst>
              </p:cNvPr>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3" name="Freeform 13">
                <a:extLst>
                  <a:ext uri="{FF2B5EF4-FFF2-40B4-BE49-F238E27FC236}">
                    <a16:creationId xmlns:a16="http://schemas.microsoft.com/office/drawing/2014/main" id="{1461EC9E-EDFE-4377-9119-AA2D08546407}"/>
                  </a:ext>
                </a:extLst>
              </p:cNvPr>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4" name="Freeform 14">
                <a:extLst>
                  <a:ext uri="{FF2B5EF4-FFF2-40B4-BE49-F238E27FC236}">
                    <a16:creationId xmlns:a16="http://schemas.microsoft.com/office/drawing/2014/main" id="{39F9B8D3-DB87-4B14-82CA-20380E981F84}"/>
                  </a:ext>
                </a:extLst>
              </p:cNvPr>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5" name="Freeform 15">
                <a:extLst>
                  <a:ext uri="{FF2B5EF4-FFF2-40B4-BE49-F238E27FC236}">
                    <a16:creationId xmlns:a16="http://schemas.microsoft.com/office/drawing/2014/main" id="{6405E1DB-8353-46EB-ADA5-5AF66FA511E3}"/>
                  </a:ext>
                </a:extLst>
              </p:cNvPr>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6" name="Freeform 16">
                <a:extLst>
                  <a:ext uri="{FF2B5EF4-FFF2-40B4-BE49-F238E27FC236}">
                    <a16:creationId xmlns:a16="http://schemas.microsoft.com/office/drawing/2014/main" id="{C9790306-8E6E-4195-9866-401F0526DFC2}"/>
                  </a:ext>
                </a:extLst>
              </p:cNvPr>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7" name="Freeform 17">
                <a:extLst>
                  <a:ext uri="{FF2B5EF4-FFF2-40B4-BE49-F238E27FC236}">
                    <a16:creationId xmlns:a16="http://schemas.microsoft.com/office/drawing/2014/main" id="{520EEFE3-0DE7-4446-B6DB-E5B36857AC05}"/>
                  </a:ext>
                </a:extLst>
              </p:cNvPr>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8" name="Freeform 18">
                <a:extLst>
                  <a:ext uri="{FF2B5EF4-FFF2-40B4-BE49-F238E27FC236}">
                    <a16:creationId xmlns:a16="http://schemas.microsoft.com/office/drawing/2014/main" id="{6FB4B94D-ABBF-4822-8CA6-99BCF8240204}"/>
                  </a:ext>
                </a:extLst>
              </p:cNvPr>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9" name="Freeform 19">
                <a:extLst>
                  <a:ext uri="{FF2B5EF4-FFF2-40B4-BE49-F238E27FC236}">
                    <a16:creationId xmlns:a16="http://schemas.microsoft.com/office/drawing/2014/main" id="{AB02AA8D-1927-42E0-8446-D2EA27CA8D17}"/>
                  </a:ext>
                </a:extLst>
              </p:cNvPr>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grpSp>
        <p:sp>
          <p:nvSpPr>
            <p:cNvPr id="8" name="Freeform 20">
              <a:extLst>
                <a:ext uri="{FF2B5EF4-FFF2-40B4-BE49-F238E27FC236}">
                  <a16:creationId xmlns:a16="http://schemas.microsoft.com/office/drawing/2014/main" id="{49CAD9F1-9FA2-43B4-9925-FD9E1514FAAC}"/>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9" name="Freeform 21">
              <a:extLst>
                <a:ext uri="{FF2B5EF4-FFF2-40B4-BE49-F238E27FC236}">
                  <a16:creationId xmlns:a16="http://schemas.microsoft.com/office/drawing/2014/main" id="{CA12948B-B6A1-4868-BAEA-B1F565B817E8}"/>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10" name="Freeform 22">
              <a:extLst>
                <a:ext uri="{FF2B5EF4-FFF2-40B4-BE49-F238E27FC236}">
                  <a16:creationId xmlns:a16="http://schemas.microsoft.com/office/drawing/2014/main" id="{74CC7516-1064-4F7E-9EB8-6B97A352638C}"/>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AU">
                <a:cs typeface="+mn-cs"/>
              </a:endParaRPr>
            </a:p>
          </p:txBody>
        </p:sp>
        <p:sp>
          <p:nvSpPr>
            <p:cNvPr id="11" name="Freeform 23">
              <a:extLst>
                <a:ext uri="{FF2B5EF4-FFF2-40B4-BE49-F238E27FC236}">
                  <a16:creationId xmlns:a16="http://schemas.microsoft.com/office/drawing/2014/main" id="{94CFDADA-FA6A-4830-9EFE-FCBA3C3E0565}"/>
                </a:ext>
              </a:extLst>
            </p:cNvPr>
            <p:cNvSpPr>
              <a:spLocks/>
            </p:cNvSpPr>
            <p:nvPr/>
          </p:nvSpPr>
          <p:spPr bwMode="hidden">
            <a:xfrm>
              <a:off x="5041" y="0"/>
              <a:ext cx="719" cy="845"/>
            </a:xfrm>
            <a:custGeom>
              <a:avLst/>
              <a:gdLst>
                <a:gd name="T0" fmla="*/ 749 w 717"/>
                <a:gd name="T1" fmla="*/ 845 h 845"/>
                <a:gd name="T2" fmla="*/ 749 w 717"/>
                <a:gd name="T3" fmla="*/ 821 h 845"/>
                <a:gd name="T4" fmla="*/ 606 w 717"/>
                <a:gd name="T5" fmla="*/ 605 h 845"/>
                <a:gd name="T6" fmla="*/ 422 w 717"/>
                <a:gd name="T7" fmla="*/ 396 h 845"/>
                <a:gd name="T8" fmla="*/ 237 w 717"/>
                <a:gd name="T9" fmla="*/ 192 h 845"/>
                <a:gd name="T10" fmla="*/ 17 w 717"/>
                <a:gd name="T11" fmla="*/ 0 h 845"/>
                <a:gd name="T12" fmla="*/ 0 w 717"/>
                <a:gd name="T13" fmla="*/ 0 h 845"/>
                <a:gd name="T14" fmla="*/ 225 w 717"/>
                <a:gd name="T15" fmla="*/ 198 h 845"/>
                <a:gd name="T16" fmla="*/ 416 w 717"/>
                <a:gd name="T17" fmla="*/ 408 h 845"/>
                <a:gd name="T18" fmla="*/ 600 w 717"/>
                <a:gd name="T19" fmla="*/ 623 h 845"/>
                <a:gd name="T20" fmla="*/ 749 w 717"/>
                <a:gd name="T21" fmla="*/ 845 h 845"/>
                <a:gd name="T22" fmla="*/ 74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4">
              <a:extLst>
                <a:ext uri="{FF2B5EF4-FFF2-40B4-BE49-F238E27FC236}">
                  <a16:creationId xmlns:a16="http://schemas.microsoft.com/office/drawing/2014/main" id="{6A16DEE2-862A-46C9-ACC5-6AE9263DE834}"/>
                </a:ext>
              </a:extLst>
            </p:cNvPr>
            <p:cNvSpPr>
              <a:spLocks/>
            </p:cNvSpPr>
            <p:nvPr/>
          </p:nvSpPr>
          <p:spPr bwMode="hidden">
            <a:xfrm>
              <a:off x="5352" y="0"/>
              <a:ext cx="408" cy="414"/>
            </a:xfrm>
            <a:custGeom>
              <a:avLst/>
              <a:gdLst>
                <a:gd name="T0" fmla="*/ 423 w 407"/>
                <a:gd name="T1" fmla="*/ 414 h 414"/>
                <a:gd name="T2" fmla="*/ 423 w 407"/>
                <a:gd name="T3" fmla="*/ 396 h 414"/>
                <a:gd name="T4" fmla="*/ 238 w 407"/>
                <a:gd name="T5" fmla="*/ 192 h 414"/>
                <a:gd name="T6" fmla="*/ 12 w 407"/>
                <a:gd name="T7" fmla="*/ 0 h 414"/>
                <a:gd name="T8" fmla="*/ 0 w 407"/>
                <a:gd name="T9" fmla="*/ 0 h 414"/>
                <a:gd name="T10" fmla="*/ 108 w 407"/>
                <a:gd name="T11" fmla="*/ 102 h 414"/>
                <a:gd name="T12" fmla="*/ 232 w 407"/>
                <a:gd name="T13" fmla="*/ 204 h 414"/>
                <a:gd name="T14" fmla="*/ 423 w 407"/>
                <a:gd name="T15" fmla="*/ 414 h 414"/>
                <a:gd name="T16" fmla="*/ 42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5">
              <a:extLst>
                <a:ext uri="{FF2B5EF4-FFF2-40B4-BE49-F238E27FC236}">
                  <a16:creationId xmlns:a16="http://schemas.microsoft.com/office/drawing/2014/main" id="{2139DE55-47E3-496B-A179-89A9C5FBABB9}"/>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AU">
                <a:cs typeface="+mn-cs"/>
              </a:endParaRPr>
            </a:p>
          </p:txBody>
        </p:sp>
        <p:sp>
          <p:nvSpPr>
            <p:cNvPr id="14" name="Freeform 26">
              <a:extLst>
                <a:ext uri="{FF2B5EF4-FFF2-40B4-BE49-F238E27FC236}">
                  <a16:creationId xmlns:a16="http://schemas.microsoft.com/office/drawing/2014/main" id="{CAB35773-DC2B-426D-911D-13AAF1137311}"/>
                </a:ext>
              </a:extLst>
            </p:cNvPr>
            <p:cNvSpPr>
              <a:spLocks/>
            </p:cNvSpPr>
            <p:nvPr/>
          </p:nvSpPr>
          <p:spPr bwMode="hidden">
            <a:xfrm>
              <a:off x="6" y="0"/>
              <a:ext cx="588" cy="599"/>
            </a:xfrm>
            <a:custGeom>
              <a:avLst/>
              <a:gdLst>
                <a:gd name="T0" fmla="*/ 618 w 586"/>
                <a:gd name="T1" fmla="*/ 0 h 599"/>
                <a:gd name="T2" fmla="*/ 600 w 586"/>
                <a:gd name="T3" fmla="*/ 0 h 599"/>
                <a:gd name="T4" fmla="*/ 423 w 586"/>
                <a:gd name="T5" fmla="*/ 132 h 599"/>
                <a:gd name="T6" fmla="*/ 273 w 586"/>
                <a:gd name="T7" fmla="*/ 270 h 599"/>
                <a:gd name="T8" fmla="*/ 120 w 586"/>
                <a:gd name="T9" fmla="*/ 420 h 599"/>
                <a:gd name="T10" fmla="*/ 0 w 586"/>
                <a:gd name="T11" fmla="*/ 575 h 599"/>
                <a:gd name="T12" fmla="*/ 0 w 586"/>
                <a:gd name="T13" fmla="*/ 599 h 599"/>
                <a:gd name="T14" fmla="*/ 120 w 586"/>
                <a:gd name="T15" fmla="*/ 432 h 599"/>
                <a:gd name="T16" fmla="*/ 273 w 586"/>
                <a:gd name="T17" fmla="*/ 282 h 599"/>
                <a:gd name="T18" fmla="*/ 429 w 586"/>
                <a:gd name="T19" fmla="*/ 138 h 599"/>
                <a:gd name="T20" fmla="*/ 618 w 586"/>
                <a:gd name="T21" fmla="*/ 0 h 599"/>
                <a:gd name="T22" fmla="*/ 61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27">
              <a:extLst>
                <a:ext uri="{FF2B5EF4-FFF2-40B4-BE49-F238E27FC236}">
                  <a16:creationId xmlns:a16="http://schemas.microsoft.com/office/drawing/2014/main" id="{4583EEE3-9F8E-419A-8C54-32A7304F46A0}"/>
                </a:ext>
              </a:extLst>
            </p:cNvPr>
            <p:cNvSpPr>
              <a:spLocks/>
            </p:cNvSpPr>
            <p:nvPr/>
          </p:nvSpPr>
          <p:spPr bwMode="hidden">
            <a:xfrm>
              <a:off x="6" y="0"/>
              <a:ext cx="270" cy="252"/>
            </a:xfrm>
            <a:custGeom>
              <a:avLst/>
              <a:gdLst>
                <a:gd name="T0" fmla="*/ 285 w 269"/>
                <a:gd name="T1" fmla="*/ 0 h 252"/>
                <a:gd name="T2" fmla="*/ 26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5 w 269"/>
                <a:gd name="T15" fmla="*/ 0 h 252"/>
                <a:gd name="T16" fmla="*/ 28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Line 28">
              <a:extLst>
                <a:ext uri="{FF2B5EF4-FFF2-40B4-BE49-F238E27FC236}">
                  <a16:creationId xmlns:a16="http://schemas.microsoft.com/office/drawing/2014/main" id="{928DF70A-5022-49FB-BCB6-C5962ADA3D65}"/>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9">
              <a:extLst>
                <a:ext uri="{FF2B5EF4-FFF2-40B4-BE49-F238E27FC236}">
                  <a16:creationId xmlns:a16="http://schemas.microsoft.com/office/drawing/2014/main" id="{5FA3A487-C0C2-4A4C-B4D1-824A3499917F}"/>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30">
              <a:extLst>
                <a:ext uri="{FF2B5EF4-FFF2-40B4-BE49-F238E27FC236}">
                  <a16:creationId xmlns:a16="http://schemas.microsoft.com/office/drawing/2014/main" id="{86382280-42C9-4CD8-951F-26D4A63537B7}"/>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9" name="Group 31">
              <a:extLst>
                <a:ext uri="{FF2B5EF4-FFF2-40B4-BE49-F238E27FC236}">
                  <a16:creationId xmlns:a16="http://schemas.microsoft.com/office/drawing/2014/main" id="{89D361CF-C626-4404-9D6F-F2A4262E689C}"/>
                </a:ext>
              </a:extLst>
            </p:cNvPr>
            <p:cNvGrpSpPr>
              <a:grpSpLocks/>
            </p:cNvGrpSpPr>
            <p:nvPr/>
          </p:nvGrpSpPr>
          <p:grpSpPr bwMode="auto">
            <a:xfrm>
              <a:off x="1" y="392"/>
              <a:ext cx="5758" cy="1571"/>
              <a:chOff x="1" y="392"/>
              <a:chExt cx="5758" cy="1571"/>
            </a:xfrm>
          </p:grpSpPr>
          <p:sp>
            <p:nvSpPr>
              <p:cNvPr id="22" name="Line 32">
                <a:extLst>
                  <a:ext uri="{FF2B5EF4-FFF2-40B4-BE49-F238E27FC236}">
                    <a16:creationId xmlns:a16="http://schemas.microsoft.com/office/drawing/2014/main" id="{08B1D48F-EC59-4CB8-BA02-3AF21CA1D158}"/>
                  </a:ext>
                </a:extLst>
              </p:cNvPr>
              <p:cNvSpPr>
                <a:spLocks noChangeShapeType="1"/>
              </p:cNvSpPr>
              <p:nvPr/>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33">
                <a:extLst>
                  <a:ext uri="{FF2B5EF4-FFF2-40B4-BE49-F238E27FC236}">
                    <a16:creationId xmlns:a16="http://schemas.microsoft.com/office/drawing/2014/main" id="{38AED61A-638F-412C-8D33-782D26610FC0}"/>
                  </a:ext>
                </a:extLst>
              </p:cNvPr>
              <p:cNvSpPr>
                <a:spLocks noChangeShapeType="1"/>
              </p:cNvSpPr>
              <p:nvPr/>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4">
                <a:extLst>
                  <a:ext uri="{FF2B5EF4-FFF2-40B4-BE49-F238E27FC236}">
                    <a16:creationId xmlns:a16="http://schemas.microsoft.com/office/drawing/2014/main" id="{4E89F007-A14E-4E5C-950A-4C0F3C6F5B50}"/>
                  </a:ext>
                </a:extLst>
              </p:cNvPr>
              <p:cNvSpPr>
                <a:spLocks noChangeShapeType="1"/>
              </p:cNvSpPr>
              <p:nvPr/>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5">
                <a:extLst>
                  <a:ext uri="{FF2B5EF4-FFF2-40B4-BE49-F238E27FC236}">
                    <a16:creationId xmlns:a16="http://schemas.microsoft.com/office/drawing/2014/main" id="{2F1D5A6E-B476-4324-ACCD-EF46B552CBA9}"/>
                  </a:ext>
                </a:extLst>
              </p:cNvPr>
              <p:cNvSpPr>
                <a:spLocks noChangeShapeType="1"/>
              </p:cNvSpPr>
              <p:nvPr/>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6">
                <a:extLst>
                  <a:ext uri="{FF2B5EF4-FFF2-40B4-BE49-F238E27FC236}">
                    <a16:creationId xmlns:a16="http://schemas.microsoft.com/office/drawing/2014/main" id="{D4881FA9-49B4-4DD3-8EDC-CE758C1A268D}"/>
                  </a:ext>
                </a:extLst>
              </p:cNvPr>
              <p:cNvSpPr>
                <a:spLocks noChangeShapeType="1"/>
              </p:cNvSpPr>
              <p:nvPr/>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 name="Line 37">
              <a:extLst>
                <a:ext uri="{FF2B5EF4-FFF2-40B4-BE49-F238E27FC236}">
                  <a16:creationId xmlns:a16="http://schemas.microsoft.com/office/drawing/2014/main" id="{9DC5BAB4-49C2-41E3-A04D-8AD31216B0FD}"/>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38">
              <a:extLst>
                <a:ext uri="{FF2B5EF4-FFF2-40B4-BE49-F238E27FC236}">
                  <a16:creationId xmlns:a16="http://schemas.microsoft.com/office/drawing/2014/main" id="{40E46AC8-ACF8-4442-8927-118A520E4300}"/>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0" name="Picture 78" descr="IHO Colour-transparent-small.gif">
            <a:extLst>
              <a:ext uri="{FF2B5EF4-FFF2-40B4-BE49-F238E27FC236}">
                <a16:creationId xmlns:a16="http://schemas.microsoft.com/office/drawing/2014/main" id="{BEF45FC0-6274-4F61-92CC-98F4AA51B5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6850" y="415925"/>
            <a:ext cx="8128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a:extLst>
              <a:ext uri="{FF2B5EF4-FFF2-40B4-BE49-F238E27FC236}">
                <a16:creationId xmlns:a16="http://schemas.microsoft.com/office/drawing/2014/main" id="{79E77B11-7EEC-4DC9-B410-D1F8BE6AB6AB}"/>
              </a:ext>
            </a:extLst>
          </p:cNvPr>
          <p:cNvSpPr/>
          <p:nvPr/>
        </p:nvSpPr>
        <p:spPr>
          <a:xfrm>
            <a:off x="2438400" y="1447800"/>
            <a:ext cx="3927475" cy="400050"/>
          </a:xfrm>
          <a:prstGeom prst="rect">
            <a:avLst/>
          </a:prstGeom>
        </p:spPr>
        <p:txBody>
          <a:bodyPr wrap="none">
            <a:spAutoFit/>
          </a:bodyPr>
          <a:lstStyle/>
          <a:p>
            <a:pPr eaLnBrk="1" hangingPunct="1">
              <a:defRPr/>
            </a:pPr>
            <a:r>
              <a:rPr lang="en-US" sz="2000" dirty="0">
                <a:solidFill>
                  <a:srgbClr val="FFFF00"/>
                </a:solidFill>
                <a:effectLst>
                  <a:outerShdw blurRad="38100" dist="38100" dir="2700000" algn="tl">
                    <a:srgbClr val="000000"/>
                  </a:outerShdw>
                </a:effectLst>
                <a:latin typeface="+mn-lt"/>
                <a:cs typeface="+mn-cs"/>
              </a:rPr>
              <a:t>Hydrographic Commission on Antarctica</a:t>
            </a:r>
            <a:endParaRPr lang="en-AU" sz="2000" dirty="0">
              <a:solidFill>
                <a:srgbClr val="FFFF00"/>
              </a:solidFill>
              <a:effectLst>
                <a:outerShdw blurRad="38100" dist="38100" dir="2700000" algn="tl">
                  <a:srgbClr val="000000"/>
                </a:outerShdw>
              </a:effectLst>
              <a:latin typeface="+mn-lt"/>
              <a:cs typeface="+mn-cs"/>
            </a:endParaRPr>
          </a:p>
        </p:txBody>
      </p:sp>
      <p:sp>
        <p:nvSpPr>
          <p:cNvPr id="588840" name="Rectangle 40"/>
          <p:cNvSpPr>
            <a:spLocks noGrp="1" noChangeArrowheads="1"/>
          </p:cNvSpPr>
          <p:nvPr>
            <p:ph type="subTitle" sz="quarter" idx="1"/>
          </p:nvPr>
        </p:nvSpPr>
        <p:spPr>
          <a:xfrm>
            <a:off x="1275946" y="2564904"/>
            <a:ext cx="6400800" cy="3163958"/>
          </a:xfrm>
        </p:spPr>
        <p:txBody>
          <a:bodyPr/>
          <a:lstStyle>
            <a:lvl1pPr marL="0" indent="0" algn="ctr">
              <a:spcBef>
                <a:spcPts val="1200"/>
              </a:spcBef>
              <a:spcAft>
                <a:spcPts val="600"/>
              </a:spcAft>
              <a:buFont typeface="Wingdings" pitchFamily="2" charset="2"/>
              <a:buNone/>
              <a:defRPr sz="2400"/>
            </a:lvl1pPr>
          </a:lstStyle>
          <a:p>
            <a:r>
              <a:rPr lang="fr-FR"/>
              <a:t>Cliquez pour modifier le style des sous-titres du masque</a:t>
            </a:r>
            <a:endParaRPr lang="en-AU" dirty="0"/>
          </a:p>
        </p:txBody>
      </p:sp>
    </p:spTree>
    <p:extLst>
      <p:ext uri="{BB962C8B-B14F-4D97-AF65-F5344CB8AC3E}">
        <p14:creationId xmlns:p14="http://schemas.microsoft.com/office/powerpoint/2010/main" val="469620975"/>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pour modifier le style du titre</a:t>
            </a:r>
            <a:endParaRPr lang="en-AU"/>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3157526500"/>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fr-FR"/>
              <a:t>Cliquez pour modifier le style du titre</a:t>
            </a:r>
            <a:endParaRPr lang="en-A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2434714316"/>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F1E31AE1-ECFA-4A8F-AEAC-4AA80D3A5209}"/>
              </a:ext>
            </a:extLst>
          </p:cNvPr>
          <p:cNvSpPr>
            <a:spLocks noGrp="1"/>
          </p:cNvSpPr>
          <p:nvPr>
            <p:ph type="dt" sz="half" idx="10"/>
          </p:nvPr>
        </p:nvSpPr>
        <p:spPr/>
        <p:txBody>
          <a:bodyPr/>
          <a:lstStyle>
            <a:lvl1pPr>
              <a:defRPr/>
            </a:lvl1pPr>
          </a:lstStyle>
          <a:p>
            <a:pPr>
              <a:defRPr/>
            </a:pPr>
            <a:fld id="{340B069D-D3D8-43A4-A54F-28D6A8EE4DC7}" type="datetimeFigureOut">
              <a:rPr lang="fr-FR"/>
              <a:pPr>
                <a:defRPr/>
              </a:pPr>
              <a:t>18/06/2018</a:t>
            </a:fld>
            <a:endParaRPr lang="fr-FR"/>
          </a:p>
        </p:txBody>
      </p:sp>
      <p:sp>
        <p:nvSpPr>
          <p:cNvPr id="5" name="Espace réservé du pied de page 4">
            <a:extLst>
              <a:ext uri="{FF2B5EF4-FFF2-40B4-BE49-F238E27FC236}">
                <a16:creationId xmlns:a16="http://schemas.microsoft.com/office/drawing/2014/main" id="{9AC31B13-002C-40C8-BD71-54F918A84B6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021E70C5-049D-436B-98C9-B2BB259B0B79}"/>
              </a:ext>
            </a:extLst>
          </p:cNvPr>
          <p:cNvSpPr>
            <a:spLocks noGrp="1"/>
          </p:cNvSpPr>
          <p:nvPr>
            <p:ph type="sldNum" sz="quarter" idx="12"/>
          </p:nvPr>
        </p:nvSpPr>
        <p:spPr/>
        <p:txBody>
          <a:bodyPr/>
          <a:lstStyle>
            <a:lvl1pPr>
              <a:defRPr/>
            </a:lvl1pPr>
          </a:lstStyle>
          <a:p>
            <a:pPr>
              <a:defRPr/>
            </a:pPr>
            <a:fld id="{70108A2A-00EE-4A95-A583-2A283B2A4C9E}" type="slidenum">
              <a:rPr lang="fr-FR" altLang="en-US"/>
              <a:pPr>
                <a:defRPr/>
              </a:pPr>
              <a:t>‹#›</a:t>
            </a:fld>
            <a:endParaRPr lang="fr-FR" altLang="en-US"/>
          </a:p>
        </p:txBody>
      </p:sp>
    </p:spTree>
    <p:extLst>
      <p:ext uri="{BB962C8B-B14F-4D97-AF65-F5344CB8AC3E}">
        <p14:creationId xmlns:p14="http://schemas.microsoft.com/office/powerpoint/2010/main" val="1245346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FC03AE-3106-4160-9D60-88B73C62BCFD}"/>
              </a:ext>
            </a:extLst>
          </p:cNvPr>
          <p:cNvSpPr>
            <a:spLocks noGrp="1"/>
          </p:cNvSpPr>
          <p:nvPr>
            <p:ph type="dt" sz="half" idx="10"/>
          </p:nvPr>
        </p:nvSpPr>
        <p:spPr/>
        <p:txBody>
          <a:bodyPr/>
          <a:lstStyle>
            <a:lvl1pPr>
              <a:defRPr/>
            </a:lvl1pPr>
          </a:lstStyle>
          <a:p>
            <a:pPr>
              <a:defRPr/>
            </a:pPr>
            <a:fld id="{5BCC40CF-1B2B-4652-8B62-8CB894E3A210}" type="datetimeFigureOut">
              <a:rPr lang="fr-FR"/>
              <a:pPr>
                <a:defRPr/>
              </a:pPr>
              <a:t>18/06/2018</a:t>
            </a:fld>
            <a:endParaRPr lang="fr-FR"/>
          </a:p>
        </p:txBody>
      </p:sp>
      <p:sp>
        <p:nvSpPr>
          <p:cNvPr id="5" name="Espace réservé du pied de page 4">
            <a:extLst>
              <a:ext uri="{FF2B5EF4-FFF2-40B4-BE49-F238E27FC236}">
                <a16:creationId xmlns:a16="http://schemas.microsoft.com/office/drawing/2014/main" id="{9F4900B9-AFFD-437B-99AA-FA8226DDAE7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A5E8A86-2231-4B41-9FAC-BF416398DF63}"/>
              </a:ext>
            </a:extLst>
          </p:cNvPr>
          <p:cNvSpPr>
            <a:spLocks noGrp="1"/>
          </p:cNvSpPr>
          <p:nvPr>
            <p:ph type="sldNum" sz="quarter" idx="12"/>
          </p:nvPr>
        </p:nvSpPr>
        <p:spPr/>
        <p:txBody>
          <a:bodyPr/>
          <a:lstStyle>
            <a:lvl1pPr>
              <a:defRPr/>
            </a:lvl1pPr>
          </a:lstStyle>
          <a:p>
            <a:pPr>
              <a:defRPr/>
            </a:pPr>
            <a:fld id="{AE28F7A7-5E3D-4647-A80B-289CA631BF1E}" type="slidenum">
              <a:rPr lang="fr-FR" altLang="en-US"/>
              <a:pPr>
                <a:defRPr/>
              </a:pPr>
              <a:t>‹#›</a:t>
            </a:fld>
            <a:endParaRPr lang="fr-FR" altLang="en-US"/>
          </a:p>
        </p:txBody>
      </p:sp>
    </p:spTree>
    <p:extLst>
      <p:ext uri="{BB962C8B-B14F-4D97-AF65-F5344CB8AC3E}">
        <p14:creationId xmlns:p14="http://schemas.microsoft.com/office/powerpoint/2010/main" val="3037052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D8FBFD6-D939-4944-9669-BD674C5ED6E9}"/>
              </a:ext>
            </a:extLst>
          </p:cNvPr>
          <p:cNvSpPr>
            <a:spLocks noGrp="1"/>
          </p:cNvSpPr>
          <p:nvPr>
            <p:ph type="dt" sz="half" idx="10"/>
          </p:nvPr>
        </p:nvSpPr>
        <p:spPr/>
        <p:txBody>
          <a:bodyPr/>
          <a:lstStyle>
            <a:lvl1pPr>
              <a:defRPr/>
            </a:lvl1pPr>
          </a:lstStyle>
          <a:p>
            <a:pPr>
              <a:defRPr/>
            </a:pPr>
            <a:fld id="{28EE4F9D-CB8B-4013-BFFC-8F64157D281E}" type="datetimeFigureOut">
              <a:rPr lang="fr-FR"/>
              <a:pPr>
                <a:defRPr/>
              </a:pPr>
              <a:t>18/06/2018</a:t>
            </a:fld>
            <a:endParaRPr lang="fr-FR"/>
          </a:p>
        </p:txBody>
      </p:sp>
      <p:sp>
        <p:nvSpPr>
          <p:cNvPr id="5" name="Espace réservé du pied de page 4">
            <a:extLst>
              <a:ext uri="{FF2B5EF4-FFF2-40B4-BE49-F238E27FC236}">
                <a16:creationId xmlns:a16="http://schemas.microsoft.com/office/drawing/2014/main" id="{300C3013-3988-43C0-B642-B372534DD5E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E7582FF7-11E6-40A3-9BA8-EFAA38B18844}"/>
              </a:ext>
            </a:extLst>
          </p:cNvPr>
          <p:cNvSpPr>
            <a:spLocks noGrp="1"/>
          </p:cNvSpPr>
          <p:nvPr>
            <p:ph type="sldNum" sz="quarter" idx="12"/>
          </p:nvPr>
        </p:nvSpPr>
        <p:spPr/>
        <p:txBody>
          <a:bodyPr/>
          <a:lstStyle>
            <a:lvl1pPr>
              <a:defRPr/>
            </a:lvl1pPr>
          </a:lstStyle>
          <a:p>
            <a:pPr>
              <a:defRPr/>
            </a:pPr>
            <a:fld id="{0C218080-A6FB-40F0-BD65-67F290F18AA6}" type="slidenum">
              <a:rPr lang="fr-FR" altLang="en-US"/>
              <a:pPr>
                <a:defRPr/>
              </a:pPr>
              <a:t>‹#›</a:t>
            </a:fld>
            <a:endParaRPr lang="fr-FR" altLang="en-US"/>
          </a:p>
        </p:txBody>
      </p:sp>
    </p:spTree>
    <p:extLst>
      <p:ext uri="{BB962C8B-B14F-4D97-AF65-F5344CB8AC3E}">
        <p14:creationId xmlns:p14="http://schemas.microsoft.com/office/powerpoint/2010/main" val="180258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B8AB6E6E-45EE-421F-9D65-EB5CB4C9C13E}"/>
              </a:ext>
            </a:extLst>
          </p:cNvPr>
          <p:cNvSpPr>
            <a:spLocks noGrp="1"/>
          </p:cNvSpPr>
          <p:nvPr>
            <p:ph type="dt" sz="half" idx="10"/>
          </p:nvPr>
        </p:nvSpPr>
        <p:spPr/>
        <p:txBody>
          <a:bodyPr/>
          <a:lstStyle>
            <a:lvl1pPr>
              <a:defRPr/>
            </a:lvl1pPr>
          </a:lstStyle>
          <a:p>
            <a:pPr>
              <a:defRPr/>
            </a:pPr>
            <a:fld id="{5BD477E5-E931-4B78-97A9-47A44783FD3C}" type="datetimeFigureOut">
              <a:rPr lang="fr-FR"/>
              <a:pPr>
                <a:defRPr/>
              </a:pPr>
              <a:t>18/06/2018</a:t>
            </a:fld>
            <a:endParaRPr lang="fr-FR"/>
          </a:p>
        </p:txBody>
      </p:sp>
      <p:sp>
        <p:nvSpPr>
          <p:cNvPr id="6" name="Espace réservé du pied de page 4">
            <a:extLst>
              <a:ext uri="{FF2B5EF4-FFF2-40B4-BE49-F238E27FC236}">
                <a16:creationId xmlns:a16="http://schemas.microsoft.com/office/drawing/2014/main" id="{2C443465-3F42-48A8-BEAF-E37A56F278A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4F905F6C-C31B-4E67-B755-C78275CDA222}"/>
              </a:ext>
            </a:extLst>
          </p:cNvPr>
          <p:cNvSpPr>
            <a:spLocks noGrp="1"/>
          </p:cNvSpPr>
          <p:nvPr>
            <p:ph type="sldNum" sz="quarter" idx="12"/>
          </p:nvPr>
        </p:nvSpPr>
        <p:spPr/>
        <p:txBody>
          <a:bodyPr/>
          <a:lstStyle>
            <a:lvl1pPr>
              <a:defRPr/>
            </a:lvl1pPr>
          </a:lstStyle>
          <a:p>
            <a:pPr>
              <a:defRPr/>
            </a:pPr>
            <a:fld id="{E8725CFA-8270-4CE3-A16D-952EE7C77CF5}" type="slidenum">
              <a:rPr lang="fr-FR" altLang="en-US"/>
              <a:pPr>
                <a:defRPr/>
              </a:pPr>
              <a:t>‹#›</a:t>
            </a:fld>
            <a:endParaRPr lang="fr-FR" altLang="en-US"/>
          </a:p>
        </p:txBody>
      </p:sp>
    </p:spTree>
    <p:extLst>
      <p:ext uri="{BB962C8B-B14F-4D97-AF65-F5344CB8AC3E}">
        <p14:creationId xmlns:p14="http://schemas.microsoft.com/office/powerpoint/2010/main" val="3526516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1B1A8F94-C555-4046-9B60-FA31D722F634}"/>
              </a:ext>
            </a:extLst>
          </p:cNvPr>
          <p:cNvSpPr>
            <a:spLocks noGrp="1"/>
          </p:cNvSpPr>
          <p:nvPr>
            <p:ph type="dt" sz="half" idx="10"/>
          </p:nvPr>
        </p:nvSpPr>
        <p:spPr/>
        <p:txBody>
          <a:bodyPr/>
          <a:lstStyle>
            <a:lvl1pPr>
              <a:defRPr/>
            </a:lvl1pPr>
          </a:lstStyle>
          <a:p>
            <a:pPr>
              <a:defRPr/>
            </a:pPr>
            <a:fld id="{02238E1E-82AB-4C28-BEB4-3D69F241BB33}" type="datetimeFigureOut">
              <a:rPr lang="fr-FR"/>
              <a:pPr>
                <a:defRPr/>
              </a:pPr>
              <a:t>18/06/2018</a:t>
            </a:fld>
            <a:endParaRPr lang="fr-FR"/>
          </a:p>
        </p:txBody>
      </p:sp>
      <p:sp>
        <p:nvSpPr>
          <p:cNvPr id="8" name="Espace réservé du pied de page 4">
            <a:extLst>
              <a:ext uri="{FF2B5EF4-FFF2-40B4-BE49-F238E27FC236}">
                <a16:creationId xmlns:a16="http://schemas.microsoft.com/office/drawing/2014/main" id="{ED38895C-E0C9-4563-AA24-C055A703D50D}"/>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E7B4DCB2-9E9D-425B-8FF2-3AEAC4B494D0}"/>
              </a:ext>
            </a:extLst>
          </p:cNvPr>
          <p:cNvSpPr>
            <a:spLocks noGrp="1"/>
          </p:cNvSpPr>
          <p:nvPr>
            <p:ph type="sldNum" sz="quarter" idx="12"/>
          </p:nvPr>
        </p:nvSpPr>
        <p:spPr/>
        <p:txBody>
          <a:bodyPr/>
          <a:lstStyle>
            <a:lvl1pPr>
              <a:defRPr/>
            </a:lvl1pPr>
          </a:lstStyle>
          <a:p>
            <a:pPr>
              <a:defRPr/>
            </a:pPr>
            <a:fld id="{A9C96237-7CF9-4E59-8092-87FA334321E2}" type="slidenum">
              <a:rPr lang="fr-FR" altLang="en-US"/>
              <a:pPr>
                <a:defRPr/>
              </a:pPr>
              <a:t>‹#›</a:t>
            </a:fld>
            <a:endParaRPr lang="fr-FR" altLang="en-US"/>
          </a:p>
        </p:txBody>
      </p:sp>
    </p:spTree>
    <p:extLst>
      <p:ext uri="{BB962C8B-B14F-4D97-AF65-F5344CB8AC3E}">
        <p14:creationId xmlns:p14="http://schemas.microsoft.com/office/powerpoint/2010/main" val="1007947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a:extLst>
              <a:ext uri="{FF2B5EF4-FFF2-40B4-BE49-F238E27FC236}">
                <a16:creationId xmlns:a16="http://schemas.microsoft.com/office/drawing/2014/main" id="{B61D5476-0B89-4B7E-AB22-2DC9BA3A4C87}"/>
              </a:ext>
            </a:extLst>
          </p:cNvPr>
          <p:cNvSpPr>
            <a:spLocks noGrp="1"/>
          </p:cNvSpPr>
          <p:nvPr>
            <p:ph type="dt" sz="half" idx="10"/>
          </p:nvPr>
        </p:nvSpPr>
        <p:spPr/>
        <p:txBody>
          <a:bodyPr/>
          <a:lstStyle>
            <a:lvl1pPr>
              <a:defRPr/>
            </a:lvl1pPr>
          </a:lstStyle>
          <a:p>
            <a:pPr>
              <a:defRPr/>
            </a:pPr>
            <a:fld id="{52552F84-69BB-49E9-83F0-2F670F2E7C6D}" type="datetimeFigureOut">
              <a:rPr lang="fr-FR"/>
              <a:pPr>
                <a:defRPr/>
              </a:pPr>
              <a:t>18/06/2018</a:t>
            </a:fld>
            <a:endParaRPr lang="fr-FR"/>
          </a:p>
        </p:txBody>
      </p:sp>
      <p:sp>
        <p:nvSpPr>
          <p:cNvPr id="4" name="Espace réservé du pied de page 4">
            <a:extLst>
              <a:ext uri="{FF2B5EF4-FFF2-40B4-BE49-F238E27FC236}">
                <a16:creationId xmlns:a16="http://schemas.microsoft.com/office/drawing/2014/main" id="{83747663-2813-4F27-9E65-3E85F677D3F7}"/>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D684715C-E484-409B-8241-E177F69B5151}"/>
              </a:ext>
            </a:extLst>
          </p:cNvPr>
          <p:cNvSpPr>
            <a:spLocks noGrp="1"/>
          </p:cNvSpPr>
          <p:nvPr>
            <p:ph type="sldNum" sz="quarter" idx="12"/>
          </p:nvPr>
        </p:nvSpPr>
        <p:spPr/>
        <p:txBody>
          <a:bodyPr/>
          <a:lstStyle>
            <a:lvl1pPr>
              <a:defRPr/>
            </a:lvl1pPr>
          </a:lstStyle>
          <a:p>
            <a:pPr>
              <a:defRPr/>
            </a:pPr>
            <a:fld id="{29463340-FEB2-4491-A483-23AD4D5CE0BB}" type="slidenum">
              <a:rPr lang="fr-FR" altLang="en-US"/>
              <a:pPr>
                <a:defRPr/>
              </a:pPr>
              <a:t>‹#›</a:t>
            </a:fld>
            <a:endParaRPr lang="fr-FR" altLang="en-US"/>
          </a:p>
        </p:txBody>
      </p:sp>
    </p:spTree>
    <p:extLst>
      <p:ext uri="{BB962C8B-B14F-4D97-AF65-F5344CB8AC3E}">
        <p14:creationId xmlns:p14="http://schemas.microsoft.com/office/powerpoint/2010/main" val="3594664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7C1C2D49-D106-4920-A325-2E43FB7CAF33}"/>
              </a:ext>
            </a:extLst>
          </p:cNvPr>
          <p:cNvSpPr>
            <a:spLocks noGrp="1"/>
          </p:cNvSpPr>
          <p:nvPr>
            <p:ph type="dt" sz="half" idx="10"/>
          </p:nvPr>
        </p:nvSpPr>
        <p:spPr/>
        <p:txBody>
          <a:bodyPr/>
          <a:lstStyle>
            <a:lvl1pPr>
              <a:defRPr/>
            </a:lvl1pPr>
          </a:lstStyle>
          <a:p>
            <a:pPr>
              <a:defRPr/>
            </a:pPr>
            <a:fld id="{5F2F2F97-4799-4775-AF6B-D22BB8AC697E}" type="datetimeFigureOut">
              <a:rPr lang="fr-FR"/>
              <a:pPr>
                <a:defRPr/>
              </a:pPr>
              <a:t>18/06/2018</a:t>
            </a:fld>
            <a:endParaRPr lang="fr-FR"/>
          </a:p>
        </p:txBody>
      </p:sp>
      <p:sp>
        <p:nvSpPr>
          <p:cNvPr id="3" name="Espace réservé du pied de page 4">
            <a:extLst>
              <a:ext uri="{FF2B5EF4-FFF2-40B4-BE49-F238E27FC236}">
                <a16:creationId xmlns:a16="http://schemas.microsoft.com/office/drawing/2014/main" id="{26582452-CCB2-464B-92D3-AB09156D0D56}"/>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0F868DA1-B831-487D-B19B-7B28808FE47B}"/>
              </a:ext>
            </a:extLst>
          </p:cNvPr>
          <p:cNvSpPr>
            <a:spLocks noGrp="1"/>
          </p:cNvSpPr>
          <p:nvPr>
            <p:ph type="sldNum" sz="quarter" idx="12"/>
          </p:nvPr>
        </p:nvSpPr>
        <p:spPr/>
        <p:txBody>
          <a:bodyPr/>
          <a:lstStyle>
            <a:lvl1pPr>
              <a:defRPr/>
            </a:lvl1pPr>
          </a:lstStyle>
          <a:p>
            <a:pPr>
              <a:defRPr/>
            </a:pPr>
            <a:fld id="{A1F06134-DA11-4B0C-96B6-82C458BB3D75}" type="slidenum">
              <a:rPr lang="fr-FR" altLang="en-US"/>
              <a:pPr>
                <a:defRPr/>
              </a:pPr>
              <a:t>‹#›</a:t>
            </a:fld>
            <a:endParaRPr lang="fr-FR" altLang="en-US"/>
          </a:p>
        </p:txBody>
      </p:sp>
    </p:spTree>
    <p:extLst>
      <p:ext uri="{BB962C8B-B14F-4D97-AF65-F5344CB8AC3E}">
        <p14:creationId xmlns:p14="http://schemas.microsoft.com/office/powerpoint/2010/main" val="1061427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8B90FDA0-DF3A-4F07-A09F-AE0D0682957B}"/>
              </a:ext>
            </a:extLst>
          </p:cNvPr>
          <p:cNvSpPr>
            <a:spLocks noGrp="1"/>
          </p:cNvSpPr>
          <p:nvPr>
            <p:ph type="dt" sz="half" idx="10"/>
          </p:nvPr>
        </p:nvSpPr>
        <p:spPr/>
        <p:txBody>
          <a:bodyPr/>
          <a:lstStyle>
            <a:lvl1pPr>
              <a:defRPr/>
            </a:lvl1pPr>
          </a:lstStyle>
          <a:p>
            <a:pPr>
              <a:defRPr/>
            </a:pPr>
            <a:fld id="{88EC953F-21C3-4891-AA15-866072AF123A}" type="datetimeFigureOut">
              <a:rPr lang="fr-FR"/>
              <a:pPr>
                <a:defRPr/>
              </a:pPr>
              <a:t>18/06/2018</a:t>
            </a:fld>
            <a:endParaRPr lang="fr-FR"/>
          </a:p>
        </p:txBody>
      </p:sp>
      <p:sp>
        <p:nvSpPr>
          <p:cNvPr id="6" name="Espace réservé du pied de page 4">
            <a:extLst>
              <a:ext uri="{FF2B5EF4-FFF2-40B4-BE49-F238E27FC236}">
                <a16:creationId xmlns:a16="http://schemas.microsoft.com/office/drawing/2014/main" id="{2B935EF2-35AC-426E-A71E-08E3ADF85FC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39528318-73E9-4388-844B-B68A2E663870}"/>
              </a:ext>
            </a:extLst>
          </p:cNvPr>
          <p:cNvSpPr>
            <a:spLocks noGrp="1"/>
          </p:cNvSpPr>
          <p:nvPr>
            <p:ph type="sldNum" sz="quarter" idx="12"/>
          </p:nvPr>
        </p:nvSpPr>
        <p:spPr/>
        <p:txBody>
          <a:bodyPr/>
          <a:lstStyle>
            <a:lvl1pPr>
              <a:defRPr/>
            </a:lvl1pPr>
          </a:lstStyle>
          <a:p>
            <a:pPr>
              <a:defRPr/>
            </a:pPr>
            <a:fld id="{4D020DD8-34B7-4CC8-B5BC-22EE0EC72B4C}" type="slidenum">
              <a:rPr lang="fr-FR" altLang="en-US"/>
              <a:pPr>
                <a:defRPr/>
              </a:pPr>
              <a:t>‹#›</a:t>
            </a:fld>
            <a:endParaRPr lang="fr-FR" altLang="en-US"/>
          </a:p>
        </p:txBody>
      </p:sp>
    </p:spTree>
    <p:extLst>
      <p:ext uri="{BB962C8B-B14F-4D97-AF65-F5344CB8AC3E}">
        <p14:creationId xmlns:p14="http://schemas.microsoft.com/office/powerpoint/2010/main" val="202143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757042" y="277813"/>
            <a:ext cx="7429500" cy="1139825"/>
          </a:xfrm>
        </p:spPr>
        <p:txBody>
          <a:bodyPr/>
          <a:lstStyle>
            <a:lvl1pPr algn="l" defTabSz="720000">
              <a:defRPr/>
            </a:lvl1pPr>
          </a:lstStyle>
          <a:p>
            <a:r>
              <a:rPr lang="fr-FR"/>
              <a:t>Cliquez pour modifier le style du titre</a:t>
            </a:r>
            <a:endParaRPr lang="en-AU" dirty="0"/>
          </a:p>
        </p:txBody>
      </p:sp>
      <p:sp>
        <p:nvSpPr>
          <p:cNvPr id="3" name="Content Placeholder 2"/>
          <p:cNvSpPr>
            <a:spLocks noGrp="1"/>
          </p:cNvSpPr>
          <p:nvPr>
            <p:ph idx="1"/>
          </p:nvPr>
        </p:nvSpPr>
        <p:spPr>
          <a:xfrm>
            <a:off x="774853" y="1600200"/>
            <a:ext cx="7488237" cy="4530725"/>
          </a:xfrm>
        </p:spPr>
        <p:txBody>
          <a:bodyPr/>
          <a:lstStyle>
            <a:lvl1pPr marL="363538" indent="-363538">
              <a:defRPr/>
            </a:lvl1pPr>
            <a:lvl2pPr marL="538163" indent="-174625">
              <a:defRPr/>
            </a:lvl2pPr>
            <a:lvl3pPr marL="901700" indent="-185738">
              <a:defRPr/>
            </a:lvl3pPr>
            <a:lvl4pPr marL="1077913" indent="-176213">
              <a:defRPr/>
            </a:lvl4pPr>
            <a:lvl5pPr marL="1252538" indent="-174625">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3256883512"/>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C3663E02-A569-4C33-A303-3ABC5BFE7F70}"/>
              </a:ext>
            </a:extLst>
          </p:cNvPr>
          <p:cNvSpPr>
            <a:spLocks noGrp="1"/>
          </p:cNvSpPr>
          <p:nvPr>
            <p:ph type="dt" sz="half" idx="10"/>
          </p:nvPr>
        </p:nvSpPr>
        <p:spPr/>
        <p:txBody>
          <a:bodyPr/>
          <a:lstStyle>
            <a:lvl1pPr>
              <a:defRPr/>
            </a:lvl1pPr>
          </a:lstStyle>
          <a:p>
            <a:pPr>
              <a:defRPr/>
            </a:pPr>
            <a:fld id="{AE689C01-4256-4C47-8411-90D888694979}" type="datetimeFigureOut">
              <a:rPr lang="fr-FR"/>
              <a:pPr>
                <a:defRPr/>
              </a:pPr>
              <a:t>18/06/2018</a:t>
            </a:fld>
            <a:endParaRPr lang="fr-FR"/>
          </a:p>
        </p:txBody>
      </p:sp>
      <p:sp>
        <p:nvSpPr>
          <p:cNvPr id="6" name="Espace réservé du pied de page 4">
            <a:extLst>
              <a:ext uri="{FF2B5EF4-FFF2-40B4-BE49-F238E27FC236}">
                <a16:creationId xmlns:a16="http://schemas.microsoft.com/office/drawing/2014/main" id="{6FCFC219-889E-4F45-B3F0-AC3C98E64D43}"/>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071D92F5-92DF-4324-BDD4-850172073798}"/>
              </a:ext>
            </a:extLst>
          </p:cNvPr>
          <p:cNvSpPr>
            <a:spLocks noGrp="1"/>
          </p:cNvSpPr>
          <p:nvPr>
            <p:ph type="sldNum" sz="quarter" idx="12"/>
          </p:nvPr>
        </p:nvSpPr>
        <p:spPr/>
        <p:txBody>
          <a:bodyPr/>
          <a:lstStyle>
            <a:lvl1pPr>
              <a:defRPr/>
            </a:lvl1pPr>
          </a:lstStyle>
          <a:p>
            <a:pPr>
              <a:defRPr/>
            </a:pPr>
            <a:fld id="{73A96BF0-3B10-48AA-8AAF-9724B664C18A}" type="slidenum">
              <a:rPr lang="fr-FR" altLang="en-US"/>
              <a:pPr>
                <a:defRPr/>
              </a:pPr>
              <a:t>‹#›</a:t>
            </a:fld>
            <a:endParaRPr lang="fr-FR" altLang="en-US"/>
          </a:p>
        </p:txBody>
      </p:sp>
    </p:spTree>
    <p:extLst>
      <p:ext uri="{BB962C8B-B14F-4D97-AF65-F5344CB8AC3E}">
        <p14:creationId xmlns:p14="http://schemas.microsoft.com/office/powerpoint/2010/main" val="3908153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0F3995-229D-4E97-B2B5-90913B5F1C2C}"/>
              </a:ext>
            </a:extLst>
          </p:cNvPr>
          <p:cNvSpPr>
            <a:spLocks noGrp="1"/>
          </p:cNvSpPr>
          <p:nvPr>
            <p:ph type="dt" sz="half" idx="10"/>
          </p:nvPr>
        </p:nvSpPr>
        <p:spPr/>
        <p:txBody>
          <a:bodyPr/>
          <a:lstStyle>
            <a:lvl1pPr>
              <a:defRPr/>
            </a:lvl1pPr>
          </a:lstStyle>
          <a:p>
            <a:pPr>
              <a:defRPr/>
            </a:pPr>
            <a:fld id="{84BA0D3B-02BB-4844-9FF6-BD64792F40BF}" type="datetimeFigureOut">
              <a:rPr lang="fr-FR"/>
              <a:pPr>
                <a:defRPr/>
              </a:pPr>
              <a:t>18/06/2018</a:t>
            </a:fld>
            <a:endParaRPr lang="fr-FR"/>
          </a:p>
        </p:txBody>
      </p:sp>
      <p:sp>
        <p:nvSpPr>
          <p:cNvPr id="5" name="Espace réservé du pied de page 4">
            <a:extLst>
              <a:ext uri="{FF2B5EF4-FFF2-40B4-BE49-F238E27FC236}">
                <a16:creationId xmlns:a16="http://schemas.microsoft.com/office/drawing/2014/main" id="{14B491C6-A9B9-4601-A4DF-CFCE38F8A61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AB0A54A-8B84-4C88-BF51-353E4301D8D8}"/>
              </a:ext>
            </a:extLst>
          </p:cNvPr>
          <p:cNvSpPr>
            <a:spLocks noGrp="1"/>
          </p:cNvSpPr>
          <p:nvPr>
            <p:ph type="sldNum" sz="quarter" idx="12"/>
          </p:nvPr>
        </p:nvSpPr>
        <p:spPr/>
        <p:txBody>
          <a:bodyPr/>
          <a:lstStyle>
            <a:lvl1pPr>
              <a:defRPr/>
            </a:lvl1pPr>
          </a:lstStyle>
          <a:p>
            <a:pPr>
              <a:defRPr/>
            </a:pPr>
            <a:fld id="{77B6920A-3653-4B5D-891E-230B2A8C8859}" type="slidenum">
              <a:rPr lang="fr-FR" altLang="en-US"/>
              <a:pPr>
                <a:defRPr/>
              </a:pPr>
              <a:t>‹#›</a:t>
            </a:fld>
            <a:endParaRPr lang="fr-FR" altLang="en-US"/>
          </a:p>
        </p:txBody>
      </p:sp>
    </p:spTree>
    <p:extLst>
      <p:ext uri="{BB962C8B-B14F-4D97-AF65-F5344CB8AC3E}">
        <p14:creationId xmlns:p14="http://schemas.microsoft.com/office/powerpoint/2010/main" val="1795559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8B84C43-920B-479D-920E-E403C6216BA7}"/>
              </a:ext>
            </a:extLst>
          </p:cNvPr>
          <p:cNvSpPr>
            <a:spLocks noGrp="1"/>
          </p:cNvSpPr>
          <p:nvPr>
            <p:ph type="dt" sz="half" idx="10"/>
          </p:nvPr>
        </p:nvSpPr>
        <p:spPr/>
        <p:txBody>
          <a:bodyPr/>
          <a:lstStyle>
            <a:lvl1pPr>
              <a:defRPr/>
            </a:lvl1pPr>
          </a:lstStyle>
          <a:p>
            <a:pPr>
              <a:defRPr/>
            </a:pPr>
            <a:fld id="{5E0DE829-FA0B-4E1D-BF70-D72A77C438D1}" type="datetimeFigureOut">
              <a:rPr lang="fr-FR"/>
              <a:pPr>
                <a:defRPr/>
              </a:pPr>
              <a:t>18/06/2018</a:t>
            </a:fld>
            <a:endParaRPr lang="fr-FR"/>
          </a:p>
        </p:txBody>
      </p:sp>
      <p:sp>
        <p:nvSpPr>
          <p:cNvPr id="5" name="Espace réservé du pied de page 4">
            <a:extLst>
              <a:ext uri="{FF2B5EF4-FFF2-40B4-BE49-F238E27FC236}">
                <a16:creationId xmlns:a16="http://schemas.microsoft.com/office/drawing/2014/main" id="{AADEC82F-CAB0-4524-B07A-BBA6DBF80F4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029EE76D-BC28-4757-9B1D-D766D73A0E20}"/>
              </a:ext>
            </a:extLst>
          </p:cNvPr>
          <p:cNvSpPr>
            <a:spLocks noGrp="1"/>
          </p:cNvSpPr>
          <p:nvPr>
            <p:ph type="sldNum" sz="quarter" idx="12"/>
          </p:nvPr>
        </p:nvSpPr>
        <p:spPr/>
        <p:txBody>
          <a:bodyPr/>
          <a:lstStyle>
            <a:lvl1pPr>
              <a:defRPr/>
            </a:lvl1pPr>
          </a:lstStyle>
          <a:p>
            <a:pPr>
              <a:defRPr/>
            </a:pPr>
            <a:fld id="{BA5A5761-A1A7-4807-93AC-ED21DFA0C084}" type="slidenum">
              <a:rPr lang="fr-FR" altLang="en-US"/>
              <a:pPr>
                <a:defRPr/>
              </a:pPr>
              <a:t>‹#›</a:t>
            </a:fld>
            <a:endParaRPr lang="fr-FR" altLang="en-US"/>
          </a:p>
        </p:txBody>
      </p:sp>
    </p:spTree>
    <p:extLst>
      <p:ext uri="{BB962C8B-B14F-4D97-AF65-F5344CB8AC3E}">
        <p14:creationId xmlns:p14="http://schemas.microsoft.com/office/powerpoint/2010/main" val="309642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3889797457"/>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pour modifier le style du titre</a:t>
            </a:r>
            <a:endParaRPr lang="en-AU"/>
          </a:p>
        </p:txBody>
      </p:sp>
      <p:sp>
        <p:nvSpPr>
          <p:cNvPr id="3" name="Content Placeholder 2"/>
          <p:cNvSpPr>
            <a:spLocks noGrp="1"/>
          </p:cNvSpPr>
          <p:nvPr>
            <p:ph sz="half" idx="1"/>
          </p:nvPr>
        </p:nvSpPr>
        <p:spPr>
          <a:xfrm>
            <a:off x="900113" y="1600200"/>
            <a:ext cx="366712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4" name="Content Placeholder 3"/>
          <p:cNvSpPr>
            <a:spLocks noGrp="1"/>
          </p:cNvSpPr>
          <p:nvPr>
            <p:ph sz="half" idx="2"/>
          </p:nvPr>
        </p:nvSpPr>
        <p:spPr>
          <a:xfrm>
            <a:off x="4719638" y="1600200"/>
            <a:ext cx="3668712"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5" name="Rectangle 40">
            <a:extLst>
              <a:ext uri="{FF2B5EF4-FFF2-40B4-BE49-F238E27FC236}">
                <a16:creationId xmlns:a16="http://schemas.microsoft.com/office/drawing/2014/main" id="{752D1EF3-D21D-4FA7-94E3-A2B1FD783FDD}"/>
              </a:ext>
            </a:extLst>
          </p:cNvPr>
          <p:cNvSpPr>
            <a:spLocks noGrp="1" noChangeArrowheads="1"/>
          </p:cNvSpPr>
          <p:nvPr>
            <p:ph type="dt" sz="half" idx="10"/>
          </p:nvPr>
        </p:nvSpPr>
        <p:spPr>
          <a:xfrm>
            <a:off x="457200" y="6243638"/>
            <a:ext cx="2133600" cy="457200"/>
          </a:xfrm>
          <a:prstGeom prst="rect">
            <a:avLst/>
          </a:prstGeom>
        </p:spPr>
        <p:txBody>
          <a:bodyPr/>
          <a:lstStyle>
            <a:lvl1pPr eaLnBrk="1" hangingPunct="1">
              <a:defRPr>
                <a:cs typeface="+mn-cs"/>
              </a:defRPr>
            </a:lvl1pPr>
          </a:lstStyle>
          <a:p>
            <a:pPr>
              <a:defRPr/>
            </a:pPr>
            <a:endParaRPr lang="en-AU"/>
          </a:p>
        </p:txBody>
      </p:sp>
      <p:sp>
        <p:nvSpPr>
          <p:cNvPr id="6" name="Rectangle 41">
            <a:extLst>
              <a:ext uri="{FF2B5EF4-FFF2-40B4-BE49-F238E27FC236}">
                <a16:creationId xmlns:a16="http://schemas.microsoft.com/office/drawing/2014/main" id="{E9A369DC-8137-4B18-978D-C5CB6BA6120A}"/>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cs typeface="+mn-cs"/>
              </a:defRPr>
            </a:lvl1pPr>
          </a:lstStyle>
          <a:p>
            <a:pPr>
              <a:defRPr/>
            </a:pPr>
            <a:endParaRPr lang="en-AU"/>
          </a:p>
        </p:txBody>
      </p:sp>
      <p:sp>
        <p:nvSpPr>
          <p:cNvPr id="7" name="Rectangle 42">
            <a:extLst>
              <a:ext uri="{FF2B5EF4-FFF2-40B4-BE49-F238E27FC236}">
                <a16:creationId xmlns:a16="http://schemas.microsoft.com/office/drawing/2014/main" id="{CD80F6FC-B509-47EC-9E93-883C609432C0}"/>
              </a:ext>
            </a:extLst>
          </p:cNvPr>
          <p:cNvSpPr>
            <a:spLocks noGrp="1" noChangeArrowheads="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59AD8EE-C92D-4FC3-AF09-399B140CBB0E}" type="slidenum">
              <a:rPr lang="en-AU" altLang="en-US"/>
              <a:pPr>
                <a:defRPr/>
              </a:pPr>
              <a:t>‹#›</a:t>
            </a:fld>
            <a:endParaRPr lang="en-AU" altLang="en-US"/>
          </a:p>
        </p:txBody>
      </p:sp>
    </p:spTree>
    <p:extLst>
      <p:ext uri="{BB962C8B-B14F-4D97-AF65-F5344CB8AC3E}">
        <p14:creationId xmlns:p14="http://schemas.microsoft.com/office/powerpoint/2010/main" val="3086066588"/>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a:t>Cliquez pour modifier le style du titre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3873404105"/>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pour modifier le style du titre</a:t>
            </a:r>
            <a:endParaRPr lang="en-AU"/>
          </a:p>
        </p:txBody>
      </p:sp>
    </p:spTree>
    <p:extLst>
      <p:ext uri="{BB962C8B-B14F-4D97-AF65-F5344CB8AC3E}">
        <p14:creationId xmlns:p14="http://schemas.microsoft.com/office/powerpoint/2010/main" val="622051886"/>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405445"/>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212173242"/>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626360570"/>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2229356A-CCB4-464B-89D3-CB7A656F12B2}"/>
              </a:ext>
            </a:extLst>
          </p:cNvPr>
          <p:cNvGrpSpPr>
            <a:grpSpLocks/>
          </p:cNvGrpSpPr>
          <p:nvPr/>
        </p:nvGrpSpPr>
        <p:grpSpPr bwMode="auto">
          <a:xfrm>
            <a:off x="-4763" y="0"/>
            <a:ext cx="9148763" cy="6851650"/>
            <a:chOff x="1" y="0"/>
            <a:chExt cx="5763" cy="4316"/>
          </a:xfrm>
        </p:grpSpPr>
        <p:sp>
          <p:nvSpPr>
            <p:cNvPr id="587779" name="Freeform 3">
              <a:extLst>
                <a:ext uri="{FF2B5EF4-FFF2-40B4-BE49-F238E27FC236}">
                  <a16:creationId xmlns:a16="http://schemas.microsoft.com/office/drawing/2014/main" id="{E4A0ACC3-A314-4442-B1CD-0F46C22E0FA6}"/>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0" name="Freeform 4">
              <a:extLst>
                <a:ext uri="{FF2B5EF4-FFF2-40B4-BE49-F238E27FC236}">
                  <a16:creationId xmlns:a16="http://schemas.microsoft.com/office/drawing/2014/main" id="{BFFA7DA7-1367-40DA-954D-52D0C930A77B}"/>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1" name="Freeform 5">
              <a:extLst>
                <a:ext uri="{FF2B5EF4-FFF2-40B4-BE49-F238E27FC236}">
                  <a16:creationId xmlns:a16="http://schemas.microsoft.com/office/drawing/2014/main" id="{17D63050-DCC2-40FB-A7A6-66D26D304507}"/>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grpSp>
          <p:nvGrpSpPr>
            <p:cNvPr id="1033" name="Group 6">
              <a:extLst>
                <a:ext uri="{FF2B5EF4-FFF2-40B4-BE49-F238E27FC236}">
                  <a16:creationId xmlns:a16="http://schemas.microsoft.com/office/drawing/2014/main" id="{6AE08B92-F3E4-492A-927F-EF47BA38B4A0}"/>
                </a:ext>
              </a:extLst>
            </p:cNvPr>
            <p:cNvGrpSpPr>
              <a:grpSpLocks/>
            </p:cNvGrpSpPr>
            <p:nvPr/>
          </p:nvGrpSpPr>
          <p:grpSpPr bwMode="auto">
            <a:xfrm>
              <a:off x="288" y="0"/>
              <a:ext cx="5098" cy="4316"/>
              <a:chOff x="288" y="0"/>
              <a:chExt cx="5098" cy="4316"/>
            </a:xfrm>
          </p:grpSpPr>
          <p:sp>
            <p:nvSpPr>
              <p:cNvPr id="587783" name="Freeform 7">
                <a:extLst>
                  <a:ext uri="{FF2B5EF4-FFF2-40B4-BE49-F238E27FC236}">
                    <a16:creationId xmlns:a16="http://schemas.microsoft.com/office/drawing/2014/main" id="{8B975F4F-730C-4074-90EA-A59C7456BEB8}"/>
                  </a:ext>
                </a:extLst>
              </p:cNvPr>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4" name="Freeform 8">
                <a:extLst>
                  <a:ext uri="{FF2B5EF4-FFF2-40B4-BE49-F238E27FC236}">
                    <a16:creationId xmlns:a16="http://schemas.microsoft.com/office/drawing/2014/main" id="{34F84EDD-4A78-4858-AEBC-6B3DA3F76E7E}"/>
                  </a:ext>
                </a:extLst>
              </p:cNvPr>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5" name="Freeform 9">
                <a:extLst>
                  <a:ext uri="{FF2B5EF4-FFF2-40B4-BE49-F238E27FC236}">
                    <a16:creationId xmlns:a16="http://schemas.microsoft.com/office/drawing/2014/main" id="{4B35E8C6-DBB2-4D48-AF5A-963D29963526}"/>
                  </a:ext>
                </a:extLst>
              </p:cNvPr>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6" name="Freeform 10">
                <a:extLst>
                  <a:ext uri="{FF2B5EF4-FFF2-40B4-BE49-F238E27FC236}">
                    <a16:creationId xmlns:a16="http://schemas.microsoft.com/office/drawing/2014/main" id="{42F2FA78-69B1-484B-9199-16110076F068}"/>
                  </a:ext>
                </a:extLst>
              </p:cNvPr>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7" name="Freeform 11">
                <a:extLst>
                  <a:ext uri="{FF2B5EF4-FFF2-40B4-BE49-F238E27FC236}">
                    <a16:creationId xmlns:a16="http://schemas.microsoft.com/office/drawing/2014/main" id="{B444F66B-FC9E-4143-9D82-F0FD3D931AEB}"/>
                  </a:ext>
                </a:extLst>
              </p:cNvPr>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8" name="Freeform 12">
                <a:extLst>
                  <a:ext uri="{FF2B5EF4-FFF2-40B4-BE49-F238E27FC236}">
                    <a16:creationId xmlns:a16="http://schemas.microsoft.com/office/drawing/2014/main" id="{B383BB0A-BEE3-4379-99F7-4BF1976C67AA}"/>
                  </a:ext>
                </a:extLst>
              </p:cNvPr>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9" name="Freeform 13">
                <a:extLst>
                  <a:ext uri="{FF2B5EF4-FFF2-40B4-BE49-F238E27FC236}">
                    <a16:creationId xmlns:a16="http://schemas.microsoft.com/office/drawing/2014/main" id="{EF0C7A44-5AA1-4E85-A871-6A14757F9039}"/>
                  </a:ext>
                </a:extLst>
              </p:cNvPr>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0" name="Freeform 14">
                <a:extLst>
                  <a:ext uri="{FF2B5EF4-FFF2-40B4-BE49-F238E27FC236}">
                    <a16:creationId xmlns:a16="http://schemas.microsoft.com/office/drawing/2014/main" id="{FF3A17D8-0601-4C59-ACBE-F735C6A5264E}"/>
                  </a:ext>
                </a:extLst>
              </p:cNvPr>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1" name="Freeform 15">
                <a:extLst>
                  <a:ext uri="{FF2B5EF4-FFF2-40B4-BE49-F238E27FC236}">
                    <a16:creationId xmlns:a16="http://schemas.microsoft.com/office/drawing/2014/main" id="{40A1A5F7-DBB2-498C-BBC2-E456664C42F1}"/>
                  </a:ext>
                </a:extLst>
              </p:cNvPr>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2" name="Freeform 16">
                <a:extLst>
                  <a:ext uri="{FF2B5EF4-FFF2-40B4-BE49-F238E27FC236}">
                    <a16:creationId xmlns:a16="http://schemas.microsoft.com/office/drawing/2014/main" id="{99482CAB-E980-41A0-A79B-DBC3A086AAF9}"/>
                  </a:ext>
                </a:extLst>
              </p:cNvPr>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3" name="Freeform 17">
                <a:extLst>
                  <a:ext uri="{FF2B5EF4-FFF2-40B4-BE49-F238E27FC236}">
                    <a16:creationId xmlns:a16="http://schemas.microsoft.com/office/drawing/2014/main" id="{AEEC23C1-F39C-451B-8E11-489827F4EBF6}"/>
                  </a:ext>
                </a:extLst>
              </p:cNvPr>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4" name="Freeform 18">
                <a:extLst>
                  <a:ext uri="{FF2B5EF4-FFF2-40B4-BE49-F238E27FC236}">
                    <a16:creationId xmlns:a16="http://schemas.microsoft.com/office/drawing/2014/main" id="{778DC24A-DD37-4CFF-A7FE-76609F629F81}"/>
                  </a:ext>
                </a:extLst>
              </p:cNvPr>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5" name="Freeform 19">
                <a:extLst>
                  <a:ext uri="{FF2B5EF4-FFF2-40B4-BE49-F238E27FC236}">
                    <a16:creationId xmlns:a16="http://schemas.microsoft.com/office/drawing/2014/main" id="{2F37E627-C011-4BFE-B08B-66191A400684}"/>
                  </a:ext>
                </a:extLst>
              </p:cNvPr>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grpSp>
        <p:sp>
          <p:nvSpPr>
            <p:cNvPr id="587796" name="Freeform 20">
              <a:extLst>
                <a:ext uri="{FF2B5EF4-FFF2-40B4-BE49-F238E27FC236}">
                  <a16:creationId xmlns:a16="http://schemas.microsoft.com/office/drawing/2014/main" id="{010A93F0-73A6-4480-AF17-4212E9EEDC06}"/>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7" name="Freeform 21">
              <a:extLst>
                <a:ext uri="{FF2B5EF4-FFF2-40B4-BE49-F238E27FC236}">
                  <a16:creationId xmlns:a16="http://schemas.microsoft.com/office/drawing/2014/main" id="{293F6D5C-308F-48DE-90EA-80C423D4277A}"/>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8" name="Freeform 22">
              <a:extLst>
                <a:ext uri="{FF2B5EF4-FFF2-40B4-BE49-F238E27FC236}">
                  <a16:creationId xmlns:a16="http://schemas.microsoft.com/office/drawing/2014/main" id="{DF4B6AED-8169-44A7-A8C9-91DBA1C91027}"/>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AU">
                <a:cs typeface="+mn-cs"/>
              </a:endParaRPr>
            </a:p>
          </p:txBody>
        </p:sp>
        <p:sp>
          <p:nvSpPr>
            <p:cNvPr id="1037" name="Freeform 23">
              <a:extLst>
                <a:ext uri="{FF2B5EF4-FFF2-40B4-BE49-F238E27FC236}">
                  <a16:creationId xmlns:a16="http://schemas.microsoft.com/office/drawing/2014/main" id="{094A7C69-C8A9-4F21-A152-37B2691DF4E0}"/>
                </a:ext>
              </a:extLst>
            </p:cNvPr>
            <p:cNvSpPr>
              <a:spLocks/>
            </p:cNvSpPr>
            <p:nvPr/>
          </p:nvSpPr>
          <p:spPr bwMode="hidden">
            <a:xfrm>
              <a:off x="5041" y="0"/>
              <a:ext cx="719" cy="845"/>
            </a:xfrm>
            <a:custGeom>
              <a:avLst/>
              <a:gdLst>
                <a:gd name="T0" fmla="*/ 749 w 717"/>
                <a:gd name="T1" fmla="*/ 845 h 845"/>
                <a:gd name="T2" fmla="*/ 749 w 717"/>
                <a:gd name="T3" fmla="*/ 821 h 845"/>
                <a:gd name="T4" fmla="*/ 606 w 717"/>
                <a:gd name="T5" fmla="*/ 605 h 845"/>
                <a:gd name="T6" fmla="*/ 422 w 717"/>
                <a:gd name="T7" fmla="*/ 396 h 845"/>
                <a:gd name="T8" fmla="*/ 237 w 717"/>
                <a:gd name="T9" fmla="*/ 192 h 845"/>
                <a:gd name="T10" fmla="*/ 17 w 717"/>
                <a:gd name="T11" fmla="*/ 0 h 845"/>
                <a:gd name="T12" fmla="*/ 0 w 717"/>
                <a:gd name="T13" fmla="*/ 0 h 845"/>
                <a:gd name="T14" fmla="*/ 225 w 717"/>
                <a:gd name="T15" fmla="*/ 198 h 845"/>
                <a:gd name="T16" fmla="*/ 416 w 717"/>
                <a:gd name="T17" fmla="*/ 408 h 845"/>
                <a:gd name="T18" fmla="*/ 600 w 717"/>
                <a:gd name="T19" fmla="*/ 623 h 845"/>
                <a:gd name="T20" fmla="*/ 749 w 717"/>
                <a:gd name="T21" fmla="*/ 845 h 845"/>
                <a:gd name="T22" fmla="*/ 74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24">
              <a:extLst>
                <a:ext uri="{FF2B5EF4-FFF2-40B4-BE49-F238E27FC236}">
                  <a16:creationId xmlns:a16="http://schemas.microsoft.com/office/drawing/2014/main" id="{D25D1394-8AAD-4800-9E26-9DE88CBE57B8}"/>
                </a:ext>
              </a:extLst>
            </p:cNvPr>
            <p:cNvSpPr>
              <a:spLocks/>
            </p:cNvSpPr>
            <p:nvPr/>
          </p:nvSpPr>
          <p:spPr bwMode="hidden">
            <a:xfrm>
              <a:off x="5352" y="0"/>
              <a:ext cx="408" cy="414"/>
            </a:xfrm>
            <a:custGeom>
              <a:avLst/>
              <a:gdLst>
                <a:gd name="T0" fmla="*/ 423 w 407"/>
                <a:gd name="T1" fmla="*/ 414 h 414"/>
                <a:gd name="T2" fmla="*/ 423 w 407"/>
                <a:gd name="T3" fmla="*/ 396 h 414"/>
                <a:gd name="T4" fmla="*/ 238 w 407"/>
                <a:gd name="T5" fmla="*/ 192 h 414"/>
                <a:gd name="T6" fmla="*/ 12 w 407"/>
                <a:gd name="T7" fmla="*/ 0 h 414"/>
                <a:gd name="T8" fmla="*/ 0 w 407"/>
                <a:gd name="T9" fmla="*/ 0 h 414"/>
                <a:gd name="T10" fmla="*/ 108 w 407"/>
                <a:gd name="T11" fmla="*/ 102 h 414"/>
                <a:gd name="T12" fmla="*/ 232 w 407"/>
                <a:gd name="T13" fmla="*/ 204 h 414"/>
                <a:gd name="T14" fmla="*/ 423 w 407"/>
                <a:gd name="T15" fmla="*/ 414 h 414"/>
                <a:gd name="T16" fmla="*/ 42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7801" name="Freeform 25">
              <a:extLst>
                <a:ext uri="{FF2B5EF4-FFF2-40B4-BE49-F238E27FC236}">
                  <a16:creationId xmlns:a16="http://schemas.microsoft.com/office/drawing/2014/main" id="{0F1D0E2F-EA77-4934-B871-C8BCE4589008}"/>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AU">
                <a:cs typeface="+mn-cs"/>
              </a:endParaRPr>
            </a:p>
          </p:txBody>
        </p:sp>
        <p:sp>
          <p:nvSpPr>
            <p:cNvPr id="1040" name="Freeform 26">
              <a:extLst>
                <a:ext uri="{FF2B5EF4-FFF2-40B4-BE49-F238E27FC236}">
                  <a16:creationId xmlns:a16="http://schemas.microsoft.com/office/drawing/2014/main" id="{86EB9FF3-B34F-4176-AC46-A30329A547AA}"/>
                </a:ext>
              </a:extLst>
            </p:cNvPr>
            <p:cNvSpPr>
              <a:spLocks/>
            </p:cNvSpPr>
            <p:nvPr/>
          </p:nvSpPr>
          <p:spPr bwMode="hidden">
            <a:xfrm>
              <a:off x="6" y="0"/>
              <a:ext cx="588" cy="599"/>
            </a:xfrm>
            <a:custGeom>
              <a:avLst/>
              <a:gdLst>
                <a:gd name="T0" fmla="*/ 618 w 586"/>
                <a:gd name="T1" fmla="*/ 0 h 599"/>
                <a:gd name="T2" fmla="*/ 600 w 586"/>
                <a:gd name="T3" fmla="*/ 0 h 599"/>
                <a:gd name="T4" fmla="*/ 423 w 586"/>
                <a:gd name="T5" fmla="*/ 132 h 599"/>
                <a:gd name="T6" fmla="*/ 273 w 586"/>
                <a:gd name="T7" fmla="*/ 270 h 599"/>
                <a:gd name="T8" fmla="*/ 120 w 586"/>
                <a:gd name="T9" fmla="*/ 420 h 599"/>
                <a:gd name="T10" fmla="*/ 0 w 586"/>
                <a:gd name="T11" fmla="*/ 575 h 599"/>
                <a:gd name="T12" fmla="*/ 0 w 586"/>
                <a:gd name="T13" fmla="*/ 599 h 599"/>
                <a:gd name="T14" fmla="*/ 120 w 586"/>
                <a:gd name="T15" fmla="*/ 432 h 599"/>
                <a:gd name="T16" fmla="*/ 273 w 586"/>
                <a:gd name="T17" fmla="*/ 282 h 599"/>
                <a:gd name="T18" fmla="*/ 429 w 586"/>
                <a:gd name="T19" fmla="*/ 138 h 599"/>
                <a:gd name="T20" fmla="*/ 618 w 586"/>
                <a:gd name="T21" fmla="*/ 0 h 599"/>
                <a:gd name="T22" fmla="*/ 61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27">
              <a:extLst>
                <a:ext uri="{FF2B5EF4-FFF2-40B4-BE49-F238E27FC236}">
                  <a16:creationId xmlns:a16="http://schemas.microsoft.com/office/drawing/2014/main" id="{505B2DC9-3427-40D7-9DA4-5B6D46CBAB6A}"/>
                </a:ext>
              </a:extLst>
            </p:cNvPr>
            <p:cNvSpPr>
              <a:spLocks/>
            </p:cNvSpPr>
            <p:nvPr/>
          </p:nvSpPr>
          <p:spPr bwMode="hidden">
            <a:xfrm>
              <a:off x="6" y="0"/>
              <a:ext cx="270" cy="252"/>
            </a:xfrm>
            <a:custGeom>
              <a:avLst/>
              <a:gdLst>
                <a:gd name="T0" fmla="*/ 285 w 269"/>
                <a:gd name="T1" fmla="*/ 0 h 252"/>
                <a:gd name="T2" fmla="*/ 26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5 w 269"/>
                <a:gd name="T15" fmla="*/ 0 h 252"/>
                <a:gd name="T16" fmla="*/ 28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Line 28">
              <a:extLst>
                <a:ext uri="{FF2B5EF4-FFF2-40B4-BE49-F238E27FC236}">
                  <a16:creationId xmlns:a16="http://schemas.microsoft.com/office/drawing/2014/main" id="{4DA3E9F5-19A7-425E-9791-C0BFF6C1793E}"/>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 name="Line 29">
              <a:extLst>
                <a:ext uri="{FF2B5EF4-FFF2-40B4-BE49-F238E27FC236}">
                  <a16:creationId xmlns:a16="http://schemas.microsoft.com/office/drawing/2014/main" id="{FFF4BCA2-1C15-4E9A-82DC-633261134776}"/>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 name="Line 30">
              <a:extLst>
                <a:ext uri="{FF2B5EF4-FFF2-40B4-BE49-F238E27FC236}">
                  <a16:creationId xmlns:a16="http://schemas.microsoft.com/office/drawing/2014/main" id="{C540689B-BC62-4D35-9BA2-30125E282E81}"/>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5" name="Group 31">
              <a:extLst>
                <a:ext uri="{FF2B5EF4-FFF2-40B4-BE49-F238E27FC236}">
                  <a16:creationId xmlns:a16="http://schemas.microsoft.com/office/drawing/2014/main" id="{171AB0DD-9749-4FE8-B823-8C29A5DA5CB7}"/>
                </a:ext>
              </a:extLst>
            </p:cNvPr>
            <p:cNvGrpSpPr>
              <a:grpSpLocks/>
            </p:cNvGrpSpPr>
            <p:nvPr/>
          </p:nvGrpSpPr>
          <p:grpSpPr bwMode="auto">
            <a:xfrm>
              <a:off x="1" y="392"/>
              <a:ext cx="5758" cy="1571"/>
              <a:chOff x="1" y="392"/>
              <a:chExt cx="5758" cy="1571"/>
            </a:xfrm>
          </p:grpSpPr>
          <p:sp>
            <p:nvSpPr>
              <p:cNvPr id="1048" name="Line 32">
                <a:extLst>
                  <a:ext uri="{FF2B5EF4-FFF2-40B4-BE49-F238E27FC236}">
                    <a16:creationId xmlns:a16="http://schemas.microsoft.com/office/drawing/2014/main" id="{993CCFBC-5903-4790-A4F5-2CB9493424E6}"/>
                  </a:ext>
                </a:extLst>
              </p:cNvPr>
              <p:cNvSpPr>
                <a:spLocks noChangeShapeType="1"/>
              </p:cNvSpPr>
              <p:nvPr/>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33">
                <a:extLst>
                  <a:ext uri="{FF2B5EF4-FFF2-40B4-BE49-F238E27FC236}">
                    <a16:creationId xmlns:a16="http://schemas.microsoft.com/office/drawing/2014/main" id="{F237854D-0FA2-4609-A5FD-20692F8D66C1}"/>
                  </a:ext>
                </a:extLst>
              </p:cNvPr>
              <p:cNvSpPr>
                <a:spLocks noChangeShapeType="1"/>
              </p:cNvSpPr>
              <p:nvPr/>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0" name="Line 34">
                <a:extLst>
                  <a:ext uri="{FF2B5EF4-FFF2-40B4-BE49-F238E27FC236}">
                    <a16:creationId xmlns:a16="http://schemas.microsoft.com/office/drawing/2014/main" id="{A6B9E3C5-CF24-4A63-9477-8258FB59AE79}"/>
                  </a:ext>
                </a:extLst>
              </p:cNvPr>
              <p:cNvSpPr>
                <a:spLocks noChangeShapeType="1"/>
              </p:cNvSpPr>
              <p:nvPr/>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35">
                <a:extLst>
                  <a:ext uri="{FF2B5EF4-FFF2-40B4-BE49-F238E27FC236}">
                    <a16:creationId xmlns:a16="http://schemas.microsoft.com/office/drawing/2014/main" id="{8089A38F-3277-4B90-AB82-7F3CB2462299}"/>
                  </a:ext>
                </a:extLst>
              </p:cNvPr>
              <p:cNvSpPr>
                <a:spLocks noChangeShapeType="1"/>
              </p:cNvSpPr>
              <p:nvPr/>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6">
                <a:extLst>
                  <a:ext uri="{FF2B5EF4-FFF2-40B4-BE49-F238E27FC236}">
                    <a16:creationId xmlns:a16="http://schemas.microsoft.com/office/drawing/2014/main" id="{FAA13F39-B5C5-4DC3-8DAE-FCF1ED7110C3}"/>
                  </a:ext>
                </a:extLst>
              </p:cNvPr>
              <p:cNvSpPr>
                <a:spLocks noChangeShapeType="1"/>
              </p:cNvSpPr>
              <p:nvPr/>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6" name="Line 37">
              <a:extLst>
                <a:ext uri="{FF2B5EF4-FFF2-40B4-BE49-F238E27FC236}">
                  <a16:creationId xmlns:a16="http://schemas.microsoft.com/office/drawing/2014/main" id="{21E29B18-09EC-4A21-9AD8-BBB803F75E29}"/>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7" name="Line 38">
              <a:extLst>
                <a:ext uri="{FF2B5EF4-FFF2-40B4-BE49-F238E27FC236}">
                  <a16:creationId xmlns:a16="http://schemas.microsoft.com/office/drawing/2014/main" id="{EF752A9C-9ECD-4563-96BC-0CBC27EA81E6}"/>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87815" name="Rectangle 39">
            <a:extLst>
              <a:ext uri="{FF2B5EF4-FFF2-40B4-BE49-F238E27FC236}">
                <a16:creationId xmlns:a16="http://schemas.microsoft.com/office/drawing/2014/main" id="{8D1394A8-CB30-466B-84E5-C1E5C3FC0169}"/>
              </a:ext>
            </a:extLst>
          </p:cNvPr>
          <p:cNvSpPr>
            <a:spLocks noGrp="1" noChangeArrowheads="1"/>
          </p:cNvSpPr>
          <p:nvPr>
            <p:ph type="title"/>
          </p:nvPr>
        </p:nvSpPr>
        <p:spPr bwMode="auto">
          <a:xfrm>
            <a:off x="857250" y="277813"/>
            <a:ext cx="74295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a:t>
            </a:r>
            <a:endParaRPr lang="en-AU" dirty="0"/>
          </a:p>
        </p:txBody>
      </p:sp>
      <p:sp>
        <p:nvSpPr>
          <p:cNvPr id="587819" name="Rectangle 43">
            <a:extLst>
              <a:ext uri="{FF2B5EF4-FFF2-40B4-BE49-F238E27FC236}">
                <a16:creationId xmlns:a16="http://schemas.microsoft.com/office/drawing/2014/main" id="{527D13BD-6240-4675-B8C5-D9A45E6D8093}"/>
              </a:ext>
            </a:extLst>
          </p:cNvPr>
          <p:cNvSpPr>
            <a:spLocks noGrp="1" noChangeArrowheads="1"/>
          </p:cNvSpPr>
          <p:nvPr>
            <p:ph type="body" idx="1"/>
          </p:nvPr>
        </p:nvSpPr>
        <p:spPr bwMode="auto">
          <a:xfrm>
            <a:off x="900113" y="1600200"/>
            <a:ext cx="7488237"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 Second level</a:t>
            </a:r>
          </a:p>
          <a:p>
            <a:pPr lvl="2"/>
            <a:r>
              <a:rPr lang="en-US" noProof="0" dirty="0"/>
              <a:t>Third level</a:t>
            </a:r>
          </a:p>
          <a:p>
            <a:pPr lvl="3"/>
            <a:r>
              <a:rPr lang="en-US" noProof="0" dirty="0"/>
              <a:t>Fourth level</a:t>
            </a:r>
          </a:p>
          <a:p>
            <a:pPr lvl="4"/>
            <a:r>
              <a:rPr lang="en-US" noProof="0" dirty="0"/>
              <a:t>Fifth level</a:t>
            </a:r>
            <a:endParaRPr lang="en-AU" dirty="0"/>
          </a:p>
        </p:txBody>
      </p:sp>
      <p:pic>
        <p:nvPicPr>
          <p:cNvPr id="1029" name="Picture 43" descr="IHO Colour-transparent-small.gif">
            <a:extLst>
              <a:ext uri="{FF2B5EF4-FFF2-40B4-BE49-F238E27FC236}">
                <a16:creationId xmlns:a16="http://schemas.microsoft.com/office/drawing/2014/main" id="{FBB32551-B49B-4A1B-A404-A7585F060602}"/>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0488" y="6173788"/>
            <a:ext cx="4381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213" r:id="rId1"/>
    <p:sldLayoutId id="2147484214" r:id="rId2"/>
    <p:sldLayoutId id="2147484194" r:id="rId3"/>
    <p:sldLayoutId id="2147484215" r:id="rId4"/>
    <p:sldLayoutId id="2147484195" r:id="rId5"/>
    <p:sldLayoutId id="2147484196" r:id="rId6"/>
    <p:sldLayoutId id="2147484197" r:id="rId7"/>
    <p:sldLayoutId id="2147484198" r:id="rId8"/>
    <p:sldLayoutId id="2147484199" r:id="rId9"/>
    <p:sldLayoutId id="2147484200" r:id="rId10"/>
    <p:sldLayoutId id="2147484201" r:id="rId11"/>
  </p:sldLayoutIdLst>
  <p:transition>
    <p:wipe dir="d"/>
  </p:transition>
  <p:txStyles>
    <p:titleStyle>
      <a:lvl1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2pPr>
      <a:lvl3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3pPr>
      <a:lvl4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4pPr>
      <a:lvl5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p:titleStyle>
    <p:bodyStyle>
      <a:lvl1pPr marL="450850" indent="-450850" algn="l" rtl="0" eaLnBrk="0" fontAlgn="base" hangingPunct="0">
        <a:spcBef>
          <a:spcPts val="600"/>
        </a:spcBef>
        <a:spcAft>
          <a:spcPts val="600"/>
        </a:spcAft>
        <a:buClr>
          <a:srgbClr val="FFFF00"/>
        </a:buClr>
        <a:buSzPct val="60000"/>
        <a:buFont typeface="Wingdings" panose="05000000000000000000" pitchFamily="2" charset="2"/>
        <a:buChar char=""/>
        <a:defRPr sz="3200">
          <a:solidFill>
            <a:srgbClr val="FFFF00"/>
          </a:solidFill>
          <a:effectLst>
            <a:outerShdw blurRad="38100" dist="38100" dir="2700000" algn="tl">
              <a:srgbClr val="000000"/>
            </a:outerShdw>
          </a:effectLst>
          <a:latin typeface="+mn-lt"/>
          <a:ea typeface="+mn-ea"/>
          <a:cs typeface="+mn-cs"/>
        </a:defRPr>
      </a:lvl1pPr>
      <a:lvl2pPr marL="622300" indent="-171450" algn="l" rtl="0" eaLnBrk="0" fontAlgn="base" hangingPunct="0">
        <a:spcBef>
          <a:spcPts val="600"/>
        </a:spcBef>
        <a:spcAft>
          <a:spcPts val="600"/>
        </a:spcAft>
        <a:buClr>
          <a:srgbClr val="FFFF00"/>
        </a:buClr>
        <a:buSzPct val="60000"/>
        <a:buFont typeface="Arial Narrow" panose="020B0606020202030204" pitchFamily="34" charset="0"/>
        <a:buChar char="–"/>
        <a:defRPr sz="2800">
          <a:solidFill>
            <a:srgbClr val="FFFF00"/>
          </a:solidFill>
          <a:effectLst>
            <a:outerShdw blurRad="38100" dist="38100" dir="2700000" algn="tl">
              <a:srgbClr val="000000"/>
            </a:outerShdw>
          </a:effectLst>
          <a:latin typeface="+mn-lt"/>
        </a:defRPr>
      </a:lvl2pPr>
      <a:lvl3pPr marL="901700" indent="-185738" algn="l" rtl="0" eaLnBrk="0" fontAlgn="base" hangingPunct="0">
        <a:spcBef>
          <a:spcPts val="600"/>
        </a:spcBef>
        <a:spcAft>
          <a:spcPts val="600"/>
        </a:spcAft>
        <a:buClr>
          <a:srgbClr val="FFFF00"/>
        </a:buClr>
        <a:buSzPct val="60000"/>
        <a:buFont typeface="Arial Narrow" panose="020B0606020202030204" pitchFamily="34" charset="0"/>
        <a:buChar char="–"/>
        <a:defRPr sz="2400">
          <a:solidFill>
            <a:srgbClr val="FFFF00"/>
          </a:solidFill>
          <a:effectLst>
            <a:outerShdw blurRad="38100" dist="38100" dir="2700000" algn="tl">
              <a:srgbClr val="000000"/>
            </a:outerShdw>
          </a:effectLst>
          <a:latin typeface="+mn-lt"/>
        </a:defRPr>
      </a:lvl3pPr>
      <a:lvl4pPr marL="1166813" indent="-185738" algn="l" rtl="0" eaLnBrk="0" fontAlgn="base" hangingPunct="0">
        <a:spcBef>
          <a:spcPts val="600"/>
        </a:spcBef>
        <a:spcAft>
          <a:spcPts val="600"/>
        </a:spcAft>
        <a:buClr>
          <a:srgbClr val="FFFF00"/>
        </a:buClr>
        <a:buSzPct val="60000"/>
        <a:buFont typeface="Arial Narrow" panose="020B0606020202030204" pitchFamily="34" charset="0"/>
        <a:buChar char="–"/>
        <a:defRPr sz="2000">
          <a:solidFill>
            <a:srgbClr val="FFFF00"/>
          </a:solidFill>
          <a:effectLst>
            <a:outerShdw blurRad="38100" dist="38100" dir="2700000" algn="tl">
              <a:srgbClr val="000000"/>
            </a:outerShdw>
          </a:effectLst>
          <a:latin typeface="+mn-lt"/>
        </a:defRPr>
      </a:lvl4pPr>
      <a:lvl5pPr marL="1338263" indent="-171450" algn="l" rtl="0" eaLnBrk="0" fontAlgn="base" hangingPunct="0">
        <a:spcBef>
          <a:spcPts val="600"/>
        </a:spcBef>
        <a:spcAft>
          <a:spcPts val="600"/>
        </a:spcAft>
        <a:buClr>
          <a:srgbClr val="FFFF00"/>
        </a:buClr>
        <a:buSzPct val="60000"/>
        <a:buFont typeface="Arial Narrow" panose="020B0606020202030204" pitchFamily="34" charset="0"/>
        <a:buChar char="–"/>
        <a:defRPr sz="20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a:extLst>
              <a:ext uri="{FF2B5EF4-FFF2-40B4-BE49-F238E27FC236}">
                <a16:creationId xmlns:a16="http://schemas.microsoft.com/office/drawing/2014/main" id="{6E64D7E0-1279-43A3-80AA-CD1A3F3C1DF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p>
        </p:txBody>
      </p:sp>
      <p:sp>
        <p:nvSpPr>
          <p:cNvPr id="2051" name="Espace réservé du texte 2">
            <a:extLst>
              <a:ext uri="{FF2B5EF4-FFF2-40B4-BE49-F238E27FC236}">
                <a16:creationId xmlns:a16="http://schemas.microsoft.com/office/drawing/2014/main" id="{78E6CCA7-8E3E-4516-856F-5B0008E4DC2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4" name="Espace réservé de la date 3">
            <a:extLst>
              <a:ext uri="{FF2B5EF4-FFF2-40B4-BE49-F238E27FC236}">
                <a16:creationId xmlns:a16="http://schemas.microsoft.com/office/drawing/2014/main" id="{3F2BC550-2E84-4A55-98BB-3A42DE1862C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C08E0743-E818-4646-A4B0-E0381CD9B034}" type="datetimeFigureOut">
              <a:rPr lang="fr-FR"/>
              <a:pPr>
                <a:defRPr/>
              </a:pPr>
              <a:t>18/06/2018</a:t>
            </a:fld>
            <a:endParaRPr lang="fr-FR"/>
          </a:p>
        </p:txBody>
      </p:sp>
      <p:sp>
        <p:nvSpPr>
          <p:cNvPr id="5" name="Espace réservé du pied de page 4">
            <a:extLst>
              <a:ext uri="{FF2B5EF4-FFF2-40B4-BE49-F238E27FC236}">
                <a16:creationId xmlns:a16="http://schemas.microsoft.com/office/drawing/2014/main" id="{E5E60700-3358-4BB5-9196-B4CF195FF4E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fr-FR"/>
          </a:p>
        </p:txBody>
      </p:sp>
      <p:sp>
        <p:nvSpPr>
          <p:cNvPr id="6" name="Espace réservé du numéro de diapositive 5">
            <a:extLst>
              <a:ext uri="{FF2B5EF4-FFF2-40B4-BE49-F238E27FC236}">
                <a16:creationId xmlns:a16="http://schemas.microsoft.com/office/drawing/2014/main" id="{926795FD-B697-42C0-91E0-C23E7519543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6BC9568-5079-4903-80D8-12EFD5E6FF1A}" type="slidenum">
              <a:rPr lang="fr-FR" altLang="en-US"/>
              <a:pPr>
                <a:defRPr/>
              </a:pPr>
              <a:t>‹#›</a:t>
            </a:fld>
            <a:endParaRPr lang="fr-FR" altLang="en-US"/>
          </a:p>
        </p:txBody>
      </p:sp>
    </p:spTree>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23216D-2C24-4BF5-B3F2-224CFA0D34B5}"/>
              </a:ext>
            </a:extLst>
          </p:cNvPr>
          <p:cNvSpPr>
            <a:spLocks noGrp="1"/>
          </p:cNvSpPr>
          <p:nvPr>
            <p:ph type="subTitle" sz="quarter" idx="1"/>
          </p:nvPr>
        </p:nvSpPr>
        <p:spPr>
          <a:xfrm>
            <a:off x="1276350" y="2819400"/>
            <a:ext cx="6400800" cy="1854200"/>
          </a:xfrm>
        </p:spPr>
        <p:txBody>
          <a:bodyPr/>
          <a:lstStyle/>
          <a:p>
            <a:pPr eaLnBrk="1" hangingPunct="1">
              <a:defRPr/>
            </a:pPr>
            <a:r>
              <a:rPr lang="en-AU" dirty="0"/>
              <a:t>National Report by</a:t>
            </a:r>
          </a:p>
          <a:p>
            <a:pPr eaLnBrk="1" hangingPunct="1">
              <a:defRPr/>
            </a:pPr>
            <a:r>
              <a:rPr lang="en-AU" sz="3600" dirty="0"/>
              <a:t>UNITED KINGDOM</a:t>
            </a: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F:\Ryderbay.png">
            <a:extLst>
              <a:ext uri="{FF2B5EF4-FFF2-40B4-BE49-F238E27FC236}">
                <a16:creationId xmlns:a16="http://schemas.microsoft.com/office/drawing/2014/main" id="{693BDE35-B636-485F-AEE8-0EAACC2C0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2971800"/>
            <a:ext cx="2593975"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13" descr="F:\Anchorage.png">
            <a:extLst>
              <a:ext uri="{FF2B5EF4-FFF2-40B4-BE49-F238E27FC236}">
                <a16:creationId xmlns:a16="http://schemas.microsoft.com/office/drawing/2014/main" id="{F69B53DB-2D07-499E-A241-9A99CFD06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2800" y="4694238"/>
            <a:ext cx="2593975"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0" descr="F:\HI1439 Screenshots\Crystal Sound Overview.JPG">
            <a:extLst>
              <a:ext uri="{FF2B5EF4-FFF2-40B4-BE49-F238E27FC236}">
                <a16:creationId xmlns:a16="http://schemas.microsoft.com/office/drawing/2014/main" id="{4B23ED67-9441-430A-B055-6F7D7A2E3A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4227"/>
          <a:stretch>
            <a:fillRect/>
          </a:stretch>
        </p:blipFill>
        <p:spPr bwMode="auto">
          <a:xfrm>
            <a:off x="5900738" y="730250"/>
            <a:ext cx="251460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a:extLst>
              <a:ext uri="{FF2B5EF4-FFF2-40B4-BE49-F238E27FC236}">
                <a16:creationId xmlns:a16="http://schemas.microsoft.com/office/drawing/2014/main" id="{2AC849FC-CEBE-44CB-9015-CCCF483C13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295400"/>
            <a:ext cx="39020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ED3A7E4-D130-42B5-9C92-694F485E79C6}"/>
              </a:ext>
            </a:extLst>
          </p:cNvPr>
          <p:cNvSpPr>
            <a:spLocks noGrp="1"/>
          </p:cNvSpPr>
          <p:nvPr>
            <p:ph type="title"/>
          </p:nvPr>
        </p:nvSpPr>
        <p:spPr>
          <a:xfrm>
            <a:off x="0" y="152400"/>
            <a:ext cx="9144000" cy="1143000"/>
          </a:xfrm>
        </p:spPr>
        <p:txBody>
          <a:bodyPr/>
          <a:lstStyle/>
          <a:p>
            <a:pPr>
              <a:defRPr/>
            </a:pPr>
            <a:r>
              <a:rPr lang="en-GB" dirty="0"/>
              <a:t>Areas surveyed since HCA14 by HMS PROTECTOR</a:t>
            </a:r>
            <a:br>
              <a:rPr lang="en-GB" dirty="0"/>
            </a:br>
            <a:r>
              <a:rPr lang="en-GB" sz="3200" dirty="0"/>
              <a:t>(2016/17 coverage)</a:t>
            </a:r>
          </a:p>
        </p:txBody>
      </p:sp>
      <p:sp>
        <p:nvSpPr>
          <p:cNvPr id="20487" name="Rectangle 4">
            <a:extLst>
              <a:ext uri="{FF2B5EF4-FFF2-40B4-BE49-F238E27FC236}">
                <a16:creationId xmlns:a16="http://schemas.microsoft.com/office/drawing/2014/main" id="{F27A0610-F07C-4DB7-B7DD-F5BBE8CEEABE}"/>
              </a:ext>
            </a:extLst>
          </p:cNvPr>
          <p:cNvSpPr>
            <a:spLocks noChangeArrowheads="1"/>
          </p:cNvSpPr>
          <p:nvPr/>
        </p:nvSpPr>
        <p:spPr bwMode="auto">
          <a:xfrm>
            <a:off x="5900738" y="2971800"/>
            <a:ext cx="2582862" cy="3683000"/>
          </a:xfrm>
          <a:prstGeom prst="rect">
            <a:avLst/>
          </a:prstGeom>
          <a:noFill/>
          <a:ln w="31750" cap="sq"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GB" altLang="en-US"/>
          </a:p>
        </p:txBody>
      </p:sp>
      <p:cxnSp>
        <p:nvCxnSpPr>
          <p:cNvPr id="20488" name="Straight Arrow Connector 7">
            <a:extLst>
              <a:ext uri="{FF2B5EF4-FFF2-40B4-BE49-F238E27FC236}">
                <a16:creationId xmlns:a16="http://schemas.microsoft.com/office/drawing/2014/main" id="{5DE75537-A3A8-4512-9B40-2AEB83C6A3A5}"/>
              </a:ext>
            </a:extLst>
          </p:cNvPr>
          <p:cNvCxnSpPr>
            <a:cxnSpLocks/>
          </p:cNvCxnSpPr>
          <p:nvPr/>
        </p:nvCxnSpPr>
        <p:spPr bwMode="auto">
          <a:xfrm flipH="1">
            <a:off x="3048000" y="1905000"/>
            <a:ext cx="2844800" cy="1981200"/>
          </a:xfrm>
          <a:prstGeom prst="straightConnector1">
            <a:avLst/>
          </a:prstGeom>
          <a:noFill/>
          <a:ln w="31750" cap="sq" algn="ctr">
            <a:solidFill>
              <a:srgbClr val="FF0000"/>
            </a:solidFill>
            <a:round/>
            <a:headEnd type="none" w="sm" len="sm"/>
            <a:tailEnd type="triangle" w="med" len="med"/>
          </a:ln>
        </p:spPr>
      </p:cxnSp>
      <p:sp>
        <p:nvSpPr>
          <p:cNvPr id="20489" name="Rectangle 12">
            <a:extLst>
              <a:ext uri="{FF2B5EF4-FFF2-40B4-BE49-F238E27FC236}">
                <a16:creationId xmlns:a16="http://schemas.microsoft.com/office/drawing/2014/main" id="{6AC497EB-D583-40CE-A283-F0C65AB4EDE6}"/>
              </a:ext>
            </a:extLst>
          </p:cNvPr>
          <p:cNvSpPr>
            <a:spLocks noChangeArrowheads="1"/>
          </p:cNvSpPr>
          <p:nvPr/>
        </p:nvSpPr>
        <p:spPr bwMode="auto">
          <a:xfrm>
            <a:off x="5900738" y="715963"/>
            <a:ext cx="2514600" cy="2043112"/>
          </a:xfrm>
          <a:prstGeom prst="rect">
            <a:avLst/>
          </a:prstGeom>
          <a:noFill/>
          <a:ln w="31750" cap="sq"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GB" altLang="en-US"/>
          </a:p>
        </p:txBody>
      </p:sp>
      <p:cxnSp>
        <p:nvCxnSpPr>
          <p:cNvPr id="20490" name="Straight Arrow Connector 15">
            <a:extLst>
              <a:ext uri="{FF2B5EF4-FFF2-40B4-BE49-F238E27FC236}">
                <a16:creationId xmlns:a16="http://schemas.microsoft.com/office/drawing/2014/main" id="{31493CC5-32A1-4768-97F8-C4EAB6C9934F}"/>
              </a:ext>
            </a:extLst>
          </p:cNvPr>
          <p:cNvCxnSpPr>
            <a:cxnSpLocks/>
          </p:cNvCxnSpPr>
          <p:nvPr/>
        </p:nvCxnSpPr>
        <p:spPr bwMode="auto">
          <a:xfrm flipH="1" flipV="1">
            <a:off x="2895600" y="4343400"/>
            <a:ext cx="3005138" cy="838200"/>
          </a:xfrm>
          <a:prstGeom prst="straightConnector1">
            <a:avLst/>
          </a:prstGeom>
          <a:noFill/>
          <a:ln w="31750" cap="sq" algn="ctr">
            <a:solidFill>
              <a:srgbClr val="FF0000"/>
            </a:solidFill>
            <a:round/>
            <a:headEnd type="none" w="sm" len="sm"/>
            <a:tailEnd type="triangle" w="med" len="med"/>
          </a:ln>
        </p:spPr>
      </p:cxn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B8EE904C-4CB9-453C-B19B-FBEAD615F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2171700"/>
            <a:ext cx="38639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8">
            <a:extLst>
              <a:ext uri="{FF2B5EF4-FFF2-40B4-BE49-F238E27FC236}">
                <a16:creationId xmlns:a16="http://schemas.microsoft.com/office/drawing/2014/main" id="{DE85C592-49B9-4ACF-9C98-00EB34774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625" y="762000"/>
            <a:ext cx="42862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ED3A7E4-D130-42B5-9C92-694F485E79C6}"/>
              </a:ext>
            </a:extLst>
          </p:cNvPr>
          <p:cNvSpPr>
            <a:spLocks noGrp="1"/>
          </p:cNvSpPr>
          <p:nvPr>
            <p:ph type="title"/>
          </p:nvPr>
        </p:nvSpPr>
        <p:spPr>
          <a:xfrm>
            <a:off x="0" y="152400"/>
            <a:ext cx="9144000" cy="1143000"/>
          </a:xfrm>
        </p:spPr>
        <p:txBody>
          <a:bodyPr/>
          <a:lstStyle/>
          <a:p>
            <a:pPr>
              <a:defRPr/>
            </a:pPr>
            <a:r>
              <a:rPr lang="en-GB" dirty="0"/>
              <a:t>Areas surveyed since HCA14 by HMS PROTECTOR</a:t>
            </a:r>
            <a:br>
              <a:rPr lang="en-GB" dirty="0"/>
            </a:br>
            <a:r>
              <a:rPr lang="en-GB" sz="3200" dirty="0"/>
              <a:t>(2017/18 coverage)</a:t>
            </a:r>
          </a:p>
        </p:txBody>
      </p:sp>
      <p:cxnSp>
        <p:nvCxnSpPr>
          <p:cNvPr id="22533" name="Straight Arrow Connector 7">
            <a:extLst>
              <a:ext uri="{FF2B5EF4-FFF2-40B4-BE49-F238E27FC236}">
                <a16:creationId xmlns:a16="http://schemas.microsoft.com/office/drawing/2014/main" id="{E5F25F09-5017-4600-B7ED-70BE924A06BC}"/>
              </a:ext>
            </a:extLst>
          </p:cNvPr>
          <p:cNvCxnSpPr>
            <a:cxnSpLocks/>
            <a:stCxn id="22534" idx="3"/>
          </p:cNvCxnSpPr>
          <p:nvPr/>
        </p:nvCxnSpPr>
        <p:spPr bwMode="auto">
          <a:xfrm flipV="1">
            <a:off x="4025900" y="3581400"/>
            <a:ext cx="3136900" cy="304800"/>
          </a:xfrm>
          <a:prstGeom prst="straightConnector1">
            <a:avLst/>
          </a:prstGeom>
          <a:noFill/>
          <a:ln w="31750" cap="sq" algn="ctr">
            <a:solidFill>
              <a:srgbClr val="FF0000"/>
            </a:solidFill>
            <a:round/>
            <a:headEnd type="none" w="sm" len="sm"/>
            <a:tailEnd type="triangle" w="med" len="med"/>
          </a:ln>
        </p:spPr>
      </p:cxnSp>
      <p:sp>
        <p:nvSpPr>
          <p:cNvPr id="22534" name="Rectangle 12">
            <a:extLst>
              <a:ext uri="{FF2B5EF4-FFF2-40B4-BE49-F238E27FC236}">
                <a16:creationId xmlns:a16="http://schemas.microsoft.com/office/drawing/2014/main" id="{AD65C043-6922-411E-9CFE-7D521272F32F}"/>
              </a:ext>
            </a:extLst>
          </p:cNvPr>
          <p:cNvSpPr>
            <a:spLocks noChangeArrowheads="1"/>
          </p:cNvSpPr>
          <p:nvPr/>
        </p:nvSpPr>
        <p:spPr bwMode="auto">
          <a:xfrm>
            <a:off x="152400" y="2171700"/>
            <a:ext cx="3873500" cy="3429000"/>
          </a:xfrm>
          <a:prstGeom prst="rect">
            <a:avLst/>
          </a:prstGeom>
          <a:noFill/>
          <a:ln w="31750" cap="sq"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GB" altLang="en-US"/>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1F0DCC-82A0-4496-8CFD-1799231D8706}"/>
              </a:ext>
            </a:extLst>
          </p:cNvPr>
          <p:cNvSpPr>
            <a:spLocks noGrp="1"/>
          </p:cNvSpPr>
          <p:nvPr>
            <p:ph idx="1"/>
          </p:nvPr>
        </p:nvSpPr>
        <p:spPr>
          <a:xfrm>
            <a:off x="774700" y="533400"/>
            <a:ext cx="7488238" cy="5597525"/>
          </a:xfrm>
        </p:spPr>
        <p:txBody>
          <a:bodyPr/>
          <a:lstStyle/>
          <a:p>
            <a:pPr>
              <a:defRPr/>
            </a:pPr>
            <a:r>
              <a:rPr lang="en-GB" dirty="0"/>
              <a:t>Risk assessment studies since HCA14 - The UK has not carried out any in depth studies. However, regular monitoring of Tourist vessel statistics and traffic density provide evidence to support existing INT charting and highlight the need for further coverage.</a:t>
            </a:r>
          </a:p>
          <a:p>
            <a:pPr marL="0" indent="0">
              <a:buFont typeface="Wingdings" panose="05000000000000000000" pitchFamily="2" charset="2"/>
              <a:buNone/>
              <a:defRPr/>
            </a:pPr>
            <a:endParaRPr lang="en-GB" dirty="0"/>
          </a:p>
          <a:p>
            <a:pPr>
              <a:defRPr/>
            </a:pPr>
            <a:r>
              <a:rPr lang="en-GB" dirty="0"/>
              <a:t>There has been no impact of the Polar Code on our activities</a:t>
            </a:r>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D66A5-ED3B-4B31-8D23-FB60C526A67A}"/>
              </a:ext>
            </a:extLst>
          </p:cNvPr>
          <p:cNvSpPr>
            <a:spLocks noGrp="1"/>
          </p:cNvSpPr>
          <p:nvPr>
            <p:ph type="title"/>
          </p:nvPr>
        </p:nvSpPr>
        <p:spPr>
          <a:xfrm>
            <a:off x="757238" y="277813"/>
            <a:ext cx="7853362" cy="1139825"/>
          </a:xfrm>
        </p:spPr>
        <p:txBody>
          <a:bodyPr/>
          <a:lstStyle/>
          <a:p>
            <a:pPr>
              <a:defRPr/>
            </a:pPr>
            <a:r>
              <a:rPr lang="en-AU" dirty="0"/>
              <a:t>Status of Relations with Other Organizations</a:t>
            </a:r>
          </a:p>
        </p:txBody>
      </p:sp>
      <p:sp>
        <p:nvSpPr>
          <p:cNvPr id="3" name="Content Placeholder 2">
            <a:extLst>
              <a:ext uri="{FF2B5EF4-FFF2-40B4-BE49-F238E27FC236}">
                <a16:creationId xmlns:a16="http://schemas.microsoft.com/office/drawing/2014/main" id="{33016E0F-4B96-4B30-8A7F-90FC15844BF7}"/>
              </a:ext>
            </a:extLst>
          </p:cNvPr>
          <p:cNvSpPr>
            <a:spLocks noGrp="1"/>
          </p:cNvSpPr>
          <p:nvPr>
            <p:ph idx="1"/>
          </p:nvPr>
        </p:nvSpPr>
        <p:spPr>
          <a:xfrm>
            <a:off x="774700" y="1295400"/>
            <a:ext cx="7488238" cy="4835525"/>
          </a:xfrm>
        </p:spPr>
        <p:txBody>
          <a:bodyPr/>
          <a:lstStyle/>
          <a:p>
            <a:pPr>
              <a:defRPr/>
            </a:pPr>
            <a:r>
              <a:rPr lang="en-AU" dirty="0"/>
              <a:t>Scientific and Polar Institutes – Regular liaison maintained with British Antarctic Survey (BAS), exchanging data and coordinating scientific and surveying requirements. New BAS Polar research vessel to be completed in 2019 </a:t>
            </a:r>
          </a:p>
          <a:p>
            <a:pPr>
              <a:defRPr/>
            </a:pPr>
            <a:endParaRPr lang="en-AU" dirty="0"/>
          </a:p>
        </p:txBody>
      </p:sp>
      <p:pic>
        <p:nvPicPr>
          <p:cNvPr id="25604" name="Picture 4">
            <a:extLst>
              <a:ext uri="{FF2B5EF4-FFF2-40B4-BE49-F238E27FC236}">
                <a16:creationId xmlns:a16="http://schemas.microsoft.com/office/drawing/2014/main" id="{7DFD42E9-1A8B-4485-AB5B-80A5FBD55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0"/>
            <a:ext cx="5638800"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B6AB18-6184-4E32-BD3B-B177F638E498}"/>
              </a:ext>
            </a:extLst>
          </p:cNvPr>
          <p:cNvSpPr>
            <a:spLocks noGrp="1"/>
          </p:cNvSpPr>
          <p:nvPr>
            <p:ph idx="1"/>
          </p:nvPr>
        </p:nvSpPr>
        <p:spPr>
          <a:xfrm>
            <a:off x="228600" y="838200"/>
            <a:ext cx="8610600" cy="5292725"/>
          </a:xfrm>
        </p:spPr>
        <p:txBody>
          <a:bodyPr/>
          <a:lstStyle/>
          <a:p>
            <a:pPr>
              <a:defRPr/>
            </a:pPr>
            <a:r>
              <a:rPr lang="en-AU" dirty="0"/>
              <a:t>Cruise vessels – Regular contact maintained with IAATO, providing data to vessels and receiving access to AIS vessel movements to monitor navigational “hotspots”. This contributes to the understanding of vessel destinations and charting requirements. IAATO keen to task their vessels to provide confirmation of the existence of navigational aids in the Antarctic Peninsula.</a:t>
            </a:r>
          </a:p>
          <a:p>
            <a:pPr marL="0" indent="0">
              <a:buFont typeface="Wingdings" panose="05000000000000000000" pitchFamily="2" charset="2"/>
              <a:buNone/>
              <a:defRPr/>
            </a:pPr>
            <a:endParaRPr lang="en-GB" dirty="0"/>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539213-8C1A-407F-8B57-B292AB2B7C2D}"/>
              </a:ext>
            </a:extLst>
          </p:cNvPr>
          <p:cNvSpPr>
            <a:spLocks noGrp="1"/>
          </p:cNvSpPr>
          <p:nvPr>
            <p:ph idx="1"/>
          </p:nvPr>
        </p:nvSpPr>
        <p:spPr>
          <a:xfrm>
            <a:off x="76200" y="76200"/>
            <a:ext cx="8991600" cy="6096000"/>
          </a:xfrm>
        </p:spPr>
        <p:txBody>
          <a:bodyPr/>
          <a:lstStyle/>
          <a:p>
            <a:pPr eaLnBrk="1" hangingPunct="1">
              <a:defRPr/>
            </a:pPr>
            <a:r>
              <a:rPr lang="en-AU" u="sng" dirty="0"/>
              <a:t>Hydrographic data </a:t>
            </a:r>
            <a:r>
              <a:rPr lang="en-AU" i="1" u="sng" dirty="0"/>
              <a:t>received</a:t>
            </a:r>
            <a:r>
              <a:rPr lang="en-AU" u="sng" dirty="0"/>
              <a:t> from other organizations:</a:t>
            </a:r>
          </a:p>
          <a:p>
            <a:pPr marL="0" indent="0" eaLnBrk="1" hangingPunct="1">
              <a:buFont typeface="Wingdings" panose="05000000000000000000" pitchFamily="2" charset="2"/>
              <a:buNone/>
              <a:defRPr/>
            </a:pPr>
            <a:r>
              <a:rPr lang="en-AU" dirty="0"/>
              <a:t> Survey data received from Colombia (DIMAR)</a:t>
            </a:r>
          </a:p>
          <a:p>
            <a:pPr marL="0" indent="0" eaLnBrk="1" hangingPunct="1">
              <a:buFont typeface="Wingdings" panose="05000000000000000000" pitchFamily="2" charset="2"/>
              <a:buNone/>
              <a:defRPr/>
            </a:pPr>
            <a:r>
              <a:rPr lang="en-AU" dirty="0"/>
              <a:t> Survey data received from Alfred Wegener Institute (DE)</a:t>
            </a:r>
          </a:p>
          <a:p>
            <a:pPr marL="0" indent="0" eaLnBrk="1" hangingPunct="1">
              <a:buFont typeface="Wingdings" panose="05000000000000000000" pitchFamily="2" charset="2"/>
              <a:buNone/>
              <a:defRPr/>
            </a:pPr>
            <a:r>
              <a:rPr lang="en-AU" dirty="0"/>
              <a:t> Survey data received from Chile (SHOA)</a:t>
            </a:r>
          </a:p>
          <a:p>
            <a:pPr eaLnBrk="1" hangingPunct="1">
              <a:defRPr/>
            </a:pPr>
            <a:r>
              <a:rPr lang="en-AU" u="sng" dirty="0"/>
              <a:t>Hydrographic data </a:t>
            </a:r>
            <a:r>
              <a:rPr lang="en-AU" i="1" u="sng" dirty="0"/>
              <a:t>provided</a:t>
            </a:r>
            <a:r>
              <a:rPr lang="en-AU" u="sng" dirty="0"/>
              <a:t> to other primary charting authorities:</a:t>
            </a:r>
          </a:p>
          <a:p>
            <a:pPr marL="0" indent="0" eaLnBrk="1" hangingPunct="1">
              <a:buFont typeface="Wingdings" panose="05000000000000000000" pitchFamily="2" charset="2"/>
              <a:buNone/>
              <a:defRPr/>
            </a:pPr>
            <a:r>
              <a:rPr lang="en-AU" dirty="0"/>
              <a:t>New Zealand/US (LINZ/NGA) – Multibeam survey data</a:t>
            </a:r>
          </a:p>
          <a:p>
            <a:pPr marL="0" indent="0" eaLnBrk="1" hangingPunct="1">
              <a:buFont typeface="Wingdings" panose="05000000000000000000" pitchFamily="2" charset="2"/>
              <a:buNone/>
              <a:defRPr/>
            </a:pPr>
            <a:r>
              <a:rPr lang="en-AU" dirty="0"/>
              <a:t>Spain (IHM) – Imagery to be supplied in support of the preparation of new INT charts</a:t>
            </a:r>
          </a:p>
          <a:p>
            <a:pPr marL="0" indent="0" eaLnBrk="1" hangingPunct="1">
              <a:buFont typeface="Wingdings" panose="05000000000000000000" pitchFamily="2" charset="2"/>
              <a:buNone/>
              <a:defRPr/>
            </a:pPr>
            <a:r>
              <a:rPr lang="en-AU" dirty="0"/>
              <a:t>Argentina (SHN) – supply of S57 Data for INT9140</a:t>
            </a:r>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B97A75-8B8A-44A6-A4B2-7317447280E3}"/>
              </a:ext>
            </a:extLst>
          </p:cNvPr>
          <p:cNvSpPr>
            <a:spLocks noGrp="1"/>
          </p:cNvSpPr>
          <p:nvPr>
            <p:ph idx="1"/>
          </p:nvPr>
        </p:nvSpPr>
        <p:spPr>
          <a:xfrm>
            <a:off x="228600" y="76200"/>
            <a:ext cx="8839200" cy="6054725"/>
          </a:xfrm>
        </p:spPr>
        <p:txBody>
          <a:bodyPr/>
          <a:lstStyle/>
          <a:p>
            <a:pPr marL="0" indent="0">
              <a:buFont typeface="Wingdings" panose="05000000000000000000" pitchFamily="2" charset="2"/>
              <a:buNone/>
              <a:defRPr/>
            </a:pPr>
            <a:r>
              <a:rPr lang="en-GB" dirty="0"/>
              <a:t>Charts and ENCs in preparation – UK have 3 INT charts in preparation with corresponding ENCs.</a:t>
            </a:r>
          </a:p>
          <a:p>
            <a:pPr marL="0" indent="0">
              <a:buFont typeface="Wingdings" panose="05000000000000000000" pitchFamily="2" charset="2"/>
              <a:buNone/>
              <a:defRPr/>
            </a:pPr>
            <a:r>
              <a:rPr lang="en-GB" dirty="0"/>
              <a:t>INT9166 (BA3207) Wilhelmina Bay – 2018/19</a:t>
            </a:r>
          </a:p>
          <a:p>
            <a:pPr marL="0" indent="0">
              <a:buFont typeface="Wingdings" panose="05000000000000000000" pitchFamily="2" charset="2"/>
              <a:buNone/>
              <a:defRPr/>
            </a:pPr>
            <a:endParaRPr lang="en-GB" dirty="0"/>
          </a:p>
          <a:p>
            <a:pPr marL="0" indent="0">
              <a:buFont typeface="Wingdings" panose="05000000000000000000" pitchFamily="2" charset="2"/>
              <a:buNone/>
              <a:defRPr/>
            </a:pPr>
            <a:endParaRPr lang="en-GB" dirty="0"/>
          </a:p>
        </p:txBody>
      </p:sp>
      <p:pic>
        <p:nvPicPr>
          <p:cNvPr id="28675" name="Picture 1">
            <a:extLst>
              <a:ext uri="{FF2B5EF4-FFF2-40B4-BE49-F238E27FC236}">
                <a16:creationId xmlns:a16="http://schemas.microsoft.com/office/drawing/2014/main" id="{AAE29A7C-4BBC-4DBB-8B87-489B018DF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7239000"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B7161F-96B4-4935-A4AA-043AB96B2B22}"/>
              </a:ext>
            </a:extLst>
          </p:cNvPr>
          <p:cNvSpPr>
            <a:spLocks noGrp="1"/>
          </p:cNvSpPr>
          <p:nvPr>
            <p:ph idx="1"/>
          </p:nvPr>
        </p:nvSpPr>
        <p:spPr>
          <a:xfrm>
            <a:off x="0" y="152400"/>
            <a:ext cx="9067800" cy="5978525"/>
          </a:xfrm>
        </p:spPr>
        <p:txBody>
          <a:bodyPr/>
          <a:lstStyle/>
          <a:p>
            <a:pPr marL="0" indent="0">
              <a:buFont typeface="Wingdings" panose="05000000000000000000" pitchFamily="2" charset="2"/>
              <a:buNone/>
              <a:defRPr/>
            </a:pPr>
            <a:r>
              <a:rPr lang="en-GB" dirty="0"/>
              <a:t>INT9114* (BA3208) Plans in Antarctic Sound – 2018/19</a:t>
            </a:r>
          </a:p>
          <a:p>
            <a:pPr marL="0" indent="0">
              <a:buFont typeface="Wingdings" panose="05000000000000000000" pitchFamily="2" charset="2"/>
              <a:buNone/>
              <a:defRPr/>
            </a:pPr>
            <a:r>
              <a:rPr lang="en-GB" dirty="0"/>
              <a:t>(*Change to INT scheme – to</a:t>
            </a:r>
          </a:p>
          <a:p>
            <a:pPr marL="0" indent="0">
              <a:buFont typeface="Wingdings" panose="05000000000000000000" pitchFamily="2" charset="2"/>
              <a:buNone/>
              <a:defRPr/>
            </a:pPr>
            <a:r>
              <a:rPr lang="en-GB" dirty="0"/>
              <a:t>be discussed)</a:t>
            </a:r>
          </a:p>
          <a:p>
            <a:pPr marL="0" indent="0">
              <a:buFont typeface="Wingdings" panose="05000000000000000000" pitchFamily="2" charset="2"/>
              <a:buNone/>
              <a:defRPr/>
            </a:pPr>
            <a:endParaRPr lang="en-GB" dirty="0"/>
          </a:p>
        </p:txBody>
      </p:sp>
      <p:pic>
        <p:nvPicPr>
          <p:cNvPr id="29699" name="Picture 1">
            <a:extLst>
              <a:ext uri="{FF2B5EF4-FFF2-40B4-BE49-F238E27FC236}">
                <a16:creationId xmlns:a16="http://schemas.microsoft.com/office/drawing/2014/main" id="{4184C458-8EBF-4448-97F4-6FA611111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362200"/>
            <a:ext cx="5903913"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a:extLst>
              <a:ext uri="{FF2B5EF4-FFF2-40B4-BE49-F238E27FC236}">
                <a16:creationId xmlns:a16="http://schemas.microsoft.com/office/drawing/2014/main" id="{649C5819-5E28-42C8-A25B-819D7CBF21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338" y="925513"/>
            <a:ext cx="4568825"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58C2A-309A-4C3C-AE74-26FE3516253A}"/>
              </a:ext>
            </a:extLst>
          </p:cNvPr>
          <p:cNvSpPr>
            <a:spLocks noGrp="1"/>
          </p:cNvSpPr>
          <p:nvPr>
            <p:ph type="title"/>
          </p:nvPr>
        </p:nvSpPr>
        <p:spPr>
          <a:xfrm>
            <a:off x="76200" y="0"/>
            <a:ext cx="8991600" cy="2971800"/>
          </a:xfrm>
        </p:spPr>
        <p:txBody>
          <a:bodyPr/>
          <a:lstStyle/>
          <a:p>
            <a:pPr>
              <a:buFont typeface="Wingdings" panose="05000000000000000000" pitchFamily="2" charset="2"/>
              <a:buNone/>
              <a:defRPr/>
            </a:pPr>
            <a:r>
              <a:rPr lang="en-GB" dirty="0"/>
              <a:t>INT9113* (BA3461) Biscoe Wharf, </a:t>
            </a:r>
            <a:r>
              <a:rPr lang="en-GB" dirty="0" err="1"/>
              <a:t>Rothera</a:t>
            </a:r>
            <a:r>
              <a:rPr lang="en-GB" dirty="0"/>
              <a:t> and  Horseshoe Island – 2018/19</a:t>
            </a:r>
            <a:br>
              <a:rPr lang="en-GB" dirty="0"/>
            </a:br>
            <a:r>
              <a:rPr lang="en-GB" dirty="0"/>
              <a:t>(*Change to INT scheme – to</a:t>
            </a:r>
            <a:br>
              <a:rPr lang="en-GB" dirty="0"/>
            </a:br>
            <a:r>
              <a:rPr lang="en-GB" dirty="0"/>
              <a:t>be discussed)</a:t>
            </a:r>
            <a:br>
              <a:rPr lang="en-GB" dirty="0"/>
            </a:br>
            <a:endParaRPr lang="en-GB" dirty="0"/>
          </a:p>
        </p:txBody>
      </p:sp>
      <p:pic>
        <p:nvPicPr>
          <p:cNvPr id="31747" name="Content Placeholder 4">
            <a:extLst>
              <a:ext uri="{FF2B5EF4-FFF2-40B4-BE49-F238E27FC236}">
                <a16:creationId xmlns:a16="http://schemas.microsoft.com/office/drawing/2014/main" id="{2192BB4B-1B17-4A06-8D3B-932ADF0B522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0" y="838200"/>
            <a:ext cx="3465513" cy="3124200"/>
          </a:xfrm>
        </p:spPr>
      </p:pic>
      <p:pic>
        <p:nvPicPr>
          <p:cNvPr id="31748" name="Picture 5">
            <a:extLst>
              <a:ext uri="{FF2B5EF4-FFF2-40B4-BE49-F238E27FC236}">
                <a16:creationId xmlns:a16="http://schemas.microsoft.com/office/drawing/2014/main" id="{DB04E7E6-CB12-4016-8FDF-E57971431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3276600"/>
            <a:ext cx="4930775"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6">
            <a:extLst>
              <a:ext uri="{FF2B5EF4-FFF2-40B4-BE49-F238E27FC236}">
                <a16:creationId xmlns:a16="http://schemas.microsoft.com/office/drawing/2014/main" id="{B3E4AFD2-DAF9-4F09-8781-9FAD348C259D}"/>
              </a:ext>
            </a:extLst>
          </p:cNvPr>
          <p:cNvSpPr>
            <a:spLocks noChangeArrowheads="1"/>
          </p:cNvSpPr>
          <p:nvPr/>
        </p:nvSpPr>
        <p:spPr bwMode="auto">
          <a:xfrm>
            <a:off x="5791200" y="1447800"/>
            <a:ext cx="2133600" cy="2286000"/>
          </a:xfrm>
          <a:prstGeom prst="rect">
            <a:avLst/>
          </a:prstGeom>
          <a:noFill/>
          <a:ln w="38100" cap="sq"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GB" altLang="en-US"/>
          </a:p>
        </p:txBody>
      </p:sp>
      <p:sp>
        <p:nvSpPr>
          <p:cNvPr id="31750" name="Rectangle 7">
            <a:extLst>
              <a:ext uri="{FF2B5EF4-FFF2-40B4-BE49-F238E27FC236}">
                <a16:creationId xmlns:a16="http://schemas.microsoft.com/office/drawing/2014/main" id="{69CAA6F0-FFF0-449D-A03D-0F4E4A5E12F2}"/>
              </a:ext>
            </a:extLst>
          </p:cNvPr>
          <p:cNvSpPr>
            <a:spLocks noChangeArrowheads="1"/>
          </p:cNvSpPr>
          <p:nvPr/>
        </p:nvSpPr>
        <p:spPr bwMode="auto">
          <a:xfrm>
            <a:off x="1828800" y="4114800"/>
            <a:ext cx="1981200" cy="1981200"/>
          </a:xfrm>
          <a:prstGeom prst="rect">
            <a:avLst/>
          </a:prstGeom>
          <a:noFill/>
          <a:ln w="38100" cap="sq"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GB" altLang="en-US"/>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584955-697C-40B6-AAD2-77DBB52CFA29}"/>
              </a:ext>
            </a:extLst>
          </p:cNvPr>
          <p:cNvSpPr>
            <a:spLocks noGrp="1"/>
          </p:cNvSpPr>
          <p:nvPr>
            <p:ph idx="1"/>
          </p:nvPr>
        </p:nvSpPr>
        <p:spPr>
          <a:xfrm>
            <a:off x="152400" y="457200"/>
            <a:ext cx="7924800" cy="5673725"/>
          </a:xfrm>
        </p:spPr>
        <p:txBody>
          <a:bodyPr/>
          <a:lstStyle/>
          <a:p>
            <a:pPr marL="0" indent="0" eaLnBrk="1" hangingPunct="1">
              <a:buFont typeface="Wingdings" panose="05000000000000000000" pitchFamily="2" charset="2"/>
              <a:buNone/>
              <a:defRPr/>
            </a:pPr>
            <a:r>
              <a:rPr lang="en-AU" dirty="0"/>
              <a:t>New surveys – HMS PROTECTOR will continue to have priority tasking to survey                              areas within UK INT chart                                  responsibility. This falls within                                    the remit of the IHO HCA                               Prioritised Survey Plan. </a:t>
            </a:r>
          </a:p>
        </p:txBody>
      </p:sp>
      <p:pic>
        <p:nvPicPr>
          <p:cNvPr id="32771" name="Picture 1">
            <a:extLst>
              <a:ext uri="{FF2B5EF4-FFF2-40B4-BE49-F238E27FC236}">
                <a16:creationId xmlns:a16="http://schemas.microsoft.com/office/drawing/2014/main" id="{E09B5BB4-222C-47C6-9227-07C61BE62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076325"/>
            <a:ext cx="3910013"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74451-CE4D-4088-B696-6AC4F6DB107B}"/>
              </a:ext>
            </a:extLst>
          </p:cNvPr>
          <p:cNvSpPr>
            <a:spLocks noGrp="1"/>
          </p:cNvSpPr>
          <p:nvPr>
            <p:ph type="title"/>
          </p:nvPr>
        </p:nvSpPr>
        <p:spPr>
          <a:xfrm>
            <a:off x="762000" y="228600"/>
            <a:ext cx="7429500" cy="1139825"/>
          </a:xfrm>
        </p:spPr>
        <p:txBody>
          <a:bodyPr/>
          <a:lstStyle/>
          <a:p>
            <a:pPr algn="ctr" eaLnBrk="1" hangingPunct="1">
              <a:defRPr/>
            </a:pPr>
            <a:r>
              <a:rPr lang="en-US" dirty="0"/>
              <a:t>Survey and charting progress in Antarctica since last meeting (</a:t>
            </a:r>
            <a:r>
              <a:rPr lang="en-US" sz="2400" dirty="0"/>
              <a:t>June 2016</a:t>
            </a:r>
            <a:r>
              <a:rPr lang="en-US" dirty="0"/>
              <a:t>)</a:t>
            </a:r>
            <a:endParaRPr lang="en-AU" dirty="0"/>
          </a:p>
        </p:txBody>
      </p:sp>
      <p:sp>
        <p:nvSpPr>
          <p:cNvPr id="3" name="Content Placeholder 2">
            <a:extLst>
              <a:ext uri="{FF2B5EF4-FFF2-40B4-BE49-F238E27FC236}">
                <a16:creationId xmlns:a16="http://schemas.microsoft.com/office/drawing/2014/main" id="{B44948AA-5C6D-4127-A4D1-10D8C042F229}"/>
              </a:ext>
            </a:extLst>
          </p:cNvPr>
          <p:cNvSpPr>
            <a:spLocks noGrp="1"/>
          </p:cNvSpPr>
          <p:nvPr>
            <p:ph idx="1"/>
          </p:nvPr>
        </p:nvSpPr>
        <p:spPr>
          <a:xfrm>
            <a:off x="152400" y="1828800"/>
            <a:ext cx="8839200" cy="4530725"/>
          </a:xfrm>
        </p:spPr>
        <p:txBody>
          <a:bodyPr/>
          <a:lstStyle/>
          <a:p>
            <a:pPr eaLnBrk="1" hangingPunct="1">
              <a:defRPr/>
            </a:pPr>
            <a:r>
              <a:rPr lang="en-AU" sz="3600" dirty="0"/>
              <a:t>New charts produced (INT, National, ENC)</a:t>
            </a:r>
          </a:p>
          <a:p>
            <a:pPr marL="0" indent="0" eaLnBrk="1" hangingPunct="1">
              <a:buFont typeface="Wingdings" panose="05000000000000000000" pitchFamily="2" charset="2"/>
              <a:buNone/>
              <a:defRPr/>
            </a:pPr>
            <a:r>
              <a:rPr lang="en-AU" dirty="0"/>
              <a:t>    </a:t>
            </a:r>
            <a:r>
              <a:rPr lang="en-AU" sz="2400" dirty="0"/>
              <a:t>UK have published 5 INT charts and corresponding ENCs since HCA14</a:t>
            </a:r>
          </a:p>
          <a:p>
            <a:pPr eaLnBrk="1" hangingPunct="1">
              <a:defRPr/>
            </a:pPr>
            <a:r>
              <a:rPr lang="en-AU" sz="3600" dirty="0"/>
              <a:t>Areas surveyed</a:t>
            </a:r>
          </a:p>
          <a:p>
            <a:pPr marL="0" indent="0" eaLnBrk="1" hangingPunct="1">
              <a:buFont typeface="Wingdings" panose="05000000000000000000" pitchFamily="2" charset="2"/>
              <a:buNone/>
              <a:defRPr/>
            </a:pPr>
            <a:r>
              <a:rPr lang="en-AU" sz="2400" dirty="0"/>
              <a:t>     UK have surveyed in numerous areas since HCA14</a:t>
            </a:r>
            <a:endParaRPr lang="en-AU" dirty="0"/>
          </a:p>
          <a:p>
            <a:pPr eaLnBrk="1" hangingPunct="1">
              <a:defRPr/>
            </a:pPr>
            <a:r>
              <a:rPr lang="en-AU" sz="3600" dirty="0"/>
              <a:t>Risk assessment studies</a:t>
            </a:r>
          </a:p>
          <a:p>
            <a:pPr eaLnBrk="1" hangingPunct="1">
              <a:defRPr/>
            </a:pPr>
            <a:r>
              <a:rPr lang="en-AU" sz="3600" dirty="0"/>
              <a:t>Impact of Polar Code on your activities</a:t>
            </a:r>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41867-083C-484F-821D-FAB851B73FAA}"/>
              </a:ext>
            </a:extLst>
          </p:cNvPr>
          <p:cNvSpPr>
            <a:spLocks noGrp="1"/>
          </p:cNvSpPr>
          <p:nvPr>
            <p:ph type="title"/>
          </p:nvPr>
        </p:nvSpPr>
        <p:spPr>
          <a:xfrm>
            <a:off x="762000" y="381000"/>
            <a:ext cx="7429500" cy="1139825"/>
          </a:xfrm>
        </p:spPr>
        <p:txBody>
          <a:bodyPr/>
          <a:lstStyle/>
          <a:p>
            <a:pPr algn="ctr" eaLnBrk="1" hangingPunct="1">
              <a:defRPr/>
            </a:pPr>
            <a:r>
              <a:rPr lang="en-US" dirty="0"/>
              <a:t>Any other matters of relevance to HCA</a:t>
            </a:r>
            <a:endParaRPr lang="en-AU" dirty="0"/>
          </a:p>
        </p:txBody>
      </p:sp>
      <p:sp>
        <p:nvSpPr>
          <p:cNvPr id="3" name="Content Placeholder 2">
            <a:extLst>
              <a:ext uri="{FF2B5EF4-FFF2-40B4-BE49-F238E27FC236}">
                <a16:creationId xmlns:a16="http://schemas.microsoft.com/office/drawing/2014/main" id="{72A58341-B27F-4148-B973-ED554CB4C888}"/>
              </a:ext>
            </a:extLst>
          </p:cNvPr>
          <p:cNvSpPr>
            <a:spLocks noGrp="1"/>
          </p:cNvSpPr>
          <p:nvPr>
            <p:ph idx="1"/>
          </p:nvPr>
        </p:nvSpPr>
        <p:spPr>
          <a:xfrm>
            <a:off x="774700" y="1600200"/>
            <a:ext cx="7488238" cy="4800600"/>
          </a:xfrm>
        </p:spPr>
        <p:txBody>
          <a:bodyPr/>
          <a:lstStyle/>
          <a:p>
            <a:pPr eaLnBrk="1" hangingPunct="1">
              <a:defRPr/>
            </a:pPr>
            <a:r>
              <a:rPr lang="en-AU" dirty="0"/>
              <a:t>Since HCA14, the UKHO has maintained the updating of the Antarctic Pilot (NP9) following publication of the latest INT charts</a:t>
            </a:r>
          </a:p>
          <a:p>
            <a:pPr marL="0" indent="0" eaLnBrk="1" hangingPunct="1">
              <a:buFont typeface="Wingdings" panose="05000000000000000000" pitchFamily="2" charset="2"/>
              <a:buNone/>
              <a:defRPr/>
            </a:pPr>
            <a:endParaRPr lang="en-AU" dirty="0"/>
          </a:p>
          <a:p>
            <a:pPr marL="0" indent="0" eaLnBrk="1" hangingPunct="1">
              <a:buFont typeface="Wingdings" panose="05000000000000000000" pitchFamily="2" charset="2"/>
              <a:buNone/>
              <a:defRPr/>
            </a:pPr>
            <a:r>
              <a:rPr lang="en-US" sz="3600" dirty="0">
                <a:ea typeface="+mj-ea"/>
                <a:cs typeface="+mj-cs"/>
              </a:rPr>
              <a:t> Particular Issues that may require HCA          Consideration :</a:t>
            </a:r>
            <a:endParaRPr lang="en-AU" dirty="0"/>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1FF78-CAE1-421C-835F-28F5CA541189}"/>
              </a:ext>
            </a:extLst>
          </p:cNvPr>
          <p:cNvSpPr>
            <a:spLocks noGrp="1"/>
          </p:cNvSpPr>
          <p:nvPr>
            <p:ph type="title"/>
          </p:nvPr>
        </p:nvSpPr>
        <p:spPr>
          <a:xfrm>
            <a:off x="457200" y="277813"/>
            <a:ext cx="8229600" cy="1139825"/>
          </a:xfrm>
        </p:spPr>
        <p:txBody>
          <a:bodyPr/>
          <a:lstStyle/>
          <a:p>
            <a:pPr>
              <a:defRPr/>
            </a:pPr>
            <a:r>
              <a:rPr lang="en-GB" dirty="0"/>
              <a:t>New Charts &amp; ENCs published by the UK since HCA14</a:t>
            </a:r>
          </a:p>
        </p:txBody>
      </p:sp>
      <p:sp>
        <p:nvSpPr>
          <p:cNvPr id="3" name="Content Placeholder 2">
            <a:extLst>
              <a:ext uri="{FF2B5EF4-FFF2-40B4-BE49-F238E27FC236}">
                <a16:creationId xmlns:a16="http://schemas.microsoft.com/office/drawing/2014/main" id="{323AFA47-EA4D-41C8-A195-427C207A4447}"/>
              </a:ext>
            </a:extLst>
          </p:cNvPr>
          <p:cNvSpPr>
            <a:spLocks noGrp="1"/>
          </p:cNvSpPr>
          <p:nvPr>
            <p:ph idx="1"/>
          </p:nvPr>
        </p:nvSpPr>
        <p:spPr>
          <a:xfrm>
            <a:off x="0" y="2514600"/>
            <a:ext cx="8610600" cy="3616325"/>
          </a:xfrm>
        </p:spPr>
        <p:txBody>
          <a:bodyPr/>
          <a:lstStyle/>
          <a:p>
            <a:pPr marL="0" indent="0">
              <a:buFont typeface="Wingdings" panose="05000000000000000000" pitchFamily="2" charset="2"/>
              <a:buNone/>
              <a:defRPr/>
            </a:pPr>
            <a:r>
              <a:rPr lang="en-GB" dirty="0"/>
              <a:t>INT9131(BA450 &amp; GB400450)</a:t>
            </a:r>
          </a:p>
          <a:p>
            <a:pPr marL="0" indent="0">
              <a:buFont typeface="Wingdings" panose="05000000000000000000" pitchFamily="2" charset="2"/>
              <a:buNone/>
              <a:defRPr/>
            </a:pPr>
            <a:r>
              <a:rPr lang="en-GB" dirty="0"/>
              <a:t>Crystal Sound to Pendleton Strait</a:t>
            </a:r>
          </a:p>
          <a:p>
            <a:pPr marL="0" indent="0">
              <a:buFont typeface="Wingdings" panose="05000000000000000000" pitchFamily="2" charset="2"/>
              <a:buNone/>
              <a:defRPr/>
            </a:pPr>
            <a:r>
              <a:rPr lang="en-GB" dirty="0"/>
              <a:t>December 2017</a:t>
            </a:r>
          </a:p>
          <a:p>
            <a:pPr marL="0" indent="0">
              <a:buFont typeface="Wingdings" panose="05000000000000000000" pitchFamily="2" charset="2"/>
              <a:buNone/>
              <a:defRPr/>
            </a:pPr>
            <a:endParaRPr lang="en-GB" dirty="0"/>
          </a:p>
        </p:txBody>
      </p:sp>
      <p:pic>
        <p:nvPicPr>
          <p:cNvPr id="11268" name="Picture 3">
            <a:extLst>
              <a:ext uri="{FF2B5EF4-FFF2-40B4-BE49-F238E27FC236}">
                <a16:creationId xmlns:a16="http://schemas.microsoft.com/office/drawing/2014/main" id="{0877AE00-74DC-4C51-A843-6A12B0B7A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946150"/>
            <a:ext cx="3692525"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8C62CC-F199-4969-9CE3-BC4B6EFF53F2}"/>
              </a:ext>
            </a:extLst>
          </p:cNvPr>
          <p:cNvSpPr>
            <a:spLocks noGrp="1"/>
          </p:cNvSpPr>
          <p:nvPr>
            <p:ph idx="1"/>
          </p:nvPr>
        </p:nvSpPr>
        <p:spPr>
          <a:xfrm>
            <a:off x="228600" y="381000"/>
            <a:ext cx="8839200" cy="5749925"/>
          </a:xfrm>
        </p:spPr>
        <p:txBody>
          <a:bodyPr/>
          <a:lstStyle/>
          <a:p>
            <a:pPr marL="0" indent="0">
              <a:buFont typeface="Wingdings" panose="05000000000000000000" pitchFamily="2" charset="2"/>
              <a:buNone/>
              <a:defRPr/>
            </a:pPr>
            <a:r>
              <a:rPr lang="en-GB" dirty="0"/>
              <a:t>INT9159 (BA447 &amp; GB300447) Pendleton Strait and </a:t>
            </a:r>
            <a:r>
              <a:rPr lang="en-GB" dirty="0" err="1"/>
              <a:t>Grandidier</a:t>
            </a:r>
            <a:r>
              <a:rPr lang="en-GB" dirty="0"/>
              <a:t> Channel - March 2018</a:t>
            </a:r>
          </a:p>
          <a:p>
            <a:pPr marL="0" indent="0">
              <a:buFont typeface="Wingdings" panose="05000000000000000000" pitchFamily="2" charset="2"/>
              <a:buNone/>
              <a:defRPr/>
            </a:pPr>
            <a:endParaRPr lang="en-GB" dirty="0"/>
          </a:p>
          <a:p>
            <a:pPr marL="0" indent="0">
              <a:buFont typeface="Wingdings" panose="05000000000000000000" pitchFamily="2" charset="2"/>
              <a:buNone/>
              <a:defRPr/>
            </a:pPr>
            <a:endParaRPr lang="en-GB" dirty="0"/>
          </a:p>
        </p:txBody>
      </p:sp>
      <p:pic>
        <p:nvPicPr>
          <p:cNvPr id="12291" name="Picture 1">
            <a:extLst>
              <a:ext uri="{FF2B5EF4-FFF2-40B4-BE49-F238E27FC236}">
                <a16:creationId xmlns:a16="http://schemas.microsoft.com/office/drawing/2014/main" id="{5162F175-5901-48B1-89BB-415AC0724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38" y="1524000"/>
            <a:ext cx="806132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DCDFAC-D964-43FD-9FA5-840FD3AF5782}"/>
              </a:ext>
            </a:extLst>
          </p:cNvPr>
          <p:cNvSpPr>
            <a:spLocks noGrp="1"/>
          </p:cNvSpPr>
          <p:nvPr>
            <p:ph idx="1"/>
          </p:nvPr>
        </p:nvSpPr>
        <p:spPr>
          <a:xfrm>
            <a:off x="76200" y="381000"/>
            <a:ext cx="8763000" cy="5749925"/>
          </a:xfrm>
        </p:spPr>
        <p:txBody>
          <a:bodyPr/>
          <a:lstStyle/>
          <a:p>
            <a:pPr marL="0" indent="0">
              <a:buFont typeface="Wingdings" panose="05000000000000000000" pitchFamily="2" charset="2"/>
              <a:buNone/>
              <a:defRPr/>
            </a:pPr>
            <a:r>
              <a:rPr lang="en-GB" dirty="0"/>
              <a:t>INT9160 (BA2975 &amp; GB302975) </a:t>
            </a:r>
            <a:r>
              <a:rPr lang="en-GB" dirty="0" err="1"/>
              <a:t>Matha</a:t>
            </a:r>
            <a:r>
              <a:rPr lang="en-GB" dirty="0"/>
              <a:t> Strait to </a:t>
            </a:r>
            <a:r>
              <a:rPr lang="en-GB" dirty="0" err="1"/>
              <a:t>Larrouy</a:t>
            </a:r>
            <a:r>
              <a:rPr lang="en-GB" dirty="0"/>
              <a:t> Island – March 2018</a:t>
            </a:r>
          </a:p>
          <a:p>
            <a:pPr marL="0" indent="0">
              <a:buFont typeface="Wingdings" panose="05000000000000000000" pitchFamily="2" charset="2"/>
              <a:buNone/>
              <a:defRPr/>
            </a:pPr>
            <a:endParaRPr lang="en-GB" dirty="0"/>
          </a:p>
          <a:p>
            <a:pPr marL="0" indent="0">
              <a:buFont typeface="Wingdings" panose="05000000000000000000" pitchFamily="2" charset="2"/>
              <a:buNone/>
              <a:defRPr/>
            </a:pPr>
            <a:endParaRPr lang="en-GB" dirty="0"/>
          </a:p>
        </p:txBody>
      </p:sp>
      <p:pic>
        <p:nvPicPr>
          <p:cNvPr id="13315" name="Picture 1">
            <a:extLst>
              <a:ext uri="{FF2B5EF4-FFF2-40B4-BE49-F238E27FC236}">
                <a16:creationId xmlns:a16="http://schemas.microsoft.com/office/drawing/2014/main" id="{56ACBC99-4C74-4B24-9390-523D2DC2F4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79486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DCDFAC-D964-43FD-9FA5-840FD3AF5782}"/>
              </a:ext>
            </a:extLst>
          </p:cNvPr>
          <p:cNvSpPr>
            <a:spLocks noGrp="1"/>
          </p:cNvSpPr>
          <p:nvPr>
            <p:ph idx="1"/>
          </p:nvPr>
        </p:nvSpPr>
        <p:spPr>
          <a:xfrm>
            <a:off x="0" y="381000"/>
            <a:ext cx="9144000" cy="5749925"/>
          </a:xfrm>
        </p:spPr>
        <p:txBody>
          <a:bodyPr/>
          <a:lstStyle/>
          <a:p>
            <a:pPr marL="0" indent="0">
              <a:buFont typeface="Wingdings" panose="05000000000000000000" pitchFamily="2" charset="2"/>
              <a:buNone/>
              <a:defRPr/>
            </a:pPr>
            <a:r>
              <a:rPr lang="en-GB" dirty="0"/>
              <a:t>INT9117 (BA3463 &amp; GB43463A, GB43463B &amp; GB53463C) Plans in Graham Land and South Shetland Islands – December 2017</a:t>
            </a:r>
          </a:p>
          <a:p>
            <a:pPr marL="0" indent="0">
              <a:buFont typeface="Wingdings" panose="05000000000000000000" pitchFamily="2" charset="2"/>
              <a:buNone/>
              <a:defRPr/>
            </a:pPr>
            <a:endParaRPr lang="en-GB" dirty="0"/>
          </a:p>
          <a:p>
            <a:pPr marL="0" indent="0">
              <a:buFont typeface="Wingdings" panose="05000000000000000000" pitchFamily="2" charset="2"/>
              <a:buNone/>
              <a:defRPr/>
            </a:pPr>
            <a:endParaRPr lang="en-GB" dirty="0"/>
          </a:p>
        </p:txBody>
      </p:sp>
      <p:pic>
        <p:nvPicPr>
          <p:cNvPr id="14339" name="Picture 3">
            <a:extLst>
              <a:ext uri="{FF2B5EF4-FFF2-40B4-BE49-F238E27FC236}">
                <a16:creationId xmlns:a16="http://schemas.microsoft.com/office/drawing/2014/main" id="{2B5E1580-5A4C-4774-9E61-32F012497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6524625"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DCDFAC-D964-43FD-9FA5-840FD3AF5782}"/>
              </a:ext>
            </a:extLst>
          </p:cNvPr>
          <p:cNvSpPr>
            <a:spLocks noGrp="1"/>
          </p:cNvSpPr>
          <p:nvPr>
            <p:ph idx="1"/>
          </p:nvPr>
        </p:nvSpPr>
        <p:spPr>
          <a:xfrm>
            <a:off x="0" y="381000"/>
            <a:ext cx="9144000" cy="5749925"/>
          </a:xfrm>
        </p:spPr>
        <p:txBody>
          <a:bodyPr/>
          <a:lstStyle/>
          <a:p>
            <a:pPr marL="0" indent="0">
              <a:buFont typeface="Wingdings" panose="05000000000000000000" pitchFamily="2" charset="2"/>
              <a:buNone/>
              <a:defRPr/>
            </a:pPr>
            <a:r>
              <a:rPr lang="en-GB" dirty="0"/>
              <a:t>INT9165 (BA3206 &amp; GB403206) </a:t>
            </a:r>
            <a:r>
              <a:rPr lang="en-GB" dirty="0" err="1"/>
              <a:t>Gerlache</a:t>
            </a:r>
            <a:r>
              <a:rPr lang="en-GB" dirty="0"/>
              <a:t> Strait to Orleans Strait – May 2018</a:t>
            </a:r>
          </a:p>
          <a:p>
            <a:pPr marL="0" indent="0">
              <a:buFont typeface="Wingdings" panose="05000000000000000000" pitchFamily="2" charset="2"/>
              <a:buNone/>
              <a:defRPr/>
            </a:pPr>
            <a:endParaRPr lang="en-GB" dirty="0"/>
          </a:p>
          <a:p>
            <a:pPr marL="0" indent="0">
              <a:buFont typeface="Wingdings" panose="05000000000000000000" pitchFamily="2" charset="2"/>
              <a:buNone/>
              <a:defRPr/>
            </a:pPr>
            <a:endParaRPr lang="en-GB" dirty="0"/>
          </a:p>
        </p:txBody>
      </p:sp>
      <p:pic>
        <p:nvPicPr>
          <p:cNvPr id="15363" name="Picture 1">
            <a:extLst>
              <a:ext uri="{FF2B5EF4-FFF2-40B4-BE49-F238E27FC236}">
                <a16:creationId xmlns:a16="http://schemas.microsoft.com/office/drawing/2014/main" id="{4073BD2D-7C14-4BA2-8C17-B9DBBBA78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7277100"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9" descr="F:\HI1439 Screenshots\Coverage King George.JPG">
            <a:extLst>
              <a:ext uri="{FF2B5EF4-FFF2-40B4-BE49-F238E27FC236}">
                <a16:creationId xmlns:a16="http://schemas.microsoft.com/office/drawing/2014/main" id="{06FDA2AC-4A31-48DB-936E-B7AFD5816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516" t="6271" r="4433" b="5923"/>
          <a:stretch>
            <a:fillRect/>
          </a:stretch>
        </p:blipFill>
        <p:spPr bwMode="auto">
          <a:xfrm>
            <a:off x="5257800" y="977900"/>
            <a:ext cx="34544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8">
            <a:extLst>
              <a:ext uri="{FF2B5EF4-FFF2-40B4-BE49-F238E27FC236}">
                <a16:creationId xmlns:a16="http://schemas.microsoft.com/office/drawing/2014/main" id="{A25CA7BB-CE96-4EA9-B64F-8E24920049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211638"/>
            <a:ext cx="3479800"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8">
            <a:extLst>
              <a:ext uri="{FF2B5EF4-FFF2-40B4-BE49-F238E27FC236}">
                <a16:creationId xmlns:a16="http://schemas.microsoft.com/office/drawing/2014/main" id="{80226474-FFC7-4946-AB60-D1C0C0011A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295400"/>
            <a:ext cx="39020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ED3A7E4-D130-42B5-9C92-694F485E79C6}"/>
              </a:ext>
            </a:extLst>
          </p:cNvPr>
          <p:cNvSpPr>
            <a:spLocks noGrp="1"/>
          </p:cNvSpPr>
          <p:nvPr>
            <p:ph type="title"/>
          </p:nvPr>
        </p:nvSpPr>
        <p:spPr>
          <a:xfrm>
            <a:off x="0" y="152400"/>
            <a:ext cx="9144000" cy="1143000"/>
          </a:xfrm>
        </p:spPr>
        <p:txBody>
          <a:bodyPr/>
          <a:lstStyle/>
          <a:p>
            <a:pPr>
              <a:defRPr/>
            </a:pPr>
            <a:r>
              <a:rPr lang="en-GB" dirty="0"/>
              <a:t>Areas surveyed since HCA14 by HMS PROTECTOR</a:t>
            </a:r>
            <a:br>
              <a:rPr lang="en-GB" dirty="0"/>
            </a:br>
            <a:r>
              <a:rPr lang="en-GB" sz="3200" dirty="0"/>
              <a:t>(2016/17 coverage)</a:t>
            </a:r>
          </a:p>
        </p:txBody>
      </p:sp>
      <p:sp>
        <p:nvSpPr>
          <p:cNvPr id="16390" name="Rectangle 4">
            <a:extLst>
              <a:ext uri="{FF2B5EF4-FFF2-40B4-BE49-F238E27FC236}">
                <a16:creationId xmlns:a16="http://schemas.microsoft.com/office/drawing/2014/main" id="{1FFF87EC-5A0B-4D66-961E-5F3CD13B87ED}"/>
              </a:ext>
            </a:extLst>
          </p:cNvPr>
          <p:cNvSpPr>
            <a:spLocks noChangeArrowheads="1"/>
          </p:cNvSpPr>
          <p:nvPr/>
        </p:nvSpPr>
        <p:spPr bwMode="auto">
          <a:xfrm>
            <a:off x="5257800" y="969963"/>
            <a:ext cx="3462338" cy="2840037"/>
          </a:xfrm>
          <a:prstGeom prst="rect">
            <a:avLst/>
          </a:prstGeom>
          <a:noFill/>
          <a:ln w="31750" cap="sq"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GB" altLang="en-US"/>
          </a:p>
        </p:txBody>
      </p:sp>
      <p:cxnSp>
        <p:nvCxnSpPr>
          <p:cNvPr id="16391" name="Straight Arrow Connector 7">
            <a:extLst>
              <a:ext uri="{FF2B5EF4-FFF2-40B4-BE49-F238E27FC236}">
                <a16:creationId xmlns:a16="http://schemas.microsoft.com/office/drawing/2014/main" id="{3403ED1B-DE44-4B68-B3DE-CC48099B8FD0}"/>
              </a:ext>
            </a:extLst>
          </p:cNvPr>
          <p:cNvCxnSpPr>
            <a:cxnSpLocks/>
            <a:stCxn id="16386" idx="1"/>
          </p:cNvCxnSpPr>
          <p:nvPr/>
        </p:nvCxnSpPr>
        <p:spPr bwMode="auto">
          <a:xfrm flipH="1">
            <a:off x="4038600" y="2393950"/>
            <a:ext cx="1219200" cy="425450"/>
          </a:xfrm>
          <a:prstGeom prst="straightConnector1">
            <a:avLst/>
          </a:prstGeom>
          <a:noFill/>
          <a:ln w="31750" cap="sq" algn="ctr">
            <a:solidFill>
              <a:srgbClr val="FF0000"/>
            </a:solidFill>
            <a:round/>
            <a:headEnd type="none" w="sm" len="sm"/>
            <a:tailEnd type="triangle" w="med" len="med"/>
          </a:ln>
        </p:spPr>
      </p:cxnSp>
      <p:sp>
        <p:nvSpPr>
          <p:cNvPr id="16392" name="Rectangle 12">
            <a:extLst>
              <a:ext uri="{FF2B5EF4-FFF2-40B4-BE49-F238E27FC236}">
                <a16:creationId xmlns:a16="http://schemas.microsoft.com/office/drawing/2014/main" id="{0E152F23-1CC5-4706-A22D-9C006192A4AC}"/>
              </a:ext>
            </a:extLst>
          </p:cNvPr>
          <p:cNvSpPr>
            <a:spLocks noChangeArrowheads="1"/>
          </p:cNvSpPr>
          <p:nvPr/>
        </p:nvSpPr>
        <p:spPr bwMode="auto">
          <a:xfrm>
            <a:off x="5181600" y="4211638"/>
            <a:ext cx="3479800" cy="2493962"/>
          </a:xfrm>
          <a:prstGeom prst="rect">
            <a:avLst/>
          </a:prstGeom>
          <a:noFill/>
          <a:ln w="31750" cap="sq"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GB" altLang="en-US"/>
          </a:p>
        </p:txBody>
      </p:sp>
      <p:cxnSp>
        <p:nvCxnSpPr>
          <p:cNvPr id="16393" name="Straight Arrow Connector 15">
            <a:extLst>
              <a:ext uri="{FF2B5EF4-FFF2-40B4-BE49-F238E27FC236}">
                <a16:creationId xmlns:a16="http://schemas.microsoft.com/office/drawing/2014/main" id="{53A9B25B-1037-4936-8861-F8FEDCFB29B4}"/>
              </a:ext>
            </a:extLst>
          </p:cNvPr>
          <p:cNvCxnSpPr>
            <a:cxnSpLocks/>
          </p:cNvCxnSpPr>
          <p:nvPr/>
        </p:nvCxnSpPr>
        <p:spPr bwMode="auto">
          <a:xfrm flipH="1" flipV="1">
            <a:off x="4114800" y="3200400"/>
            <a:ext cx="1058863" cy="1752600"/>
          </a:xfrm>
          <a:prstGeom prst="straightConnector1">
            <a:avLst/>
          </a:prstGeom>
          <a:noFill/>
          <a:ln w="31750" cap="sq" algn="ctr">
            <a:solidFill>
              <a:srgbClr val="FF0000"/>
            </a:solidFill>
            <a:round/>
            <a:headEnd type="none" w="sm" len="sm"/>
            <a:tailEnd type="triangle" w="med" len="med"/>
          </a:ln>
        </p:spPr>
      </p:cxn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descr="F:\HI1439 Screenshots\HI1439_Wp3_17_AreaM.JPG">
            <a:extLst>
              <a:ext uri="{FF2B5EF4-FFF2-40B4-BE49-F238E27FC236}">
                <a16:creationId xmlns:a16="http://schemas.microsoft.com/office/drawing/2014/main" id="{D17B105A-BE1E-4CBB-B259-9389D1D5E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393"/>
          <a:stretch>
            <a:fillRect/>
          </a:stretch>
        </p:blipFill>
        <p:spPr bwMode="auto">
          <a:xfrm>
            <a:off x="5867400" y="4097338"/>
            <a:ext cx="2971800"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8">
            <a:extLst>
              <a:ext uri="{FF2B5EF4-FFF2-40B4-BE49-F238E27FC236}">
                <a16:creationId xmlns:a16="http://schemas.microsoft.com/office/drawing/2014/main" id="{608EF345-D843-4496-A70D-383036B956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95400"/>
            <a:ext cx="39020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ED3A7E4-D130-42B5-9C92-694F485E79C6}"/>
              </a:ext>
            </a:extLst>
          </p:cNvPr>
          <p:cNvSpPr>
            <a:spLocks noGrp="1"/>
          </p:cNvSpPr>
          <p:nvPr>
            <p:ph type="title"/>
          </p:nvPr>
        </p:nvSpPr>
        <p:spPr>
          <a:xfrm>
            <a:off x="0" y="152400"/>
            <a:ext cx="9144000" cy="1143000"/>
          </a:xfrm>
        </p:spPr>
        <p:txBody>
          <a:bodyPr/>
          <a:lstStyle/>
          <a:p>
            <a:pPr>
              <a:defRPr/>
            </a:pPr>
            <a:r>
              <a:rPr lang="en-GB" dirty="0"/>
              <a:t>Areas surveyed since HCA14 by HMS PROTECTOR</a:t>
            </a:r>
            <a:br>
              <a:rPr lang="en-GB" dirty="0"/>
            </a:br>
            <a:r>
              <a:rPr lang="en-GB" sz="3200" dirty="0"/>
              <a:t>(2016/17 coverage)</a:t>
            </a:r>
          </a:p>
        </p:txBody>
      </p:sp>
      <p:sp>
        <p:nvSpPr>
          <p:cNvPr id="18437" name="Rectangle 4">
            <a:extLst>
              <a:ext uri="{FF2B5EF4-FFF2-40B4-BE49-F238E27FC236}">
                <a16:creationId xmlns:a16="http://schemas.microsoft.com/office/drawing/2014/main" id="{D1DF2653-1977-4BB9-9A44-F1E2E8CE31F7}"/>
              </a:ext>
            </a:extLst>
          </p:cNvPr>
          <p:cNvSpPr>
            <a:spLocks noChangeArrowheads="1"/>
          </p:cNvSpPr>
          <p:nvPr/>
        </p:nvSpPr>
        <p:spPr bwMode="auto">
          <a:xfrm>
            <a:off x="5867400" y="4097338"/>
            <a:ext cx="2971800" cy="2709862"/>
          </a:xfrm>
          <a:prstGeom prst="rect">
            <a:avLst/>
          </a:prstGeom>
          <a:noFill/>
          <a:ln w="31750" cap="sq"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GB" altLang="en-US"/>
          </a:p>
        </p:txBody>
      </p:sp>
      <p:cxnSp>
        <p:nvCxnSpPr>
          <p:cNvPr id="18438" name="Straight Arrow Connector 7">
            <a:extLst>
              <a:ext uri="{FF2B5EF4-FFF2-40B4-BE49-F238E27FC236}">
                <a16:creationId xmlns:a16="http://schemas.microsoft.com/office/drawing/2014/main" id="{DF312EA9-8356-4E8E-9FDF-2C8DCC556D24}"/>
              </a:ext>
            </a:extLst>
          </p:cNvPr>
          <p:cNvCxnSpPr>
            <a:cxnSpLocks/>
          </p:cNvCxnSpPr>
          <p:nvPr/>
        </p:nvCxnSpPr>
        <p:spPr bwMode="auto">
          <a:xfrm flipH="1">
            <a:off x="3505200" y="2141538"/>
            <a:ext cx="2593975" cy="1227137"/>
          </a:xfrm>
          <a:prstGeom prst="straightConnector1">
            <a:avLst/>
          </a:prstGeom>
          <a:noFill/>
          <a:ln w="31750" cap="sq" algn="ctr">
            <a:solidFill>
              <a:srgbClr val="FF0000"/>
            </a:solidFill>
            <a:round/>
            <a:headEnd type="none" w="sm" len="sm"/>
            <a:tailEnd type="triangle" w="med" len="med"/>
          </a:ln>
        </p:spPr>
      </p:cxnSp>
      <p:pic>
        <p:nvPicPr>
          <p:cNvPr id="18439" name="Picture 14" descr="F:\Untitled.jpg">
            <a:extLst>
              <a:ext uri="{FF2B5EF4-FFF2-40B4-BE49-F238E27FC236}">
                <a16:creationId xmlns:a16="http://schemas.microsoft.com/office/drawing/2014/main" id="{3DC88ADB-7554-49DD-8364-31C1C8A69F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153" t="10703" r="41878" b="2859"/>
          <a:stretch>
            <a:fillRect/>
          </a:stretch>
        </p:blipFill>
        <p:spPr bwMode="auto">
          <a:xfrm>
            <a:off x="6099175" y="839788"/>
            <a:ext cx="2287588"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12">
            <a:extLst>
              <a:ext uri="{FF2B5EF4-FFF2-40B4-BE49-F238E27FC236}">
                <a16:creationId xmlns:a16="http://schemas.microsoft.com/office/drawing/2014/main" id="{54D05FA3-287B-46D5-801D-DD3F2DD870CC}"/>
              </a:ext>
            </a:extLst>
          </p:cNvPr>
          <p:cNvSpPr>
            <a:spLocks noChangeArrowheads="1"/>
          </p:cNvSpPr>
          <p:nvPr/>
        </p:nvSpPr>
        <p:spPr bwMode="auto">
          <a:xfrm>
            <a:off x="6099175" y="839788"/>
            <a:ext cx="2287588" cy="3041650"/>
          </a:xfrm>
          <a:prstGeom prst="rect">
            <a:avLst/>
          </a:prstGeom>
          <a:noFill/>
          <a:ln w="31750" cap="sq"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GB" altLang="en-US"/>
          </a:p>
        </p:txBody>
      </p:sp>
      <p:cxnSp>
        <p:nvCxnSpPr>
          <p:cNvPr id="18441" name="Straight Arrow Connector 15">
            <a:extLst>
              <a:ext uri="{FF2B5EF4-FFF2-40B4-BE49-F238E27FC236}">
                <a16:creationId xmlns:a16="http://schemas.microsoft.com/office/drawing/2014/main" id="{FF3A9AF3-654B-4E38-8287-6053A410E106}"/>
              </a:ext>
            </a:extLst>
          </p:cNvPr>
          <p:cNvCxnSpPr>
            <a:cxnSpLocks/>
          </p:cNvCxnSpPr>
          <p:nvPr/>
        </p:nvCxnSpPr>
        <p:spPr bwMode="auto">
          <a:xfrm flipH="1" flipV="1">
            <a:off x="3352800" y="3581400"/>
            <a:ext cx="2478088" cy="1689100"/>
          </a:xfrm>
          <a:prstGeom prst="straightConnector1">
            <a:avLst/>
          </a:prstGeom>
          <a:noFill/>
          <a:ln w="31750" cap="sq" algn="ctr">
            <a:solidFill>
              <a:srgbClr val="FF0000"/>
            </a:solidFill>
            <a:round/>
            <a:headEnd type="none" w="sm" len="sm"/>
            <a:tailEnd type="triangle" w="med" len="med"/>
          </a:ln>
        </p:spPr>
      </p:cxnSp>
    </p:spTree>
  </p:cSld>
  <p:clrMapOvr>
    <a:masterClrMapping/>
  </p:clrMapOvr>
  <p:transition>
    <p:wipe dir="d"/>
  </p:transition>
</p:sld>
</file>

<file path=ppt/theme/theme1.xml><?xml version="1.0" encoding="utf-8"?>
<a:theme xmlns:a="http://schemas.openxmlformats.org/drawingml/2006/main" name="HSSC Report templat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pd75e69d3404407397a7eb0d5479894d xmlns="4e7e82ff-130c-471f-a9b5-f315683a1046">
      <Terms xmlns="http://schemas.microsoft.com/office/infopath/2007/PartnerControls">
        <TermInfo xmlns="http://schemas.microsoft.com/office/infopath/2007/PartnerControls">
          <TermName xmlns="http://schemas.microsoft.com/office/infopath/2007/PartnerControls">HCA</TermName>
          <TermId xmlns="http://schemas.microsoft.com/office/infopath/2007/PartnerControls">89c8c74f-7481-4cbc-84c6-cb851c2376c6</TermId>
        </TermInfo>
      </Terms>
    </pd75e69d3404407397a7eb0d5479894d>
    <PII xmlns="http://schemas.microsoft.com/sharepoint/v3">false</PII>
    <Meeting xmlns="780dadef-1d0a-4118-9c4e-8418b27fe48a">15th Meeting</Meeting>
    <Year xmlns="http://schemas.microsoft.com/sharepoint/v3">2018</Year>
    <_dlc_DocId xmlns="6bf2f2b7-851c-4175-bf0f-af04c4e94027">PX7Q2S6N7TTT-1550357203-3468</_dlc_DocId>
    <TaxCatchAll xmlns="4e7e82ff-130c-471f-a9b5-f315683a1046">
      <Value>10</Value>
      <Value>192</Value>
      <Value>219</Value>
    </TaxCatchAll>
    <d0411bf1067d45cd8f19cfb38ec84467 xmlns="4e7e82ff-130c-471f-a9b5-f315683a1046">
      <Terms xmlns="http://schemas.microsoft.com/office/infopath/2007/PartnerControls"/>
    </d0411bf1067d45cd8f19cfb38ec84467>
    <ed3e8be2d07446728d3dbbf5c7aa8ac2 xmlns="4e7e82ff-130c-471f-a9b5-f315683a1046">
      <Terms xmlns="http://schemas.microsoft.com/office/infopath/2007/PartnerControls"/>
    </ed3e8be2d07446728d3dbbf5c7aa8ac2>
    <c5c87486329e4be39bab181b036c310a xmlns="4e7e82ff-130c-471f-a9b5-f315683a1046">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77777b58-be7e-4cc7-a0da-30387eb98d66</TermId>
        </TermInfo>
      </Terms>
    </c5c87486329e4be39bab181b036c310a>
    <m49136c7a9a84fa3b109976f6b03c931 xmlns="4e7e82ff-130c-471f-a9b5-f315683a1046">
      <Terms xmlns="http://schemas.microsoft.com/office/infopath/2007/PartnerControls">
        <TermInfo xmlns="http://schemas.microsoft.com/office/infopath/2007/PartnerControls">
          <TermName xmlns="http://schemas.microsoft.com/office/infopath/2007/PartnerControls">Brazil</TermName>
          <TermId xmlns="http://schemas.microsoft.com/office/infopath/2007/PartnerControls">5ed9341e-4d51-4821-b1eb-d5424cf3e1a5</TermId>
        </TermInfo>
      </Terms>
    </m49136c7a9a84fa3b109976f6b03c931>
    <National_x0020_Hydrographer_x0020_IHO_x0020_CL_x0020_No. xmlns="http://schemas.microsoft.com/sharepoint/v3" xsi:nil="true"/>
    <kb4ef000c8eb493f8d4aaf2178e05487 xmlns="4e7e82ff-130c-471f-a9b5-f315683a1046">
      <Terms xmlns="http://schemas.microsoft.com/office/infopath/2007/PartnerControls"/>
    </kb4ef000c8eb493f8d4aaf2178e05487>
    <_dlc_DocIdUrl xmlns="6bf2f2b7-851c-4175-bf0f-af04c4e94027">
      <Url>https://ukho.sharepoint.com/sites/DataAcquisition/GPE/_layouts/15/DocIdRedir.aspx?ID=PX7Q2S6N7TTT-1550357203-3468</Url>
      <Description>PX7Q2S6N7TTT-1550357203-3468</Description>
    </_dlc_DocIdUrl>
    <TaxCatchAllLabel xmlns="4e7e82ff-130c-471f-a9b5-f315683a1046"/>
    <_dlc_DocIdPersistId xmlns="6bf2f2b7-851c-4175-bf0f-af04c4e94027" xsi:nil="true"/>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2d88c65c-3d18-4304-bf56-a445aaa65aff" ContentTypeId="0x010100AF82AC212BE65442A8724FE7C83737C70A0D" PreviousValue="false"/>
</file>

<file path=customXml/item5.xml><?xml version="1.0" encoding="utf-8"?>
<ct:contentTypeSchema xmlns:ct="http://schemas.microsoft.com/office/2006/metadata/contentType" xmlns:ma="http://schemas.microsoft.com/office/2006/metadata/properties/metaAttributes" ct:_="" ma:_="" ma:contentTypeName="National Hydrographer IHO Document" ma:contentTypeID="0x010100AF82AC212BE65442A8724FE7C83737C70A0D00452FD3D03F468248B9791FB46CE9186B" ma:contentTypeVersion="244" ma:contentTypeDescription="" ma:contentTypeScope="" ma:versionID="900d61a014c36396edb3e61ec3de5fea">
  <xsd:schema xmlns:xsd="http://www.w3.org/2001/XMLSchema" xmlns:xs="http://www.w3.org/2001/XMLSchema" xmlns:p="http://schemas.microsoft.com/office/2006/metadata/properties" xmlns:ns1="http://schemas.microsoft.com/sharepoint/v3" xmlns:ns2="4e7e82ff-130c-471f-a9b5-f315683a1046" xmlns:ns3="6bf2f2b7-851c-4175-bf0f-af04c4e94027" xmlns:ns4="8170a681-ed1f-467c-b19f-686c26ecf246" xmlns:ns5="780dadef-1d0a-4118-9c4e-8418b27fe48a" targetNamespace="http://schemas.microsoft.com/office/2006/metadata/properties" ma:root="true" ma:fieldsID="77eaf4223b1695bb2beb24db1dc48b29" ns1:_="" ns2:_="" ns3:_="" ns4:_="" ns5:_="">
    <xsd:import namespace="http://schemas.microsoft.com/sharepoint/v3"/>
    <xsd:import namespace="4e7e82ff-130c-471f-a9b5-f315683a1046"/>
    <xsd:import namespace="6bf2f2b7-851c-4175-bf0f-af04c4e94027"/>
    <xsd:import namespace="8170a681-ed1f-467c-b19f-686c26ecf246"/>
    <xsd:import namespace="780dadef-1d0a-4118-9c4e-8418b27fe48a"/>
    <xsd:element name="properties">
      <xsd:complexType>
        <xsd:sequence>
          <xsd:element name="documentManagement">
            <xsd:complexType>
              <xsd:all>
                <xsd:element ref="ns1:PII" minOccurs="0"/>
                <xsd:element ref="ns1:Year" minOccurs="0"/>
                <xsd:element ref="ns1:National_x0020_Hydrographer_x0020_IHO_x0020_CL_x0020_No." minOccurs="0"/>
                <xsd:element ref="ns2:d0411bf1067d45cd8f19cfb38ec84467" minOccurs="0"/>
                <xsd:element ref="ns2:ed3e8be2d07446728d3dbbf5c7aa8ac2" minOccurs="0"/>
                <xsd:element ref="ns2:TaxCatchAllLabel" minOccurs="0"/>
                <xsd:element ref="ns3:_dlc_DocId" minOccurs="0"/>
                <xsd:element ref="ns3:_dlc_DocIdUrl" minOccurs="0"/>
                <xsd:element ref="ns3:_dlc_DocIdPersistId" minOccurs="0"/>
                <xsd:element ref="ns2:m49136c7a9a84fa3b109976f6b03c931" minOccurs="0"/>
                <xsd:element ref="ns2:c5c87486329e4be39bab181b036c310a" minOccurs="0"/>
                <xsd:element ref="ns2:pd75e69d3404407397a7eb0d5479894d" minOccurs="0"/>
                <xsd:element ref="ns2:TaxCatchAll" minOccurs="0"/>
                <xsd:element ref="ns2:kb4ef000c8eb493f8d4aaf2178e05487" minOccurs="0"/>
                <xsd:element ref="ns4:MediaServiceMetadata" minOccurs="0"/>
                <xsd:element ref="ns4:MediaServiceFastMetadata" minOccurs="0"/>
                <xsd:element ref="ns4:MediaServiceDateTaken" minOccurs="0"/>
                <xsd:element ref="ns4:MediaServiceAutoTags" minOccurs="0"/>
                <xsd:element ref="ns4:MediaServiceOCR" minOccurs="0"/>
                <xsd:element ref="ns5:Meet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II" ma:index="4" nillable="true" ma:displayName="PII" ma:default="0" ma:description="Does this document contain Personally Identifiable Information?" ma:internalName="PII" ma:readOnly="false">
      <xsd:simpleType>
        <xsd:restriction base="dms:Boolean"/>
      </xsd:simpleType>
    </xsd:element>
    <xsd:element name="Year" ma:index="8" nillable="true" ma:displayName="Year" ma:indexed="true" ma:internalName="Year" ma:readOnly="false">
      <xsd:simpleType>
        <xsd:restriction base="dms:Text">
          <xsd:maxLength value="4"/>
        </xsd:restriction>
      </xsd:simpleType>
    </xsd:element>
    <xsd:element name="National_x0020_Hydrographer_x0020_IHO_x0020_CL_x0020_No." ma:index="10" nillable="true" ma:displayName="National Hydrographer IHO CL No." ma:internalName="National_x0020_Hydrographer_x0020_IHO_x0020_CL_x0020_No_x002e_"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7e82ff-130c-471f-a9b5-f315683a1046" elementFormDefault="qualified">
    <xsd:import namespace="http://schemas.microsoft.com/office/2006/documentManagement/types"/>
    <xsd:import namespace="http://schemas.microsoft.com/office/infopath/2007/PartnerControls"/>
    <xsd:element name="d0411bf1067d45cd8f19cfb38ec84467" ma:index="12" nillable="true" ma:taxonomy="true" ma:internalName="d0411bf1067d45cd8f19cfb38ec84467" ma:taxonomyFieldName="UKHO_OrganisationStructure" ma:displayName="Organisation Structure" ma:readOnly="false" ma:fieldId="{d0411bf1-067d-45cd-8f19-cfb38ec84467}" ma:taxonomyMulti="true" ma:sspId="2d88c65c-3d18-4304-bf56-a445aaa65aff" ma:termSetId="14b94231-5548-460f-8567-7585b48b6db1" ma:anchorId="00000000-0000-0000-0000-000000000000" ma:open="false" ma:isKeyword="false">
      <xsd:complexType>
        <xsd:sequence>
          <xsd:element ref="pc:Terms" minOccurs="0" maxOccurs="1"/>
        </xsd:sequence>
      </xsd:complexType>
    </xsd:element>
    <xsd:element name="ed3e8be2d07446728d3dbbf5c7aa8ac2" ma:index="14" nillable="true" ma:taxonomy="true" ma:internalName="ed3e8be2d07446728d3dbbf5c7aa8ac2" ma:taxonomyFieldName="National_x0020_Hydrographer_x0020_IHO_x0020_Document_x0020_Type" ma:displayName="National Hydrographer IHO Document Type" ma:readOnly="false" ma:fieldId="{ed3e8be2-d074-4672-8d3d-bbf5c7aa8ac2}" ma:taxonomyMulti="true" ma:sspId="2d88c65c-3d18-4304-bf56-a445aaa65aff" ma:termSetId="0994d431-c3de-4816-b7d2-91bc11866026" ma:anchorId="00000000-0000-0000-0000-000000000000" ma:open="false" ma:isKeyword="false">
      <xsd:complexType>
        <xsd:sequence>
          <xsd:element ref="pc:Terms" minOccurs="0" maxOccurs="1"/>
        </xsd:sequence>
      </xsd:complexType>
    </xsd:element>
    <xsd:element name="TaxCatchAllLabel" ma:index="16" nillable="true" ma:displayName="Taxonomy Catch All Column1" ma:hidden="true" ma:list="{442570a1-7e33-49b8-96b0-21ce31c5b5ac}" ma:internalName="TaxCatchAllLabel" ma:readOnly="false" ma:showField="CatchAllDataLabel" ma:web="6bf2f2b7-851c-4175-bf0f-af04c4e94027">
      <xsd:complexType>
        <xsd:complexContent>
          <xsd:extension base="dms:MultiChoiceLookup">
            <xsd:sequence>
              <xsd:element name="Value" type="dms:Lookup" maxOccurs="unbounded" minOccurs="0" nillable="true"/>
            </xsd:sequence>
          </xsd:extension>
        </xsd:complexContent>
      </xsd:complexType>
    </xsd:element>
    <xsd:element name="m49136c7a9a84fa3b109976f6b03c931" ma:index="21" nillable="true" ma:taxonomy="true" ma:internalName="m49136c7a9a84fa3b109976f6b03c931" ma:taxonomyFieldName="Country" ma:displayName="Country" ma:readOnly="false" ma:fieldId="{649136c7-a9a8-4fa3-b109-976f6b03c931}" ma:sspId="2d88c65c-3d18-4304-bf56-a445aaa65aff" ma:termSetId="feb40e58-155f-412a-b4ef-afbe204dece0" ma:anchorId="00000000-0000-0000-0000-000000000000" ma:open="false" ma:isKeyword="false">
      <xsd:complexType>
        <xsd:sequence>
          <xsd:element ref="pc:Terms" minOccurs="0" maxOccurs="1"/>
        </xsd:sequence>
      </xsd:complexType>
    </xsd:element>
    <xsd:element name="c5c87486329e4be39bab181b036c310a" ma:index="23" ma:taxonomy="true" ma:internalName="c5c87486329e4be39bab181b036c310a" ma:taxonomyFieldName="UKHO_SecurityClassification" ma:displayName="Security Classification" ma:readOnly="false" ma:default="-1;#OFFICIAL|77777b58-be7e-4cc7-a0da-30387eb98d66" ma:fieldId="{c5c87486-329e-4be3-9bab-181b036c310a}" ma:sspId="2d88c65c-3d18-4304-bf56-a445aaa65aff" ma:termSetId="c2a44200-7cd3-4e9d-979f-77b69cbbd6db" ma:anchorId="00000000-0000-0000-0000-000000000000" ma:open="false" ma:isKeyword="false">
      <xsd:complexType>
        <xsd:sequence>
          <xsd:element ref="pc:Terms" minOccurs="0" maxOccurs="1"/>
        </xsd:sequence>
      </xsd:complexType>
    </xsd:element>
    <xsd:element name="pd75e69d3404407397a7eb0d5479894d" ma:index="24" nillable="true" ma:taxonomy="true" ma:internalName="pd75e69d3404407397a7eb0d5479894d" ma:taxonomyFieldName="Committees_x0020_and_x0020_WG" ma:displayName="Committees and WG" ma:indexed="true" ma:readOnly="false" ma:fieldId="{9d75e69d-3404-4073-97a7-eb0d5479894d}" ma:sspId="2d88c65c-3d18-4304-bf56-a445aaa65aff" ma:termSetId="a25979c6-736c-42cb-806f-37eacf539c14" ma:anchorId="f1ca98fb-3b32-445a-9da7-04da63a0b02e" ma:open="false" ma:isKeyword="false">
      <xsd:complexType>
        <xsd:sequence>
          <xsd:element ref="pc:Terms" minOccurs="0" maxOccurs="1"/>
        </xsd:sequence>
      </xsd:complexType>
    </xsd:element>
    <xsd:element name="TaxCatchAll" ma:index="25" nillable="true" ma:displayName="Taxonomy Catch All Column" ma:hidden="true" ma:list="{442570a1-7e33-49b8-96b0-21ce31c5b5ac}" ma:internalName="TaxCatchAll" ma:readOnly="false" ma:showField="CatchAllData" ma:web="6bf2f2b7-851c-4175-bf0f-af04c4e94027">
      <xsd:complexType>
        <xsd:complexContent>
          <xsd:extension base="dms:MultiChoiceLookup">
            <xsd:sequence>
              <xsd:element name="Value" type="dms:Lookup" maxOccurs="unbounded" minOccurs="0" nillable="true"/>
            </xsd:sequence>
          </xsd:extension>
        </xsd:complexContent>
      </xsd:complexType>
    </xsd:element>
    <xsd:element name="kb4ef000c8eb493f8d4aaf2178e05487" ma:index="26" nillable="true" ma:taxonomy="true" ma:internalName="kb4ef000c8eb493f8d4aaf2178e05487" ma:taxonomyFieldName="IP_x0020_HIP_x0020_Area" ma:displayName="IP HIP Region" ma:readOnly="false" ma:fieldId="{4b4ef000-c8eb-493f-8d4a-af2178e05487}" ma:sspId="2d88c65c-3d18-4304-bf56-a445aaa65aff" ma:termSetId="a25979c6-736c-42cb-806f-37eacf539c14" ma:anchorId="e130e950-2437-42ab-b67e-834030cfdea8"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bf2f2b7-851c-4175-bf0f-af04c4e94027" elementFormDefault="qualified">
    <xsd:import namespace="http://schemas.microsoft.com/office/2006/documentManagement/types"/>
    <xsd:import namespace="http://schemas.microsoft.com/office/infopath/2007/PartnerControls"/>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170a681-ed1f-467c-b19f-686c26ecf246"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MediaServiceAutoTags" ma:internalName="MediaServiceAutoTags"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0dadef-1d0a-4118-9c4e-8418b27fe48a" elementFormDefault="qualified">
    <xsd:import namespace="http://schemas.microsoft.com/office/2006/documentManagement/types"/>
    <xsd:import namespace="http://schemas.microsoft.com/office/infopath/2007/PartnerControls"/>
    <xsd:element name="Meeting" ma:index="33" nillable="true" ma:displayName="Meeting" ma:indexed="true" ma:internalName="Meeting">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E58B229-1252-4B21-BF90-B16D320EB9CB}">
  <ds:schemaRefs>
    <ds:schemaRef ds:uri="http://purl.org/dc/elements/1.1/"/>
    <ds:schemaRef ds:uri="http://schemas.microsoft.com/office/2006/metadata/properties"/>
    <ds:schemaRef ds:uri="http://schemas.microsoft.com/sharepoint/v3"/>
    <ds:schemaRef ds:uri="http://purl.org/dc/terms/"/>
    <ds:schemaRef ds:uri="8170a681-ed1f-467c-b19f-686c26ecf246"/>
    <ds:schemaRef ds:uri="http://schemas.microsoft.com/office/infopath/2007/PartnerControls"/>
    <ds:schemaRef ds:uri="http://schemas.microsoft.com/office/2006/documentManagement/types"/>
    <ds:schemaRef ds:uri="http://schemas.openxmlformats.org/package/2006/metadata/core-properties"/>
    <ds:schemaRef ds:uri="6bf2f2b7-851c-4175-bf0f-af04c4e94027"/>
    <ds:schemaRef ds:uri="780dadef-1d0a-4118-9c4e-8418b27fe48a"/>
    <ds:schemaRef ds:uri="4e7e82ff-130c-471f-a9b5-f315683a1046"/>
    <ds:schemaRef ds:uri="http://www.w3.org/XML/1998/namespace"/>
    <ds:schemaRef ds:uri="http://purl.org/dc/dcmitype/"/>
  </ds:schemaRefs>
</ds:datastoreItem>
</file>

<file path=customXml/itemProps2.xml><?xml version="1.0" encoding="utf-8"?>
<ds:datastoreItem xmlns:ds="http://schemas.openxmlformats.org/officeDocument/2006/customXml" ds:itemID="{8F637058-6FF6-4DE6-8BFD-4D466C4BCBE2}">
  <ds:schemaRefs>
    <ds:schemaRef ds:uri="http://schemas.microsoft.com/office/2006/metadata/longProperties"/>
  </ds:schemaRefs>
</ds:datastoreItem>
</file>

<file path=customXml/itemProps3.xml><?xml version="1.0" encoding="utf-8"?>
<ds:datastoreItem xmlns:ds="http://schemas.openxmlformats.org/officeDocument/2006/customXml" ds:itemID="{18837D52-F9F7-468D-BC19-D8C6653D72DA}">
  <ds:schemaRefs>
    <ds:schemaRef ds:uri="http://schemas.microsoft.com/sharepoint/v3/contenttype/forms"/>
  </ds:schemaRefs>
</ds:datastoreItem>
</file>

<file path=customXml/itemProps4.xml><?xml version="1.0" encoding="utf-8"?>
<ds:datastoreItem xmlns:ds="http://schemas.openxmlformats.org/officeDocument/2006/customXml" ds:itemID="{787DF2EC-1BEF-486B-BF02-8FE325CFC2CD}">
  <ds:schemaRefs>
    <ds:schemaRef ds:uri="Microsoft.SharePoint.Taxonomy.ContentTypeSync"/>
  </ds:schemaRefs>
</ds:datastoreItem>
</file>

<file path=customXml/itemProps5.xml><?xml version="1.0" encoding="utf-8"?>
<ds:datastoreItem xmlns:ds="http://schemas.openxmlformats.org/officeDocument/2006/customXml" ds:itemID="{2159DBA3-3BE4-470F-B370-236D1258DC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7e82ff-130c-471f-a9b5-f315683a1046"/>
    <ds:schemaRef ds:uri="6bf2f2b7-851c-4175-bf0f-af04c4e94027"/>
    <ds:schemaRef ds:uri="8170a681-ed1f-467c-b19f-686c26ecf246"/>
    <ds:schemaRef ds:uri="780dadef-1d0a-4118-9c4e-8418b27fe4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A0145B5B-D995-4B2B-9CBF-D7ED5337406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HSSC Report template</Template>
  <TotalTime>1185</TotalTime>
  <Words>553</Words>
  <Application>Microsoft Office PowerPoint</Application>
  <PresentationFormat>On-screen Show (4:3)</PresentationFormat>
  <Paragraphs>52</Paragraphs>
  <Slides>20</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Arial Narrow</vt:lpstr>
      <vt:lpstr>Calibri</vt:lpstr>
      <vt:lpstr>Times New Roman</vt:lpstr>
      <vt:lpstr>Verdana</vt:lpstr>
      <vt:lpstr>Wingdings</vt:lpstr>
      <vt:lpstr>HSSC Report template</vt:lpstr>
      <vt:lpstr>Conception personnalisée</vt:lpstr>
      <vt:lpstr>PowerPoint Presentation</vt:lpstr>
      <vt:lpstr>Survey and charting progress in Antarctica since last meeting (June 2016)</vt:lpstr>
      <vt:lpstr>New Charts &amp; ENCs published by the UK since HCA14</vt:lpstr>
      <vt:lpstr>PowerPoint Presentation</vt:lpstr>
      <vt:lpstr>PowerPoint Presentation</vt:lpstr>
      <vt:lpstr>PowerPoint Presentation</vt:lpstr>
      <vt:lpstr>PowerPoint Presentation</vt:lpstr>
      <vt:lpstr>Areas surveyed since HCA14 by HMS PROTECTOR (2016/17 coverage)</vt:lpstr>
      <vt:lpstr>Areas surveyed since HCA14 by HMS PROTECTOR (2016/17 coverage)</vt:lpstr>
      <vt:lpstr>Areas surveyed since HCA14 by HMS PROTECTOR (2016/17 coverage)</vt:lpstr>
      <vt:lpstr>Areas surveyed since HCA14 by HMS PROTECTOR (2017/18 coverage)</vt:lpstr>
      <vt:lpstr>PowerPoint Presentation</vt:lpstr>
      <vt:lpstr>Status of Relations with Other Organizations</vt:lpstr>
      <vt:lpstr>PowerPoint Presentation</vt:lpstr>
      <vt:lpstr>PowerPoint Presentation</vt:lpstr>
      <vt:lpstr>PowerPoint Presentation</vt:lpstr>
      <vt:lpstr>PowerPoint Presentation</vt:lpstr>
      <vt:lpstr>INT9113* (BA3461) Biscoe Wharf, Rothera and  Horseshoe Island – 2018/19 (*Change to INT scheme – to be discussed) </vt:lpstr>
      <vt:lpstr>PowerPoint Presentation</vt:lpstr>
      <vt:lpstr>Any other matters of relevance to HCA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HCA15 presentation</dc:title>
  <dc:creator>Michel HUET</dc:creator>
  <cp:lastModifiedBy>Helen Bailey</cp:lastModifiedBy>
  <cp:revision>86</cp:revision>
  <dcterms:created xsi:type="dcterms:W3CDTF">2011-10-01T21:09:34Z</dcterms:created>
  <dcterms:modified xsi:type="dcterms:W3CDTF">2018-06-18T08:28:57Z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5c87486329e4be39bab181b036c310a">
    <vt:lpwstr>OFFICIAL SENSITIVE|28f1a4a2-f4d3-4330-a681-3782bbe792ce</vt:lpwstr>
  </property>
  <property fmtid="{D5CDD505-2E9C-101B-9397-08002B2CF9AE}" pid="3" name="TaxCatchAll">
    <vt:lpwstr>10;#OFFICIAL SENSITIVE|28f1a4a2-f4d3-4330-a681-3782bbe792ce;#192;#HCA|89c8c74f-7481-4cbc-84c6-cb851c2376c6;#219;#Brazil|5ed9341e-4d51-4821-b1eb-d5424cf3e1a5</vt:lpwstr>
  </property>
  <property fmtid="{D5CDD505-2E9C-101B-9397-08002B2CF9AE}" pid="4" name="_dlc_DocId">
    <vt:lpwstr>PX7Q2S6N7TTT-1550357203-3467</vt:lpwstr>
  </property>
  <property fmtid="{D5CDD505-2E9C-101B-9397-08002B2CF9AE}" pid="5" name="_dlc_DocIdItemGuid">
    <vt:lpwstr>8ef128e4-1de9-4a32-8241-bc0b307a63f0</vt:lpwstr>
  </property>
  <property fmtid="{D5CDD505-2E9C-101B-9397-08002B2CF9AE}" pid="6" name="_dlc_DocIdUrl">
    <vt:lpwstr>https://ukho.sharepoint.com/sites/DataAcquisition/GPE/_layouts/15/DocIdRedir.aspx?ID=PX7Q2S6N7TTT-1550357203-3467, PX7Q2S6N7TTT-1550357203-3467</vt:lpwstr>
  </property>
  <property fmtid="{D5CDD505-2E9C-101B-9397-08002B2CF9AE}" pid="7" name="pd75e69d3404407397a7eb0d5479894d">
    <vt:lpwstr>HCA|89c8c74f-7481-4cbc-84c6-cb851c2376c6</vt:lpwstr>
  </property>
  <property fmtid="{D5CDD505-2E9C-101B-9397-08002B2CF9AE}" pid="8" name="Year">
    <vt:lpwstr>2018</vt:lpwstr>
  </property>
  <property fmtid="{D5CDD505-2E9C-101B-9397-08002B2CF9AE}" pid="9" name="d0411bf1067d45cd8f19cfb38ec84467">
    <vt:lpwstr/>
  </property>
  <property fmtid="{D5CDD505-2E9C-101B-9397-08002B2CF9AE}" pid="10" name="m49136c7a9a84fa3b109976f6b03c931">
    <vt:lpwstr>Brazil|5ed9341e-4d51-4821-b1eb-d5424cf3e1a5</vt:lpwstr>
  </property>
  <property fmtid="{D5CDD505-2E9C-101B-9397-08002B2CF9AE}" pid="11" name="UKHO_OrganisationStructure">
    <vt:lpwstr/>
  </property>
  <property fmtid="{D5CDD505-2E9C-101B-9397-08002B2CF9AE}" pid="12" name="Committees and WG">
    <vt:lpwstr>192;#HCA|89c8c74f-7481-4cbc-84c6-cb851c2376c6</vt:lpwstr>
  </property>
  <property fmtid="{D5CDD505-2E9C-101B-9397-08002B2CF9AE}" pid="13" name="National Hydrographer IHO CL No.">
    <vt:lpwstr/>
  </property>
  <property fmtid="{D5CDD505-2E9C-101B-9397-08002B2CF9AE}" pid="14" name="IP HIP Area">
    <vt:lpwstr/>
  </property>
  <property fmtid="{D5CDD505-2E9C-101B-9397-08002B2CF9AE}" pid="15" name="UKHO_SecurityClassification">
    <vt:lpwstr>10;#OFFICIAL SENSITIVE|28f1a4a2-f4d3-4330-a681-3782bbe792ce</vt:lpwstr>
  </property>
  <property fmtid="{D5CDD505-2E9C-101B-9397-08002B2CF9AE}" pid="16" name="e67d8e2fe5874f33b9c970a84d227915">
    <vt:lpwstr/>
  </property>
  <property fmtid="{D5CDD505-2E9C-101B-9397-08002B2CF9AE}" pid="17" name="kb4ef000c8eb493f8d4aaf2178e05487">
    <vt:lpwstr/>
  </property>
  <property fmtid="{D5CDD505-2E9C-101B-9397-08002B2CF9AE}" pid="18" name="ed3e8be2d07446728d3dbbf5c7aa8ac2">
    <vt:lpwstr/>
  </property>
  <property fmtid="{D5CDD505-2E9C-101B-9397-08002B2CF9AE}" pid="19" name="National Hydrographer IHO Document Type">
    <vt:lpwstr/>
  </property>
  <property fmtid="{D5CDD505-2E9C-101B-9397-08002B2CF9AE}" pid="20" name="PII">
    <vt:lpwstr>0</vt:lpwstr>
  </property>
  <property fmtid="{D5CDD505-2E9C-101B-9397-08002B2CF9AE}" pid="21" name="ProductsAndServices">
    <vt:lpwstr/>
  </property>
  <property fmtid="{D5CDD505-2E9C-101B-9397-08002B2CF9AE}" pid="22" name="Country">
    <vt:lpwstr>219;#Brazil|5ed9341e-4d51-4821-b1eb-d5424cf3e1a5</vt:lpwstr>
  </property>
  <property fmtid="{D5CDD505-2E9C-101B-9397-08002B2CF9AE}" pid="23" name="Meeting">
    <vt:lpwstr>15th Meeting</vt:lpwstr>
  </property>
  <property fmtid="{D5CDD505-2E9C-101B-9397-08002B2CF9AE}" pid="24" name="ContentTypeId">
    <vt:lpwstr>0x010100AF82AC212BE65442A8724FE7C83737C70A0D00452FD3D03F468248B9791FB46CE9186B</vt:lpwstr>
  </property>
</Properties>
</file>