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7" r:id="rId2"/>
    <p:sldId id="288" r:id="rId3"/>
    <p:sldId id="290" r:id="rId4"/>
    <p:sldId id="266" r:id="rId5"/>
    <p:sldId id="280" r:id="rId6"/>
    <p:sldId id="281" r:id="rId7"/>
    <p:sldId id="295" r:id="rId8"/>
    <p:sldId id="293" r:id="rId9"/>
    <p:sldId id="292" r:id="rId10"/>
    <p:sldId id="291" r:id="rId11"/>
    <p:sldId id="296" r:id="rId12"/>
    <p:sldId id="317" r:id="rId13"/>
    <p:sldId id="297" r:id="rId14"/>
    <p:sldId id="294" r:id="rId15"/>
    <p:sldId id="316" r:id="rId16"/>
    <p:sldId id="299" r:id="rId17"/>
    <p:sldId id="301" r:id="rId18"/>
    <p:sldId id="298" r:id="rId19"/>
    <p:sldId id="318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4F8A1-9B8A-4F55-897C-5E2E9B5829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483581-20FD-46EE-BF65-2280AEDAE1D6}">
      <dgm:prSet phldrT="[Text]"/>
      <dgm:spPr/>
      <dgm:t>
        <a:bodyPr/>
        <a:lstStyle/>
        <a:p>
          <a:r>
            <a:rPr lang="en-GB" dirty="0" smtClean="0"/>
            <a:t>PROMTE</a:t>
          </a:r>
          <a:endParaRPr lang="en-GB" dirty="0"/>
        </a:p>
      </dgm:t>
    </dgm:pt>
    <dgm:pt modelId="{20F2009A-38D3-48C6-82A1-1A3533E5EE03}" type="parTrans" cxnId="{0AF67423-AFAE-4065-B41A-918588C39FF2}">
      <dgm:prSet/>
      <dgm:spPr/>
      <dgm:t>
        <a:bodyPr/>
        <a:lstStyle/>
        <a:p>
          <a:endParaRPr lang="en-GB"/>
        </a:p>
      </dgm:t>
    </dgm:pt>
    <dgm:pt modelId="{33100DA5-DA52-4CA7-9BF3-0623998EA09F}" type="sibTrans" cxnId="{0AF67423-AFAE-4065-B41A-918588C39FF2}">
      <dgm:prSet/>
      <dgm:spPr/>
      <dgm:t>
        <a:bodyPr/>
        <a:lstStyle/>
        <a:p>
          <a:endParaRPr lang="en-GB"/>
        </a:p>
      </dgm:t>
    </dgm:pt>
    <dgm:pt modelId="{8410277F-B2F0-469F-8ED2-C7EC194D33FC}">
      <dgm:prSet phldrT="[Text]"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WORLDWIDE STANDARDISATION, UNIFORMITY AND INTEROPERABILITY </a:t>
          </a:r>
          <a:endParaRPr lang="en-GB" dirty="0"/>
        </a:p>
      </dgm:t>
    </dgm:pt>
    <dgm:pt modelId="{CF34668D-EFC3-4085-8205-521B07B3CB3E}" type="parTrans" cxnId="{B289D097-DBE4-405C-AC86-B799AD2C9DDC}">
      <dgm:prSet/>
      <dgm:spPr/>
      <dgm:t>
        <a:bodyPr/>
        <a:lstStyle/>
        <a:p>
          <a:endParaRPr lang="en-GB"/>
        </a:p>
      </dgm:t>
    </dgm:pt>
    <dgm:pt modelId="{B9A1C57F-BBC0-4122-8055-8F5678FDE761}" type="sibTrans" cxnId="{B289D097-DBE4-405C-AC86-B799AD2C9DDC}">
      <dgm:prSet/>
      <dgm:spPr/>
      <dgm:t>
        <a:bodyPr/>
        <a:lstStyle/>
        <a:p>
          <a:endParaRPr lang="en-GB"/>
        </a:p>
      </dgm:t>
    </dgm:pt>
    <dgm:pt modelId="{A536AC10-3A69-41D2-B1B9-467B761B6F2D}">
      <dgm:prSet phldrT="[Text]"/>
      <dgm:spPr/>
      <dgm:t>
        <a:bodyPr/>
        <a:lstStyle/>
        <a:p>
          <a:r>
            <a:rPr lang="en-GB" dirty="0" smtClean="0"/>
            <a:t>SUPPORT</a:t>
          </a:r>
          <a:endParaRPr lang="en-GB" dirty="0"/>
        </a:p>
      </dgm:t>
    </dgm:pt>
    <dgm:pt modelId="{9370CE5D-E289-4EB2-A5DE-DFF7F11C291C}" type="parTrans" cxnId="{07DD99B7-EB5C-46D2-8A01-08994C4E1FE4}">
      <dgm:prSet/>
      <dgm:spPr/>
      <dgm:t>
        <a:bodyPr/>
        <a:lstStyle/>
        <a:p>
          <a:endParaRPr lang="en-GB"/>
        </a:p>
      </dgm:t>
    </dgm:pt>
    <dgm:pt modelId="{715FA321-E713-46DB-B103-685394A79D62}" type="sibTrans" cxnId="{07DD99B7-EB5C-46D2-8A01-08994C4E1FE4}">
      <dgm:prSet/>
      <dgm:spPr/>
      <dgm:t>
        <a:bodyPr/>
        <a:lstStyle/>
        <a:p>
          <a:endParaRPr lang="en-GB"/>
        </a:p>
      </dgm:t>
    </dgm:pt>
    <dgm:pt modelId="{FFE36F45-BC4C-4EA6-A42D-BA818B1D50FB}">
      <dgm:prSet phldrT="[Text]"/>
      <dgm:spPr/>
      <dgm:t>
        <a:bodyPr/>
        <a:lstStyle/>
        <a:p>
          <a:r>
            <a:rPr lang="nl-NL" b="1" smtClean="0">
              <a:solidFill>
                <a:srgbClr val="FF0000"/>
              </a:solidFill>
              <a:latin typeface="Calibri"/>
            </a:rPr>
            <a:t>SAFE / SECURE NAVIGATION </a:t>
          </a:r>
          <a:endParaRPr lang="en-GB" dirty="0"/>
        </a:p>
      </dgm:t>
    </dgm:pt>
    <dgm:pt modelId="{C388A2F1-A983-4A39-B9EE-5B8A5DF282E0}" type="parTrans" cxnId="{32C43F0D-19E5-4ECA-8567-1508D8B8C76A}">
      <dgm:prSet/>
      <dgm:spPr/>
      <dgm:t>
        <a:bodyPr/>
        <a:lstStyle/>
        <a:p>
          <a:endParaRPr lang="en-GB"/>
        </a:p>
      </dgm:t>
    </dgm:pt>
    <dgm:pt modelId="{FA5A25F2-D6DA-49EA-9D60-200F373EA511}" type="sibTrans" cxnId="{32C43F0D-19E5-4ECA-8567-1508D8B8C76A}">
      <dgm:prSet/>
      <dgm:spPr/>
      <dgm:t>
        <a:bodyPr/>
        <a:lstStyle/>
        <a:p>
          <a:endParaRPr lang="en-GB"/>
        </a:p>
      </dgm:t>
    </dgm:pt>
    <dgm:pt modelId="{013124F0-A97E-47E6-BDB8-4645E66DB2F9}">
      <dgm:prSet phldrT="[Text]"/>
      <dgm:spPr/>
      <dgm:t>
        <a:bodyPr/>
        <a:lstStyle/>
        <a:p>
          <a:r>
            <a:rPr lang="en-GB" dirty="0" smtClean="0"/>
            <a:t>CONTRIBUTE</a:t>
          </a:r>
          <a:endParaRPr lang="en-GB" dirty="0"/>
        </a:p>
      </dgm:t>
    </dgm:pt>
    <dgm:pt modelId="{4F47FE2C-949C-430A-8B54-B9C34F08DBA5}" type="parTrans" cxnId="{1EE70947-3545-4935-B748-082835EFB612}">
      <dgm:prSet/>
      <dgm:spPr/>
      <dgm:t>
        <a:bodyPr/>
        <a:lstStyle/>
        <a:p>
          <a:endParaRPr lang="en-GB"/>
        </a:p>
      </dgm:t>
    </dgm:pt>
    <dgm:pt modelId="{B5B4895E-79F3-467F-84E8-070953076DB8}" type="sibTrans" cxnId="{1EE70947-3545-4935-B748-082835EFB612}">
      <dgm:prSet/>
      <dgm:spPr/>
      <dgm:t>
        <a:bodyPr/>
        <a:lstStyle/>
        <a:p>
          <a:endParaRPr lang="en-GB"/>
        </a:p>
      </dgm:t>
    </dgm:pt>
    <dgm:pt modelId="{EFF7408E-C1A9-4336-9040-99C08E69301E}">
      <dgm:prSet phldrT="[Text]"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EFFICIENT MARITIME TRANSPORT AND LOGISTICS</a:t>
          </a:r>
          <a:endParaRPr lang="en-GB" dirty="0"/>
        </a:p>
      </dgm:t>
    </dgm:pt>
    <dgm:pt modelId="{FEA1972A-BB27-4968-8B1C-218084E764EC}" type="parTrans" cxnId="{0F46EBA6-6B7B-4B45-A74A-FB8717BF8468}">
      <dgm:prSet/>
      <dgm:spPr/>
      <dgm:t>
        <a:bodyPr/>
        <a:lstStyle/>
        <a:p>
          <a:endParaRPr lang="en-GB"/>
        </a:p>
      </dgm:t>
    </dgm:pt>
    <dgm:pt modelId="{62E803CD-08A0-48F3-8583-29A202D9856C}" type="sibTrans" cxnId="{0F46EBA6-6B7B-4B45-A74A-FB8717BF8468}">
      <dgm:prSet/>
      <dgm:spPr/>
      <dgm:t>
        <a:bodyPr/>
        <a:lstStyle/>
        <a:p>
          <a:endParaRPr lang="en-GB"/>
        </a:p>
      </dgm:t>
    </dgm:pt>
    <dgm:pt modelId="{5463EEE7-6DF4-4265-9628-03B0467F5BD8}">
      <dgm:prSet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SYSTEM INTEGRATION</a:t>
          </a:r>
          <a:endParaRPr lang="en-GB" dirty="0"/>
        </a:p>
      </dgm:t>
    </dgm:pt>
    <dgm:pt modelId="{9AE57278-5A89-4BBD-8F16-A6C6DDA65BDE}" type="parTrans" cxnId="{6D8010E0-EA23-4EEA-AA69-41B1DE6A9589}">
      <dgm:prSet/>
      <dgm:spPr/>
      <dgm:t>
        <a:bodyPr/>
        <a:lstStyle/>
        <a:p>
          <a:endParaRPr lang="en-GB"/>
        </a:p>
      </dgm:t>
    </dgm:pt>
    <dgm:pt modelId="{FB03FE73-74A4-448A-A896-7CF8912E894B}" type="sibTrans" cxnId="{6D8010E0-EA23-4EEA-AA69-41B1DE6A9589}">
      <dgm:prSet/>
      <dgm:spPr/>
      <dgm:t>
        <a:bodyPr/>
        <a:lstStyle/>
        <a:p>
          <a:endParaRPr lang="en-GB"/>
        </a:p>
      </dgm:t>
    </dgm:pt>
    <dgm:pt modelId="{E4AA93F5-7D60-4A10-8769-3ADA91B5C3C0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DEVELOP</a:t>
          </a:r>
        </a:p>
        <a:p>
          <a:pPr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81FB6A64-6FAF-484E-81D1-8C3E35963966}" type="parTrans" cxnId="{81E250B7-DDAA-4388-B088-8DC0A6339543}">
      <dgm:prSet/>
      <dgm:spPr/>
      <dgm:t>
        <a:bodyPr/>
        <a:lstStyle/>
        <a:p>
          <a:endParaRPr lang="en-GB"/>
        </a:p>
      </dgm:t>
    </dgm:pt>
    <dgm:pt modelId="{358DAB15-3829-4DA3-B94A-39C0D69EDEDA}" type="sibTrans" cxnId="{81E250B7-DDAA-4388-B088-8DC0A6339543}">
      <dgm:prSet/>
      <dgm:spPr/>
      <dgm:t>
        <a:bodyPr/>
        <a:lstStyle/>
        <a:p>
          <a:endParaRPr lang="en-GB"/>
        </a:p>
      </dgm:t>
    </dgm:pt>
    <dgm:pt modelId="{1BFDD62E-B5C1-44B9-9829-4C033CE07DDE}">
      <dgm:prSet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VESSEL TRAFFIC MANAGEMENT AND MONITORING </a:t>
          </a:r>
          <a:endParaRPr lang="nl-NL" b="1" dirty="0">
            <a:solidFill>
              <a:srgbClr val="FF0000"/>
            </a:solidFill>
            <a:latin typeface="Calibri"/>
          </a:endParaRPr>
        </a:p>
      </dgm:t>
    </dgm:pt>
    <dgm:pt modelId="{1FB98019-D1CC-4E70-B287-9263238E992E}" type="parTrans" cxnId="{B3F3EA5E-0C27-4D2F-8EEF-FBF3E641CB33}">
      <dgm:prSet/>
      <dgm:spPr/>
      <dgm:t>
        <a:bodyPr/>
        <a:lstStyle/>
        <a:p>
          <a:endParaRPr lang="en-GB"/>
        </a:p>
      </dgm:t>
    </dgm:pt>
    <dgm:pt modelId="{79988F3B-0D5D-43E3-B1F5-95B8DEF8B4E3}" type="sibTrans" cxnId="{B3F3EA5E-0C27-4D2F-8EEF-FBF3E641CB33}">
      <dgm:prSet/>
      <dgm:spPr/>
      <dgm:t>
        <a:bodyPr/>
        <a:lstStyle/>
        <a:p>
          <a:endParaRPr lang="en-GB"/>
        </a:p>
      </dgm:t>
    </dgm:pt>
    <dgm:pt modelId="{151C17E1-AD77-4496-836A-89873D193AB6}">
      <dgm:prSet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COMMUNICATION AND DATA EXCHANGE</a:t>
          </a:r>
          <a:endParaRPr lang="nl-NL" b="1" dirty="0">
            <a:solidFill>
              <a:srgbClr val="1F497D"/>
            </a:solidFill>
            <a:latin typeface="Calibri"/>
          </a:endParaRPr>
        </a:p>
      </dgm:t>
    </dgm:pt>
    <dgm:pt modelId="{D87D83A9-4FF7-4453-9DD4-29DFD01109AB}" type="parTrans" cxnId="{932F633F-25B3-413F-A866-26983F6DBA16}">
      <dgm:prSet/>
      <dgm:spPr/>
      <dgm:t>
        <a:bodyPr/>
        <a:lstStyle/>
        <a:p>
          <a:endParaRPr lang="en-GB"/>
        </a:p>
      </dgm:t>
    </dgm:pt>
    <dgm:pt modelId="{2DC13405-59C2-43E6-B41A-486D5913F781}" type="sibTrans" cxnId="{932F633F-25B3-413F-A866-26983F6DBA16}">
      <dgm:prSet/>
      <dgm:spPr/>
      <dgm:t>
        <a:bodyPr/>
        <a:lstStyle/>
        <a:p>
          <a:endParaRPr lang="en-GB"/>
        </a:p>
      </dgm:t>
    </dgm:pt>
    <dgm:pt modelId="{36826983-88F6-4077-8AF4-AF72A4391856}">
      <dgm:prSet/>
      <dgm:spPr/>
      <dgm:t>
        <a:bodyPr/>
        <a:lstStyle/>
        <a:p>
          <a:r>
            <a:rPr lang="nl-NL" b="1" dirty="0" smtClean="0">
              <a:solidFill>
                <a:srgbClr val="FF0000"/>
              </a:solidFill>
              <a:latin typeface="Calibri"/>
            </a:rPr>
            <a:t>EFFECTIVE SEARCH-AND-RESCUE, DISASTER AND INCIDENTS RESPONSE</a:t>
          </a:r>
          <a:endParaRPr lang="nl-NL" b="1" dirty="0">
            <a:solidFill>
              <a:srgbClr val="FF0000"/>
            </a:solidFill>
            <a:latin typeface="Calibri"/>
          </a:endParaRPr>
        </a:p>
      </dgm:t>
    </dgm:pt>
    <dgm:pt modelId="{3A7C139C-6205-4462-B0FC-8D933D45B74E}" type="parTrans" cxnId="{7AF425C8-CC26-4E23-A18A-9B8501BE540E}">
      <dgm:prSet/>
      <dgm:spPr/>
      <dgm:t>
        <a:bodyPr/>
        <a:lstStyle/>
        <a:p>
          <a:endParaRPr lang="en-GB"/>
        </a:p>
      </dgm:t>
    </dgm:pt>
    <dgm:pt modelId="{8AE4E435-5E7B-4908-BF74-032E3310183A}" type="sibTrans" cxnId="{7AF425C8-CC26-4E23-A18A-9B8501BE540E}">
      <dgm:prSet/>
      <dgm:spPr/>
      <dgm:t>
        <a:bodyPr/>
        <a:lstStyle/>
        <a:p>
          <a:endParaRPr lang="en-GB"/>
        </a:p>
      </dgm:t>
    </dgm:pt>
    <dgm:pt modelId="{0A3C1747-2298-4809-9193-0329C85F25BE}" type="pres">
      <dgm:prSet presAssocID="{4AE4F8A1-9B8A-4F55-897C-5E2E9B58292E}" presName="Name0" presStyleCnt="0">
        <dgm:presLayoutVars>
          <dgm:dir/>
          <dgm:animLvl val="lvl"/>
          <dgm:resizeHandles val="exact"/>
        </dgm:presLayoutVars>
      </dgm:prSet>
      <dgm:spPr/>
    </dgm:pt>
    <dgm:pt modelId="{DD622A65-6BDF-47FE-B5BF-94B21D68A2C4}" type="pres">
      <dgm:prSet presAssocID="{78483581-20FD-46EE-BF65-2280AEDAE1D6}" presName="linNode" presStyleCnt="0"/>
      <dgm:spPr/>
    </dgm:pt>
    <dgm:pt modelId="{0C3ADDE5-BD1F-4860-B970-367B36F535D8}" type="pres">
      <dgm:prSet presAssocID="{78483581-20FD-46EE-BF65-2280AEDAE1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B2F2D02-4974-45AA-9872-0C5D7F94C988}" type="pres">
      <dgm:prSet presAssocID="{78483581-20FD-46EE-BF65-2280AEDAE1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D9885-D2FC-49CE-BDD7-F1B28FFA8C1D}" type="pres">
      <dgm:prSet presAssocID="{33100DA5-DA52-4CA7-9BF3-0623998EA09F}" presName="sp" presStyleCnt="0"/>
      <dgm:spPr/>
    </dgm:pt>
    <dgm:pt modelId="{4B69D0EC-D17E-4B9D-8C23-9F504849B30A}" type="pres">
      <dgm:prSet presAssocID="{A536AC10-3A69-41D2-B1B9-467B761B6F2D}" presName="linNode" presStyleCnt="0"/>
      <dgm:spPr/>
    </dgm:pt>
    <dgm:pt modelId="{C876B7E8-7C43-4DB1-8C1E-98AA6EFF9975}" type="pres">
      <dgm:prSet presAssocID="{A536AC10-3A69-41D2-B1B9-467B761B6F2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52CCEF3-DBDF-4467-8DB3-D21EF2E51272}" type="pres">
      <dgm:prSet presAssocID="{A536AC10-3A69-41D2-B1B9-467B761B6F2D}" presName="descendantText" presStyleLbl="alignAccFollowNode1" presStyleIdx="1" presStyleCnt="3" custLinFactNeighborX="2431" custLinFactNeighborY="-5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8F11E-6512-4559-BDD1-570D5DC95A45}" type="pres">
      <dgm:prSet presAssocID="{715FA321-E713-46DB-B103-685394A79D62}" presName="sp" presStyleCnt="0"/>
      <dgm:spPr/>
    </dgm:pt>
    <dgm:pt modelId="{997E6C85-0C6D-46CD-B6FD-0BB1B03FC4FB}" type="pres">
      <dgm:prSet presAssocID="{013124F0-A97E-47E6-BDB8-4645E66DB2F9}" presName="linNode" presStyleCnt="0"/>
      <dgm:spPr/>
    </dgm:pt>
    <dgm:pt modelId="{2D98B32C-543D-46DB-9AAF-CF3FE3DB4224}" type="pres">
      <dgm:prSet presAssocID="{013124F0-A97E-47E6-BDB8-4645E66DB2F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331F9-FEFF-482A-A989-AF3B9FC01CA1}" type="pres">
      <dgm:prSet presAssocID="{013124F0-A97E-47E6-BDB8-4645E66DB2F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4CF4B3-86E6-4F60-979D-88DA0045E23B}" type="pres">
      <dgm:prSet presAssocID="{B5B4895E-79F3-467F-84E8-070953076DB8}" presName="sp" presStyleCnt="0"/>
      <dgm:spPr/>
    </dgm:pt>
    <dgm:pt modelId="{A59C42E3-0DB8-48FF-A1B8-A59E50AEBE6D}" type="pres">
      <dgm:prSet presAssocID="{E4AA93F5-7D60-4A10-8769-3ADA91B5C3C0}" presName="linNode" presStyleCnt="0"/>
      <dgm:spPr/>
    </dgm:pt>
    <dgm:pt modelId="{C96B1639-D80D-44DC-8A49-E28A34397FBE}" type="pres">
      <dgm:prSet presAssocID="{E4AA93F5-7D60-4A10-8769-3ADA91B5C3C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694B3E0-BFBE-45F3-ABBD-579ED5A5A4E9}" type="presOf" srcId="{36826983-88F6-4077-8AF4-AF72A4391856}" destId="{AE5331F9-FEFF-482A-A989-AF3B9FC01CA1}" srcOrd="0" destOrd="1" presId="urn:microsoft.com/office/officeart/2005/8/layout/vList5"/>
    <dgm:cxn modelId="{81E250B7-DDAA-4388-B088-8DC0A6339543}" srcId="{4AE4F8A1-9B8A-4F55-897C-5E2E9B58292E}" destId="{E4AA93F5-7D60-4A10-8769-3ADA91B5C3C0}" srcOrd="3" destOrd="0" parTransId="{81FB6A64-6FAF-484E-81D1-8C3E35963966}" sibTransId="{358DAB15-3829-4DA3-B94A-39C0D69EDEDA}"/>
    <dgm:cxn modelId="{B3F3EA5E-0C27-4D2F-8EEF-FBF3E641CB33}" srcId="{A536AC10-3A69-41D2-B1B9-467B761B6F2D}" destId="{1BFDD62E-B5C1-44B9-9829-4C033CE07DDE}" srcOrd="1" destOrd="0" parTransId="{1FB98019-D1CC-4E70-B287-9263238E992E}" sibTransId="{79988F3B-0D5D-43E3-B1F5-95B8DEF8B4E3}"/>
    <dgm:cxn modelId="{1EE70947-3545-4935-B748-082835EFB612}" srcId="{4AE4F8A1-9B8A-4F55-897C-5E2E9B58292E}" destId="{013124F0-A97E-47E6-BDB8-4645E66DB2F9}" srcOrd="2" destOrd="0" parTransId="{4F47FE2C-949C-430A-8B54-B9C34F08DBA5}" sibTransId="{B5B4895E-79F3-467F-84E8-070953076DB8}"/>
    <dgm:cxn modelId="{32732729-12B0-4778-83B9-2FAA4F1148F7}" type="presOf" srcId="{EFF7408E-C1A9-4336-9040-99C08E69301E}" destId="{AE5331F9-FEFF-482A-A989-AF3B9FC01CA1}" srcOrd="0" destOrd="0" presId="urn:microsoft.com/office/officeart/2005/8/layout/vList5"/>
    <dgm:cxn modelId="{7AF425C8-CC26-4E23-A18A-9B8501BE540E}" srcId="{013124F0-A97E-47E6-BDB8-4645E66DB2F9}" destId="{36826983-88F6-4077-8AF4-AF72A4391856}" srcOrd="1" destOrd="0" parTransId="{3A7C139C-6205-4462-B0FC-8D933D45B74E}" sibTransId="{8AE4E435-5E7B-4908-BF74-032E3310183A}"/>
    <dgm:cxn modelId="{597DA5F1-A86E-47CC-AB77-DBA8140ECCAC}" type="presOf" srcId="{E4AA93F5-7D60-4A10-8769-3ADA91B5C3C0}" destId="{C96B1639-D80D-44DC-8A49-E28A34397FBE}" srcOrd="0" destOrd="0" presId="urn:microsoft.com/office/officeart/2005/8/layout/vList5"/>
    <dgm:cxn modelId="{F8A23579-6389-4026-AF5D-272FF19C1C87}" type="presOf" srcId="{5463EEE7-6DF4-4265-9628-03B0467F5BD8}" destId="{8B2F2D02-4974-45AA-9872-0C5D7F94C988}" srcOrd="0" destOrd="1" presId="urn:microsoft.com/office/officeart/2005/8/layout/vList5"/>
    <dgm:cxn modelId="{10D16FB2-AF0B-4FC1-AA0D-BE056A74E7C0}" type="presOf" srcId="{A536AC10-3A69-41D2-B1B9-467B761B6F2D}" destId="{C876B7E8-7C43-4DB1-8C1E-98AA6EFF9975}" srcOrd="0" destOrd="0" presId="urn:microsoft.com/office/officeart/2005/8/layout/vList5"/>
    <dgm:cxn modelId="{6B9D2E78-FF13-4E48-B3F8-9EF06A4E697B}" type="presOf" srcId="{151C17E1-AD77-4496-836A-89873D193AB6}" destId="{D52CCEF3-DBDF-4467-8DB3-D21EF2E51272}" srcOrd="0" destOrd="2" presId="urn:microsoft.com/office/officeart/2005/8/layout/vList5"/>
    <dgm:cxn modelId="{6D8010E0-EA23-4EEA-AA69-41B1DE6A9589}" srcId="{78483581-20FD-46EE-BF65-2280AEDAE1D6}" destId="{5463EEE7-6DF4-4265-9628-03B0467F5BD8}" srcOrd="1" destOrd="0" parTransId="{9AE57278-5A89-4BBD-8F16-A6C6DDA65BDE}" sibTransId="{FB03FE73-74A4-448A-A896-7CF8912E894B}"/>
    <dgm:cxn modelId="{0AF67423-AFAE-4065-B41A-918588C39FF2}" srcId="{4AE4F8A1-9B8A-4F55-897C-5E2E9B58292E}" destId="{78483581-20FD-46EE-BF65-2280AEDAE1D6}" srcOrd="0" destOrd="0" parTransId="{20F2009A-38D3-48C6-82A1-1A3533E5EE03}" sibTransId="{33100DA5-DA52-4CA7-9BF3-0623998EA09F}"/>
    <dgm:cxn modelId="{32C43F0D-19E5-4ECA-8567-1508D8B8C76A}" srcId="{A536AC10-3A69-41D2-B1B9-467B761B6F2D}" destId="{FFE36F45-BC4C-4EA6-A42D-BA818B1D50FB}" srcOrd="0" destOrd="0" parTransId="{C388A2F1-A983-4A39-B9EE-5B8A5DF282E0}" sibTransId="{FA5A25F2-D6DA-49EA-9D60-200F373EA511}"/>
    <dgm:cxn modelId="{B289D097-DBE4-405C-AC86-B799AD2C9DDC}" srcId="{78483581-20FD-46EE-BF65-2280AEDAE1D6}" destId="{8410277F-B2F0-469F-8ED2-C7EC194D33FC}" srcOrd="0" destOrd="0" parTransId="{CF34668D-EFC3-4085-8205-521B07B3CB3E}" sibTransId="{B9A1C57F-BBC0-4122-8055-8F5678FDE761}"/>
    <dgm:cxn modelId="{61AFDB65-938C-467B-87E3-61548E85BFCA}" type="presOf" srcId="{78483581-20FD-46EE-BF65-2280AEDAE1D6}" destId="{0C3ADDE5-BD1F-4860-B970-367B36F535D8}" srcOrd="0" destOrd="0" presId="urn:microsoft.com/office/officeart/2005/8/layout/vList5"/>
    <dgm:cxn modelId="{4A52E7E5-F388-453C-B511-F50F7ADA14F3}" type="presOf" srcId="{013124F0-A97E-47E6-BDB8-4645E66DB2F9}" destId="{2D98B32C-543D-46DB-9AAF-CF3FE3DB4224}" srcOrd="0" destOrd="0" presId="urn:microsoft.com/office/officeart/2005/8/layout/vList5"/>
    <dgm:cxn modelId="{07DD99B7-EB5C-46D2-8A01-08994C4E1FE4}" srcId="{4AE4F8A1-9B8A-4F55-897C-5E2E9B58292E}" destId="{A536AC10-3A69-41D2-B1B9-467B761B6F2D}" srcOrd="1" destOrd="0" parTransId="{9370CE5D-E289-4EB2-A5DE-DFF7F11C291C}" sibTransId="{715FA321-E713-46DB-B103-685394A79D62}"/>
    <dgm:cxn modelId="{701DA183-9277-4A3E-84E0-BD3297198E49}" type="presOf" srcId="{8410277F-B2F0-469F-8ED2-C7EC194D33FC}" destId="{8B2F2D02-4974-45AA-9872-0C5D7F94C988}" srcOrd="0" destOrd="0" presId="urn:microsoft.com/office/officeart/2005/8/layout/vList5"/>
    <dgm:cxn modelId="{18A1586C-D598-4455-89D5-B9A93F122FE9}" type="presOf" srcId="{1BFDD62E-B5C1-44B9-9829-4C033CE07DDE}" destId="{D52CCEF3-DBDF-4467-8DB3-D21EF2E51272}" srcOrd="0" destOrd="1" presId="urn:microsoft.com/office/officeart/2005/8/layout/vList5"/>
    <dgm:cxn modelId="{38CE0CF2-7FEB-44F8-8050-1CAC4E53EC21}" type="presOf" srcId="{FFE36F45-BC4C-4EA6-A42D-BA818B1D50FB}" destId="{D52CCEF3-DBDF-4467-8DB3-D21EF2E51272}" srcOrd="0" destOrd="0" presId="urn:microsoft.com/office/officeart/2005/8/layout/vList5"/>
    <dgm:cxn modelId="{932F633F-25B3-413F-A866-26983F6DBA16}" srcId="{A536AC10-3A69-41D2-B1B9-467B761B6F2D}" destId="{151C17E1-AD77-4496-836A-89873D193AB6}" srcOrd="2" destOrd="0" parTransId="{D87D83A9-4FF7-4453-9DD4-29DFD01109AB}" sibTransId="{2DC13405-59C2-43E6-B41A-486D5913F781}"/>
    <dgm:cxn modelId="{C8F3DF7C-223C-4271-858A-FE1562B216D3}" type="presOf" srcId="{4AE4F8A1-9B8A-4F55-897C-5E2E9B58292E}" destId="{0A3C1747-2298-4809-9193-0329C85F25BE}" srcOrd="0" destOrd="0" presId="urn:microsoft.com/office/officeart/2005/8/layout/vList5"/>
    <dgm:cxn modelId="{0F46EBA6-6B7B-4B45-A74A-FB8717BF8468}" srcId="{013124F0-A97E-47E6-BDB8-4645E66DB2F9}" destId="{EFF7408E-C1A9-4336-9040-99C08E69301E}" srcOrd="0" destOrd="0" parTransId="{FEA1972A-BB27-4968-8B1C-218084E764EC}" sibTransId="{62E803CD-08A0-48F3-8583-29A202D9856C}"/>
    <dgm:cxn modelId="{6D13814C-AEEE-4847-874F-8A163ABF073D}" type="presParOf" srcId="{0A3C1747-2298-4809-9193-0329C85F25BE}" destId="{DD622A65-6BDF-47FE-B5BF-94B21D68A2C4}" srcOrd="0" destOrd="0" presId="urn:microsoft.com/office/officeart/2005/8/layout/vList5"/>
    <dgm:cxn modelId="{877A1ACF-0082-4BAF-9DDA-299E904662A0}" type="presParOf" srcId="{DD622A65-6BDF-47FE-B5BF-94B21D68A2C4}" destId="{0C3ADDE5-BD1F-4860-B970-367B36F535D8}" srcOrd="0" destOrd="0" presId="urn:microsoft.com/office/officeart/2005/8/layout/vList5"/>
    <dgm:cxn modelId="{AC1E340E-52DB-473C-B666-6789184D2C6B}" type="presParOf" srcId="{DD622A65-6BDF-47FE-B5BF-94B21D68A2C4}" destId="{8B2F2D02-4974-45AA-9872-0C5D7F94C988}" srcOrd="1" destOrd="0" presId="urn:microsoft.com/office/officeart/2005/8/layout/vList5"/>
    <dgm:cxn modelId="{835E51F1-026B-4582-9736-1BEA9194EA7A}" type="presParOf" srcId="{0A3C1747-2298-4809-9193-0329C85F25BE}" destId="{B6ED9885-D2FC-49CE-BDD7-F1B28FFA8C1D}" srcOrd="1" destOrd="0" presId="urn:microsoft.com/office/officeart/2005/8/layout/vList5"/>
    <dgm:cxn modelId="{976FCEA7-2127-4C07-B49B-0F94F830D134}" type="presParOf" srcId="{0A3C1747-2298-4809-9193-0329C85F25BE}" destId="{4B69D0EC-D17E-4B9D-8C23-9F504849B30A}" srcOrd="2" destOrd="0" presId="urn:microsoft.com/office/officeart/2005/8/layout/vList5"/>
    <dgm:cxn modelId="{5CAD9441-EC6F-407D-AD7A-1106C2946FDE}" type="presParOf" srcId="{4B69D0EC-D17E-4B9D-8C23-9F504849B30A}" destId="{C876B7E8-7C43-4DB1-8C1E-98AA6EFF9975}" srcOrd="0" destOrd="0" presId="urn:microsoft.com/office/officeart/2005/8/layout/vList5"/>
    <dgm:cxn modelId="{633E35EC-FA1E-4180-A84B-F65EA270CABF}" type="presParOf" srcId="{4B69D0EC-D17E-4B9D-8C23-9F504849B30A}" destId="{D52CCEF3-DBDF-4467-8DB3-D21EF2E51272}" srcOrd="1" destOrd="0" presId="urn:microsoft.com/office/officeart/2005/8/layout/vList5"/>
    <dgm:cxn modelId="{AFCDAD58-71F7-4BF4-89FF-FD97C7C85D92}" type="presParOf" srcId="{0A3C1747-2298-4809-9193-0329C85F25BE}" destId="{F118F11E-6512-4559-BDD1-570D5DC95A45}" srcOrd="3" destOrd="0" presId="urn:microsoft.com/office/officeart/2005/8/layout/vList5"/>
    <dgm:cxn modelId="{CFD45788-A9F8-4F52-A675-2B8DD9E86F78}" type="presParOf" srcId="{0A3C1747-2298-4809-9193-0329C85F25BE}" destId="{997E6C85-0C6D-46CD-B6FD-0BB1B03FC4FB}" srcOrd="4" destOrd="0" presId="urn:microsoft.com/office/officeart/2005/8/layout/vList5"/>
    <dgm:cxn modelId="{3C5F43C2-DB9E-40C2-9C2D-1B81FC7EFFA7}" type="presParOf" srcId="{997E6C85-0C6D-46CD-B6FD-0BB1B03FC4FB}" destId="{2D98B32C-543D-46DB-9AAF-CF3FE3DB4224}" srcOrd="0" destOrd="0" presId="urn:microsoft.com/office/officeart/2005/8/layout/vList5"/>
    <dgm:cxn modelId="{1BA4832F-4AC7-4D26-8B71-69404CD78C27}" type="presParOf" srcId="{997E6C85-0C6D-46CD-B6FD-0BB1B03FC4FB}" destId="{AE5331F9-FEFF-482A-A989-AF3B9FC01CA1}" srcOrd="1" destOrd="0" presId="urn:microsoft.com/office/officeart/2005/8/layout/vList5"/>
    <dgm:cxn modelId="{DCABD331-6DBF-4A61-9176-DCAB51ACF185}" type="presParOf" srcId="{0A3C1747-2298-4809-9193-0329C85F25BE}" destId="{174CF4B3-86E6-4F60-979D-88DA0045E23B}" srcOrd="5" destOrd="0" presId="urn:microsoft.com/office/officeart/2005/8/layout/vList5"/>
    <dgm:cxn modelId="{B55D27E7-A1CC-4AFD-9F78-FF2EFFC78FC3}" type="presParOf" srcId="{0A3C1747-2298-4809-9193-0329C85F25BE}" destId="{A59C42E3-0DB8-48FF-A1B8-A59E50AEBE6D}" srcOrd="6" destOrd="0" presId="urn:microsoft.com/office/officeart/2005/8/layout/vList5"/>
    <dgm:cxn modelId="{BA0C1746-075B-432B-8875-73E3C51F13A1}" type="presParOf" srcId="{A59C42E3-0DB8-48FF-A1B8-A59E50AEBE6D}" destId="{C96B1639-D80D-44DC-8A49-E28A34397FB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DBD7D-F0F3-419A-B744-39CF1E2445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3678C5-EC45-4DC6-A2EE-263D23E9C17D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PNT</a:t>
          </a:r>
          <a:endParaRPr lang="en-GB" dirty="0"/>
        </a:p>
      </dgm:t>
    </dgm:pt>
    <dgm:pt modelId="{B7CCD5DE-D6CE-4BCF-8C3B-6D61AED4A851}" type="parTrans" cxnId="{D68D7DED-DF21-42C6-86EA-8BBCD10EE799}">
      <dgm:prSet/>
      <dgm:spPr/>
      <dgm:t>
        <a:bodyPr/>
        <a:lstStyle/>
        <a:p>
          <a:endParaRPr lang="en-GB"/>
        </a:p>
      </dgm:t>
    </dgm:pt>
    <dgm:pt modelId="{5EF4930E-C2AA-44E8-9043-E3BD47B0D34D}" type="sibTrans" cxnId="{D68D7DED-DF21-42C6-86EA-8BBCD10EE799}">
      <dgm:prSet/>
      <dgm:spPr/>
      <dgm:t>
        <a:bodyPr/>
        <a:lstStyle/>
        <a:p>
          <a:endParaRPr lang="en-GB"/>
        </a:p>
      </dgm:t>
    </dgm:pt>
    <dgm:pt modelId="{D17FF382-FE4C-4AA2-AD8E-CC640F3BF3E0}">
      <dgm:prSet phldrT="[Text]"/>
      <dgm:spPr/>
      <dgm:t>
        <a:bodyPr/>
        <a:lstStyle/>
        <a:p>
          <a:r>
            <a:rPr lang="en-GB" dirty="0" smtClean="0"/>
            <a:t>Resilient Navigation</a:t>
          </a:r>
          <a:endParaRPr lang="en-GB" dirty="0"/>
        </a:p>
      </dgm:t>
    </dgm:pt>
    <dgm:pt modelId="{30F0D2E9-4CBF-4B21-A309-E036B98FD02D}" type="parTrans" cxnId="{56DD6ACA-400C-4D87-8401-A130A6CB90D0}">
      <dgm:prSet/>
      <dgm:spPr/>
      <dgm:t>
        <a:bodyPr/>
        <a:lstStyle/>
        <a:p>
          <a:endParaRPr lang="en-GB"/>
        </a:p>
      </dgm:t>
    </dgm:pt>
    <dgm:pt modelId="{C9A14508-57F9-4F3A-B558-58303CBF61CC}" type="sibTrans" cxnId="{56DD6ACA-400C-4D87-8401-A130A6CB90D0}">
      <dgm:prSet/>
      <dgm:spPr/>
      <dgm:t>
        <a:bodyPr/>
        <a:lstStyle/>
        <a:p>
          <a:endParaRPr lang="en-GB"/>
        </a:p>
      </dgm:t>
    </dgm:pt>
    <dgm:pt modelId="{E38B1808-2DFF-4235-A53E-CDDCF852ED8C}">
      <dgm:prSet phldrT="[Text]"/>
      <dgm:spPr/>
      <dgm:t>
        <a:bodyPr/>
        <a:lstStyle/>
        <a:p>
          <a:r>
            <a:rPr lang="en-GB" dirty="0" smtClean="0"/>
            <a:t>IALA WW Radionavigation Plan</a:t>
          </a:r>
          <a:endParaRPr lang="en-GB" dirty="0"/>
        </a:p>
      </dgm:t>
    </dgm:pt>
    <dgm:pt modelId="{39D68FB7-F899-41D2-8FED-598834FD0952}" type="parTrans" cxnId="{5EE100B3-144A-431F-B6F2-B16CF68D82B8}">
      <dgm:prSet/>
      <dgm:spPr/>
      <dgm:t>
        <a:bodyPr/>
        <a:lstStyle/>
        <a:p>
          <a:endParaRPr lang="en-GB"/>
        </a:p>
      </dgm:t>
    </dgm:pt>
    <dgm:pt modelId="{B33B3F45-CC7D-41F9-8FC2-839655893F35}" type="sibTrans" cxnId="{5EE100B3-144A-431F-B6F2-B16CF68D82B8}">
      <dgm:prSet/>
      <dgm:spPr/>
      <dgm:t>
        <a:bodyPr/>
        <a:lstStyle/>
        <a:p>
          <a:endParaRPr lang="en-GB"/>
        </a:p>
      </dgm:t>
    </dgm:pt>
    <dgm:pt modelId="{29FEE6BB-CF69-46CB-8926-584BAA95D91D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Comms</a:t>
          </a:r>
          <a:endParaRPr lang="en-GB" dirty="0"/>
        </a:p>
      </dgm:t>
    </dgm:pt>
    <dgm:pt modelId="{8B0C506E-E1DE-462A-B38B-A20312970C87}" type="parTrans" cxnId="{F4C33932-F262-4555-BB0C-35A37D07595C}">
      <dgm:prSet/>
      <dgm:spPr/>
      <dgm:t>
        <a:bodyPr/>
        <a:lstStyle/>
        <a:p>
          <a:endParaRPr lang="en-GB"/>
        </a:p>
      </dgm:t>
    </dgm:pt>
    <dgm:pt modelId="{F0AF3790-B675-43FC-8561-554D0812FFF2}" type="sibTrans" cxnId="{F4C33932-F262-4555-BB0C-35A37D07595C}">
      <dgm:prSet/>
      <dgm:spPr/>
      <dgm:t>
        <a:bodyPr/>
        <a:lstStyle/>
        <a:p>
          <a:endParaRPr lang="en-GB"/>
        </a:p>
      </dgm:t>
    </dgm:pt>
    <dgm:pt modelId="{37B8C5FC-8CBA-4033-A3AD-1F53638D295E}">
      <dgm:prSet phldrT="[Text]"/>
      <dgm:spPr/>
      <dgm:t>
        <a:bodyPr/>
        <a:lstStyle/>
        <a:p>
          <a:r>
            <a:rPr lang="en-GB" dirty="0" smtClean="0"/>
            <a:t>Uninterrupted communications</a:t>
          </a:r>
          <a:endParaRPr lang="en-GB" dirty="0"/>
        </a:p>
      </dgm:t>
    </dgm:pt>
    <dgm:pt modelId="{F5510CAF-9381-4951-8F9C-BA219D835DC3}" type="parTrans" cxnId="{0FCC6DE4-6600-41ED-BDDB-208E9A152C08}">
      <dgm:prSet/>
      <dgm:spPr/>
      <dgm:t>
        <a:bodyPr/>
        <a:lstStyle/>
        <a:p>
          <a:endParaRPr lang="en-GB"/>
        </a:p>
      </dgm:t>
    </dgm:pt>
    <dgm:pt modelId="{293598F0-9219-48F5-A0B6-CD8BC2D757D0}" type="sibTrans" cxnId="{0FCC6DE4-6600-41ED-BDDB-208E9A152C08}">
      <dgm:prSet/>
      <dgm:spPr/>
      <dgm:t>
        <a:bodyPr/>
        <a:lstStyle/>
        <a:p>
          <a:endParaRPr lang="en-GB"/>
        </a:p>
      </dgm:t>
    </dgm:pt>
    <dgm:pt modelId="{182F1669-AA70-4E1F-BE05-A14A166EB6EF}">
      <dgm:prSet phldrT="[Text]"/>
      <dgm:spPr/>
      <dgm:t>
        <a:bodyPr/>
        <a:lstStyle/>
        <a:p>
          <a:r>
            <a:rPr lang="en-GB" dirty="0" smtClean="0"/>
            <a:t>IALA Maritime Radio Communications Plan</a:t>
          </a:r>
          <a:endParaRPr lang="en-GB" dirty="0"/>
        </a:p>
      </dgm:t>
    </dgm:pt>
    <dgm:pt modelId="{49940F7C-1258-4399-B3B4-E67F4E84A2AE}" type="parTrans" cxnId="{2FDD7E20-0A19-41F4-AD21-EA34C9450B74}">
      <dgm:prSet/>
      <dgm:spPr/>
      <dgm:t>
        <a:bodyPr/>
        <a:lstStyle/>
        <a:p>
          <a:endParaRPr lang="en-GB"/>
        </a:p>
      </dgm:t>
    </dgm:pt>
    <dgm:pt modelId="{CAFBA010-926F-41B6-B627-7F2D501622F3}" type="sibTrans" cxnId="{2FDD7E20-0A19-41F4-AD21-EA34C9450B74}">
      <dgm:prSet/>
      <dgm:spPr/>
      <dgm:t>
        <a:bodyPr/>
        <a:lstStyle/>
        <a:p>
          <a:endParaRPr lang="en-GB"/>
        </a:p>
      </dgm:t>
    </dgm:pt>
    <dgm:pt modelId="{863033CE-01FC-4E5A-8189-7B627EC9E7EB}">
      <dgm:prSet phldrT="[Text]"/>
      <dgm:spPr/>
      <dgm:t>
        <a:bodyPr/>
        <a:lstStyle/>
        <a:p>
          <a:r>
            <a:rPr lang="en-GB" dirty="0" smtClean="0"/>
            <a:t>ENCs</a:t>
          </a:r>
          <a:endParaRPr lang="en-GB" dirty="0"/>
        </a:p>
      </dgm:t>
    </dgm:pt>
    <dgm:pt modelId="{4653B07D-3562-4160-AC64-B305D0A7EC51}" type="parTrans" cxnId="{9080EDAD-E6AF-4215-A1A6-5B92AFB8040B}">
      <dgm:prSet/>
      <dgm:spPr/>
      <dgm:t>
        <a:bodyPr/>
        <a:lstStyle/>
        <a:p>
          <a:endParaRPr lang="en-GB"/>
        </a:p>
      </dgm:t>
    </dgm:pt>
    <dgm:pt modelId="{6A53748D-A2EC-475E-8052-0F296DC0D3FC}" type="sibTrans" cxnId="{9080EDAD-E6AF-4215-A1A6-5B92AFB8040B}">
      <dgm:prSet/>
      <dgm:spPr/>
      <dgm:t>
        <a:bodyPr/>
        <a:lstStyle/>
        <a:p>
          <a:endParaRPr lang="en-GB"/>
        </a:p>
      </dgm:t>
    </dgm:pt>
    <dgm:pt modelId="{6AA03CCD-C3A7-4158-9019-D31988689C71}">
      <dgm:prSet phldrT="[Text]"/>
      <dgm:spPr/>
      <dgm:t>
        <a:bodyPr/>
        <a:lstStyle/>
        <a:p>
          <a:r>
            <a:rPr lang="en-GB" dirty="0" smtClean="0"/>
            <a:t>Population of ECDIS</a:t>
          </a:r>
          <a:endParaRPr lang="en-GB" dirty="0"/>
        </a:p>
      </dgm:t>
    </dgm:pt>
    <dgm:pt modelId="{2A5EB8FD-A7EB-43E5-A287-6C4402CDAA96}" type="parTrans" cxnId="{30D69ABE-1DB7-4261-BF5D-FD4D589BCFC2}">
      <dgm:prSet/>
      <dgm:spPr/>
      <dgm:t>
        <a:bodyPr/>
        <a:lstStyle/>
        <a:p>
          <a:endParaRPr lang="en-GB"/>
        </a:p>
      </dgm:t>
    </dgm:pt>
    <dgm:pt modelId="{FE932B84-AF04-4C19-989C-C8C0E1EF56AF}" type="sibTrans" cxnId="{30D69ABE-1DB7-4261-BF5D-FD4D589BCFC2}">
      <dgm:prSet/>
      <dgm:spPr/>
      <dgm:t>
        <a:bodyPr/>
        <a:lstStyle/>
        <a:p>
          <a:endParaRPr lang="en-GB"/>
        </a:p>
      </dgm:t>
    </dgm:pt>
    <dgm:pt modelId="{34483A37-1D9F-4A4C-BE3C-E320046D4D7A}">
      <dgm:prSet phldrT="[Text]"/>
      <dgm:spPr/>
      <dgm:t>
        <a:bodyPr/>
        <a:lstStyle/>
        <a:p>
          <a:r>
            <a:rPr lang="en-GB" dirty="0" smtClean="0"/>
            <a:t>Adequate Electronic Navigational Charts</a:t>
          </a:r>
          <a:endParaRPr lang="en-GB" dirty="0"/>
        </a:p>
      </dgm:t>
    </dgm:pt>
    <dgm:pt modelId="{2519EB0A-82A8-4029-BA8E-65AD3D5E7E3E}" type="parTrans" cxnId="{2A2EB55D-6E2F-47C9-A3D1-B8D1E0BA06D8}">
      <dgm:prSet/>
      <dgm:spPr/>
      <dgm:t>
        <a:bodyPr/>
        <a:lstStyle/>
        <a:p>
          <a:endParaRPr lang="en-GB"/>
        </a:p>
      </dgm:t>
    </dgm:pt>
    <dgm:pt modelId="{1B1FE617-7716-4B16-A4D1-B9B46C6A25DF}" type="sibTrans" cxnId="{2A2EB55D-6E2F-47C9-A3D1-B8D1E0BA06D8}">
      <dgm:prSet/>
      <dgm:spPr/>
      <dgm:t>
        <a:bodyPr/>
        <a:lstStyle/>
        <a:p>
          <a:endParaRPr lang="en-GB"/>
        </a:p>
      </dgm:t>
    </dgm:pt>
    <dgm:pt modelId="{6BE9EA27-6023-4F8E-9AFD-B847B5D473C6}" type="pres">
      <dgm:prSet presAssocID="{8ECDBD7D-F0F3-419A-B744-39CF1E2445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CE25BF-91FD-4F83-8E27-AD0BABB1A201}" type="pres">
      <dgm:prSet presAssocID="{723678C5-EC45-4DC6-A2EE-263D23E9C17D}" presName="composite" presStyleCnt="0"/>
      <dgm:spPr/>
    </dgm:pt>
    <dgm:pt modelId="{EAB2988C-ECF3-4442-8B00-8F466BB34AA8}" type="pres">
      <dgm:prSet presAssocID="{723678C5-EC45-4DC6-A2EE-263D23E9C1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F4709-3FA8-420B-80E4-07246931A1A6}" type="pres">
      <dgm:prSet presAssocID="{723678C5-EC45-4DC6-A2EE-263D23E9C1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0B482F-A525-42B3-BD42-E792327B48EF}" type="pres">
      <dgm:prSet presAssocID="{5EF4930E-C2AA-44E8-9043-E3BD47B0D34D}" presName="sp" presStyleCnt="0"/>
      <dgm:spPr/>
    </dgm:pt>
    <dgm:pt modelId="{DFAA65E8-549F-48B2-8083-B2B7B27CA1B5}" type="pres">
      <dgm:prSet presAssocID="{29FEE6BB-CF69-46CB-8926-584BAA95D91D}" presName="composite" presStyleCnt="0"/>
      <dgm:spPr/>
    </dgm:pt>
    <dgm:pt modelId="{5DCBECBB-1183-4424-ADED-9C2E77D81EEA}" type="pres">
      <dgm:prSet presAssocID="{29FEE6BB-CF69-46CB-8926-584BAA95D9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08E26-00EC-4D45-9723-955DE1F5A22D}" type="pres">
      <dgm:prSet presAssocID="{29FEE6BB-CF69-46CB-8926-584BAA95D9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EC4E0-8294-44A4-AAF9-27ED08F61D7B}" type="pres">
      <dgm:prSet presAssocID="{F0AF3790-B675-43FC-8561-554D0812FFF2}" presName="sp" presStyleCnt="0"/>
      <dgm:spPr/>
    </dgm:pt>
    <dgm:pt modelId="{203CAE5C-0246-4725-A383-C94746B06ED9}" type="pres">
      <dgm:prSet presAssocID="{863033CE-01FC-4E5A-8189-7B627EC9E7EB}" presName="composite" presStyleCnt="0"/>
      <dgm:spPr/>
    </dgm:pt>
    <dgm:pt modelId="{49C18A8E-D09B-4B41-9096-72CD1BD10095}" type="pres">
      <dgm:prSet presAssocID="{863033CE-01FC-4E5A-8189-7B627EC9E7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C1724-E2F1-4E62-815C-7646E8DC00D5}" type="pres">
      <dgm:prSet presAssocID="{863033CE-01FC-4E5A-8189-7B627EC9E7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8D7DED-DF21-42C6-86EA-8BBCD10EE799}" srcId="{8ECDBD7D-F0F3-419A-B744-39CF1E24458C}" destId="{723678C5-EC45-4DC6-A2EE-263D23E9C17D}" srcOrd="0" destOrd="0" parTransId="{B7CCD5DE-D6CE-4BCF-8C3B-6D61AED4A851}" sibTransId="{5EF4930E-C2AA-44E8-9043-E3BD47B0D34D}"/>
    <dgm:cxn modelId="{616F1A2A-6775-4CEC-9225-7514EB64FB87}" type="presOf" srcId="{D17FF382-FE4C-4AA2-AD8E-CC640F3BF3E0}" destId="{F42F4709-3FA8-420B-80E4-07246931A1A6}" srcOrd="0" destOrd="0" presId="urn:microsoft.com/office/officeart/2005/8/layout/chevron2"/>
    <dgm:cxn modelId="{9080EDAD-E6AF-4215-A1A6-5B92AFB8040B}" srcId="{8ECDBD7D-F0F3-419A-B744-39CF1E24458C}" destId="{863033CE-01FC-4E5A-8189-7B627EC9E7EB}" srcOrd="2" destOrd="0" parTransId="{4653B07D-3562-4160-AC64-B305D0A7EC51}" sibTransId="{6A53748D-A2EC-475E-8052-0F296DC0D3FC}"/>
    <dgm:cxn modelId="{2A2EB55D-6E2F-47C9-A3D1-B8D1E0BA06D8}" srcId="{863033CE-01FC-4E5A-8189-7B627EC9E7EB}" destId="{34483A37-1D9F-4A4C-BE3C-E320046D4D7A}" srcOrd="1" destOrd="0" parTransId="{2519EB0A-82A8-4029-BA8E-65AD3D5E7E3E}" sibTransId="{1B1FE617-7716-4B16-A4D1-B9B46C6A25DF}"/>
    <dgm:cxn modelId="{30D69ABE-1DB7-4261-BF5D-FD4D589BCFC2}" srcId="{863033CE-01FC-4E5A-8189-7B627EC9E7EB}" destId="{6AA03CCD-C3A7-4158-9019-D31988689C71}" srcOrd="0" destOrd="0" parTransId="{2A5EB8FD-A7EB-43E5-A287-6C4402CDAA96}" sibTransId="{FE932B84-AF04-4C19-989C-C8C0E1EF56AF}"/>
    <dgm:cxn modelId="{70FF0875-59D6-463F-BEF8-A69B1D0A4C72}" type="presOf" srcId="{182F1669-AA70-4E1F-BE05-A14A166EB6EF}" destId="{DA808E26-00EC-4D45-9723-955DE1F5A22D}" srcOrd="0" destOrd="1" presId="urn:microsoft.com/office/officeart/2005/8/layout/chevron2"/>
    <dgm:cxn modelId="{F4C33932-F262-4555-BB0C-35A37D07595C}" srcId="{8ECDBD7D-F0F3-419A-B744-39CF1E24458C}" destId="{29FEE6BB-CF69-46CB-8926-584BAA95D91D}" srcOrd="1" destOrd="0" parTransId="{8B0C506E-E1DE-462A-B38B-A20312970C87}" sibTransId="{F0AF3790-B675-43FC-8561-554D0812FFF2}"/>
    <dgm:cxn modelId="{5AF7389E-1DED-45E1-A5C7-3773597DA776}" type="presOf" srcId="{8ECDBD7D-F0F3-419A-B744-39CF1E24458C}" destId="{6BE9EA27-6023-4F8E-9AFD-B847B5D473C6}" srcOrd="0" destOrd="0" presId="urn:microsoft.com/office/officeart/2005/8/layout/chevron2"/>
    <dgm:cxn modelId="{56DD6ACA-400C-4D87-8401-A130A6CB90D0}" srcId="{723678C5-EC45-4DC6-A2EE-263D23E9C17D}" destId="{D17FF382-FE4C-4AA2-AD8E-CC640F3BF3E0}" srcOrd="0" destOrd="0" parTransId="{30F0D2E9-4CBF-4B21-A309-E036B98FD02D}" sibTransId="{C9A14508-57F9-4F3A-B558-58303CBF61CC}"/>
    <dgm:cxn modelId="{0FCC6DE4-6600-41ED-BDDB-208E9A152C08}" srcId="{29FEE6BB-CF69-46CB-8926-584BAA95D91D}" destId="{37B8C5FC-8CBA-4033-A3AD-1F53638D295E}" srcOrd="0" destOrd="0" parTransId="{F5510CAF-9381-4951-8F9C-BA219D835DC3}" sibTransId="{293598F0-9219-48F5-A0B6-CD8BC2D757D0}"/>
    <dgm:cxn modelId="{F2A2FB5D-8F3D-4564-B6B5-52A5BB3BF8FF}" type="presOf" srcId="{34483A37-1D9F-4A4C-BE3C-E320046D4D7A}" destId="{EC9C1724-E2F1-4E62-815C-7646E8DC00D5}" srcOrd="0" destOrd="1" presId="urn:microsoft.com/office/officeart/2005/8/layout/chevron2"/>
    <dgm:cxn modelId="{5EE100B3-144A-431F-B6F2-B16CF68D82B8}" srcId="{723678C5-EC45-4DC6-A2EE-263D23E9C17D}" destId="{E38B1808-2DFF-4235-A53E-CDDCF852ED8C}" srcOrd="1" destOrd="0" parTransId="{39D68FB7-F899-41D2-8FED-598834FD0952}" sibTransId="{B33B3F45-CC7D-41F9-8FC2-839655893F35}"/>
    <dgm:cxn modelId="{C9B614B0-7B93-4893-8685-83CCE1E507D0}" type="presOf" srcId="{863033CE-01FC-4E5A-8189-7B627EC9E7EB}" destId="{49C18A8E-D09B-4B41-9096-72CD1BD10095}" srcOrd="0" destOrd="0" presId="urn:microsoft.com/office/officeart/2005/8/layout/chevron2"/>
    <dgm:cxn modelId="{2FDD7E20-0A19-41F4-AD21-EA34C9450B74}" srcId="{29FEE6BB-CF69-46CB-8926-584BAA95D91D}" destId="{182F1669-AA70-4E1F-BE05-A14A166EB6EF}" srcOrd="1" destOrd="0" parTransId="{49940F7C-1258-4399-B3B4-E67F4E84A2AE}" sibTransId="{CAFBA010-926F-41B6-B627-7F2D501622F3}"/>
    <dgm:cxn modelId="{56139FBC-10B3-44FF-BF49-2F15A9F989C9}" type="presOf" srcId="{37B8C5FC-8CBA-4033-A3AD-1F53638D295E}" destId="{DA808E26-00EC-4D45-9723-955DE1F5A22D}" srcOrd="0" destOrd="0" presId="urn:microsoft.com/office/officeart/2005/8/layout/chevron2"/>
    <dgm:cxn modelId="{44CCB19E-E4B8-41BE-A5F0-248FBB9A08BC}" type="presOf" srcId="{29FEE6BB-CF69-46CB-8926-584BAA95D91D}" destId="{5DCBECBB-1183-4424-ADED-9C2E77D81EEA}" srcOrd="0" destOrd="0" presId="urn:microsoft.com/office/officeart/2005/8/layout/chevron2"/>
    <dgm:cxn modelId="{62E53D42-6EDA-41A1-936B-BCB9978C2006}" type="presOf" srcId="{6AA03CCD-C3A7-4158-9019-D31988689C71}" destId="{EC9C1724-E2F1-4E62-815C-7646E8DC00D5}" srcOrd="0" destOrd="0" presId="urn:microsoft.com/office/officeart/2005/8/layout/chevron2"/>
    <dgm:cxn modelId="{7096D23F-6223-4B98-AB2D-9CC273E06D5C}" type="presOf" srcId="{723678C5-EC45-4DC6-A2EE-263D23E9C17D}" destId="{EAB2988C-ECF3-4442-8B00-8F466BB34AA8}" srcOrd="0" destOrd="0" presId="urn:microsoft.com/office/officeart/2005/8/layout/chevron2"/>
    <dgm:cxn modelId="{60AD0CE2-6A33-4BEF-BF8C-07D986859C5A}" type="presOf" srcId="{E38B1808-2DFF-4235-A53E-CDDCF852ED8C}" destId="{F42F4709-3FA8-420B-80E4-07246931A1A6}" srcOrd="0" destOrd="1" presId="urn:microsoft.com/office/officeart/2005/8/layout/chevron2"/>
    <dgm:cxn modelId="{E8340864-FA44-488D-B030-F97630DA1892}" type="presParOf" srcId="{6BE9EA27-6023-4F8E-9AFD-B847B5D473C6}" destId="{3CCE25BF-91FD-4F83-8E27-AD0BABB1A201}" srcOrd="0" destOrd="0" presId="urn:microsoft.com/office/officeart/2005/8/layout/chevron2"/>
    <dgm:cxn modelId="{7A057678-2DC5-49FA-A562-4D325FBDF03D}" type="presParOf" srcId="{3CCE25BF-91FD-4F83-8E27-AD0BABB1A201}" destId="{EAB2988C-ECF3-4442-8B00-8F466BB34AA8}" srcOrd="0" destOrd="0" presId="urn:microsoft.com/office/officeart/2005/8/layout/chevron2"/>
    <dgm:cxn modelId="{7D38E4A3-C979-4290-AE64-FAD0E177A416}" type="presParOf" srcId="{3CCE25BF-91FD-4F83-8E27-AD0BABB1A201}" destId="{F42F4709-3FA8-420B-80E4-07246931A1A6}" srcOrd="1" destOrd="0" presId="urn:microsoft.com/office/officeart/2005/8/layout/chevron2"/>
    <dgm:cxn modelId="{13B52E8F-FECF-4921-B244-C99587BE3615}" type="presParOf" srcId="{6BE9EA27-6023-4F8E-9AFD-B847B5D473C6}" destId="{0A0B482F-A525-42B3-BD42-E792327B48EF}" srcOrd="1" destOrd="0" presId="urn:microsoft.com/office/officeart/2005/8/layout/chevron2"/>
    <dgm:cxn modelId="{2814F0BD-8B1B-4BC9-8D85-64519A10B095}" type="presParOf" srcId="{6BE9EA27-6023-4F8E-9AFD-B847B5D473C6}" destId="{DFAA65E8-549F-48B2-8083-B2B7B27CA1B5}" srcOrd="2" destOrd="0" presId="urn:microsoft.com/office/officeart/2005/8/layout/chevron2"/>
    <dgm:cxn modelId="{9B72CB23-EC64-423C-90B8-6144C9E6112E}" type="presParOf" srcId="{DFAA65E8-549F-48B2-8083-B2B7B27CA1B5}" destId="{5DCBECBB-1183-4424-ADED-9C2E77D81EEA}" srcOrd="0" destOrd="0" presId="urn:microsoft.com/office/officeart/2005/8/layout/chevron2"/>
    <dgm:cxn modelId="{C0248FC1-83E7-4A0B-B7F2-990CB66C22D0}" type="presParOf" srcId="{DFAA65E8-549F-48B2-8083-B2B7B27CA1B5}" destId="{DA808E26-00EC-4D45-9723-955DE1F5A22D}" srcOrd="1" destOrd="0" presId="urn:microsoft.com/office/officeart/2005/8/layout/chevron2"/>
    <dgm:cxn modelId="{959B6EDD-F883-44FB-A57F-205657770027}" type="presParOf" srcId="{6BE9EA27-6023-4F8E-9AFD-B847B5D473C6}" destId="{33AEC4E0-8294-44A4-AAF9-27ED08F61D7B}" srcOrd="3" destOrd="0" presId="urn:microsoft.com/office/officeart/2005/8/layout/chevron2"/>
    <dgm:cxn modelId="{C0FFFDCD-E936-49ED-A149-BDFCC40A8224}" type="presParOf" srcId="{6BE9EA27-6023-4F8E-9AFD-B847B5D473C6}" destId="{203CAE5C-0246-4725-A383-C94746B06ED9}" srcOrd="4" destOrd="0" presId="urn:microsoft.com/office/officeart/2005/8/layout/chevron2"/>
    <dgm:cxn modelId="{2E719AA9-4C3C-439B-9D8D-CBE5D640C3D6}" type="presParOf" srcId="{203CAE5C-0246-4725-A383-C94746B06ED9}" destId="{49C18A8E-D09B-4B41-9096-72CD1BD10095}" srcOrd="0" destOrd="0" presId="urn:microsoft.com/office/officeart/2005/8/layout/chevron2"/>
    <dgm:cxn modelId="{70D908FF-4FBB-485F-9C00-8560B031BDA2}" type="presParOf" srcId="{203CAE5C-0246-4725-A383-C94746B06ED9}" destId="{EC9C1724-E2F1-4E62-815C-7646E8DC00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FC3C8-B656-4383-BC99-F8E7B4A7F4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944AEF-14CB-4B16-8282-5E91B82FFDB4}">
      <dgm:prSet phldrT="[Text]"/>
      <dgm:spPr/>
      <dgm:t>
        <a:bodyPr/>
        <a:lstStyle/>
        <a:p>
          <a:r>
            <a:rPr lang="en-GB" dirty="0" smtClean="0"/>
            <a:t>IMO</a:t>
          </a:r>
          <a:endParaRPr lang="en-GB" dirty="0"/>
        </a:p>
      </dgm:t>
    </dgm:pt>
    <dgm:pt modelId="{73C240A4-1B31-4E0F-9240-916F0F948047}" type="parTrans" cxnId="{3B14C78D-3ED4-40CD-A98C-7A4AF270F385}">
      <dgm:prSet/>
      <dgm:spPr/>
      <dgm:t>
        <a:bodyPr/>
        <a:lstStyle/>
        <a:p>
          <a:endParaRPr lang="en-GB"/>
        </a:p>
      </dgm:t>
    </dgm:pt>
    <dgm:pt modelId="{3B498CFF-8905-40AD-B162-F449DEA1AA1D}" type="sibTrans" cxnId="{3B14C78D-3ED4-40CD-A98C-7A4AF270F385}">
      <dgm:prSet/>
      <dgm:spPr/>
      <dgm:t>
        <a:bodyPr/>
        <a:lstStyle/>
        <a:p>
          <a:endParaRPr lang="en-GB"/>
        </a:p>
      </dgm:t>
    </dgm:pt>
    <dgm:pt modelId="{2D05BCDC-BC90-4AE1-90DC-D5D6C122309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IAIN</a:t>
          </a:r>
          <a:endParaRPr lang="en-GB" dirty="0"/>
        </a:p>
      </dgm:t>
    </dgm:pt>
    <dgm:pt modelId="{3859CC46-5F53-49FD-98E3-37A9C26F5586}" type="parTrans" cxnId="{DFFC0D98-FC5D-4A81-9DF6-BF77DA0E82A3}">
      <dgm:prSet/>
      <dgm:spPr/>
      <dgm:t>
        <a:bodyPr/>
        <a:lstStyle/>
        <a:p>
          <a:endParaRPr lang="en-GB"/>
        </a:p>
      </dgm:t>
    </dgm:pt>
    <dgm:pt modelId="{F166EA2F-502D-4B00-BAD6-DB0D279A9F95}" type="sibTrans" cxnId="{DFFC0D98-FC5D-4A81-9DF6-BF77DA0E82A3}">
      <dgm:prSet/>
      <dgm:spPr/>
      <dgm:t>
        <a:bodyPr/>
        <a:lstStyle/>
        <a:p>
          <a:endParaRPr lang="en-GB"/>
        </a:p>
      </dgm:t>
    </dgm:pt>
    <dgm:pt modelId="{8A5FC1A7-99AA-47CC-BF92-3178EE3962D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IHO</a:t>
          </a:r>
          <a:endParaRPr lang="en-GB" dirty="0"/>
        </a:p>
      </dgm:t>
    </dgm:pt>
    <dgm:pt modelId="{3649E076-EF73-4D8B-B8E3-872DF6BBE971}" type="parTrans" cxnId="{88FCA886-7181-4F7B-8492-5D1A75F37827}">
      <dgm:prSet/>
      <dgm:spPr/>
      <dgm:t>
        <a:bodyPr/>
        <a:lstStyle/>
        <a:p>
          <a:endParaRPr lang="en-GB"/>
        </a:p>
      </dgm:t>
    </dgm:pt>
    <dgm:pt modelId="{CDC3CD70-083C-4C95-A7F4-42333C401297}" type="sibTrans" cxnId="{88FCA886-7181-4F7B-8492-5D1A75F37827}">
      <dgm:prSet/>
      <dgm:spPr/>
      <dgm:t>
        <a:bodyPr/>
        <a:lstStyle/>
        <a:p>
          <a:endParaRPr lang="en-GB"/>
        </a:p>
      </dgm:t>
    </dgm:pt>
    <dgm:pt modelId="{ADB29633-1CD0-4595-8BD5-0E050BF8B57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CIRM</a:t>
          </a:r>
          <a:endParaRPr lang="en-GB" dirty="0"/>
        </a:p>
      </dgm:t>
    </dgm:pt>
    <dgm:pt modelId="{ED6875FD-5DAD-4E6E-87C2-642BD4F690E9}" type="parTrans" cxnId="{89D3E972-9272-4D92-A6C2-B4FE24CECC30}">
      <dgm:prSet/>
      <dgm:spPr/>
      <dgm:t>
        <a:bodyPr/>
        <a:lstStyle/>
        <a:p>
          <a:endParaRPr lang="en-GB"/>
        </a:p>
      </dgm:t>
    </dgm:pt>
    <dgm:pt modelId="{5493061D-C2F3-457B-B256-F404426E0CAD}" type="sibTrans" cxnId="{89D3E972-9272-4D92-A6C2-B4FE24CECC30}">
      <dgm:prSet/>
      <dgm:spPr/>
      <dgm:t>
        <a:bodyPr/>
        <a:lstStyle/>
        <a:p>
          <a:endParaRPr lang="en-GB"/>
        </a:p>
      </dgm:t>
    </dgm:pt>
    <dgm:pt modelId="{6D93E82D-0789-49EB-BEEF-A69185CEDC9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 smtClean="0"/>
            <a:t>IEC</a:t>
          </a:r>
          <a:endParaRPr lang="en-GB" dirty="0"/>
        </a:p>
      </dgm:t>
    </dgm:pt>
    <dgm:pt modelId="{D3F91EF1-0E48-4799-A909-91EBCD436670}" type="parTrans" cxnId="{F23CAE37-E9BF-4401-A25B-5F946A7B005A}">
      <dgm:prSet/>
      <dgm:spPr/>
      <dgm:t>
        <a:bodyPr/>
        <a:lstStyle/>
        <a:p>
          <a:endParaRPr lang="en-GB"/>
        </a:p>
      </dgm:t>
    </dgm:pt>
    <dgm:pt modelId="{433E8510-9FBC-44A9-B101-104D09BB5965}" type="sibTrans" cxnId="{F23CAE37-E9BF-4401-A25B-5F946A7B005A}">
      <dgm:prSet/>
      <dgm:spPr/>
      <dgm:t>
        <a:bodyPr/>
        <a:lstStyle/>
        <a:p>
          <a:endParaRPr lang="en-GB"/>
        </a:p>
      </dgm:t>
    </dgm:pt>
    <dgm:pt modelId="{1781EA7D-4E4C-4A7C-90DE-ABE78DBDEBC7}">
      <dgm:prSet/>
      <dgm:spPr>
        <a:solidFill>
          <a:schemeClr val="accent4"/>
        </a:solidFill>
      </dgm:spPr>
      <dgm:t>
        <a:bodyPr/>
        <a:lstStyle/>
        <a:p>
          <a:r>
            <a:rPr lang="en-GB" dirty="0" smtClean="0"/>
            <a:t>ICS</a:t>
          </a:r>
          <a:endParaRPr lang="en-GB" dirty="0"/>
        </a:p>
      </dgm:t>
    </dgm:pt>
    <dgm:pt modelId="{F408969E-F753-48E5-8B2F-815FE10B17F8}" type="parTrans" cxnId="{F6A1027D-821D-4684-96ED-54A71AECC11D}">
      <dgm:prSet/>
      <dgm:spPr/>
      <dgm:t>
        <a:bodyPr/>
        <a:lstStyle/>
        <a:p>
          <a:endParaRPr lang="en-GB"/>
        </a:p>
      </dgm:t>
    </dgm:pt>
    <dgm:pt modelId="{183F45EB-C06A-4C3E-96DE-AFD22959A531}" type="sibTrans" cxnId="{F6A1027D-821D-4684-96ED-54A71AECC11D}">
      <dgm:prSet/>
      <dgm:spPr/>
      <dgm:t>
        <a:bodyPr/>
        <a:lstStyle/>
        <a:p>
          <a:endParaRPr lang="en-GB"/>
        </a:p>
      </dgm:t>
    </dgm:pt>
    <dgm:pt modelId="{BB615E02-454E-42E7-BA81-D32FA297F256}">
      <dgm:prSet/>
      <dgm:spPr>
        <a:solidFill>
          <a:srgbClr val="C00000"/>
        </a:solidFill>
      </dgm:spPr>
      <dgm:t>
        <a:bodyPr/>
        <a:lstStyle/>
        <a:p>
          <a:r>
            <a:rPr lang="en-GB" dirty="0" smtClean="0"/>
            <a:t>ITU</a:t>
          </a:r>
          <a:endParaRPr lang="en-GB" dirty="0"/>
        </a:p>
      </dgm:t>
    </dgm:pt>
    <dgm:pt modelId="{1F15D1F7-6C9C-4975-B59D-B067FC852E7C}" type="parTrans" cxnId="{ABAF143A-B8ED-41CC-BFCE-68C0E885C3B7}">
      <dgm:prSet/>
      <dgm:spPr/>
      <dgm:t>
        <a:bodyPr/>
        <a:lstStyle/>
        <a:p>
          <a:endParaRPr lang="en-GB"/>
        </a:p>
      </dgm:t>
    </dgm:pt>
    <dgm:pt modelId="{9E3F01C5-5DAD-444B-BF71-F0404328646A}" type="sibTrans" cxnId="{ABAF143A-B8ED-41CC-BFCE-68C0E885C3B7}">
      <dgm:prSet/>
      <dgm:spPr/>
      <dgm:t>
        <a:bodyPr/>
        <a:lstStyle/>
        <a:p>
          <a:endParaRPr lang="en-GB"/>
        </a:p>
      </dgm:t>
    </dgm:pt>
    <dgm:pt modelId="{B4FA62B5-1B5B-43E7-85A0-D119E53ACC30}">
      <dgm:prSet/>
      <dgm:spPr/>
      <dgm:t>
        <a:bodyPr/>
        <a:lstStyle/>
        <a:p>
          <a:r>
            <a:rPr lang="en-GB" dirty="0" smtClean="0"/>
            <a:t>IALA</a:t>
          </a:r>
          <a:endParaRPr lang="en-GB" dirty="0"/>
        </a:p>
      </dgm:t>
    </dgm:pt>
    <dgm:pt modelId="{E93B0271-6EAA-4C08-8BE6-E0DFD21860F7}" type="parTrans" cxnId="{BD340DB8-860A-46FD-AF66-2EB526EDA473}">
      <dgm:prSet/>
      <dgm:spPr/>
      <dgm:t>
        <a:bodyPr/>
        <a:lstStyle/>
        <a:p>
          <a:endParaRPr lang="en-GB"/>
        </a:p>
      </dgm:t>
    </dgm:pt>
    <dgm:pt modelId="{6FBFE756-6070-43E6-AD53-A2513D375961}" type="sibTrans" cxnId="{BD340DB8-860A-46FD-AF66-2EB526EDA473}">
      <dgm:prSet/>
      <dgm:spPr/>
      <dgm:t>
        <a:bodyPr/>
        <a:lstStyle/>
        <a:p>
          <a:endParaRPr lang="en-GB"/>
        </a:p>
      </dgm:t>
    </dgm:pt>
    <dgm:pt modelId="{972AA8BD-B221-4C28-997E-12FE8974A0B6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IMPA</a:t>
          </a:r>
          <a:endParaRPr lang="en-GB" dirty="0"/>
        </a:p>
      </dgm:t>
    </dgm:pt>
    <dgm:pt modelId="{B91A8107-3BF6-4001-9CA1-E90AB5C9CF4E}" type="parTrans" cxnId="{CBCAC6C7-9E2D-41FB-8053-A5C5A1367E03}">
      <dgm:prSet/>
      <dgm:spPr/>
      <dgm:t>
        <a:bodyPr/>
        <a:lstStyle/>
        <a:p>
          <a:endParaRPr lang="en-GB"/>
        </a:p>
      </dgm:t>
    </dgm:pt>
    <dgm:pt modelId="{98B6346A-67DE-4D49-8FA6-B77120B9DC00}" type="sibTrans" cxnId="{CBCAC6C7-9E2D-41FB-8053-A5C5A1367E03}">
      <dgm:prSet/>
      <dgm:spPr/>
      <dgm:t>
        <a:bodyPr/>
        <a:lstStyle/>
        <a:p>
          <a:endParaRPr lang="en-GB"/>
        </a:p>
      </dgm:t>
    </dgm:pt>
    <dgm:pt modelId="{E7B00654-E6A5-4870-87E9-F31A5442B449}" type="pres">
      <dgm:prSet presAssocID="{7E0FC3C8-B656-4383-BC99-F8E7B4A7F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058D86-A068-4E3A-AAA4-08926F32A688}" type="pres">
      <dgm:prSet presAssocID="{35944AEF-14CB-4B16-8282-5E91B82FFDB4}" presName="centerShape" presStyleLbl="node0" presStyleIdx="0" presStyleCnt="1"/>
      <dgm:spPr/>
      <dgm:t>
        <a:bodyPr/>
        <a:lstStyle/>
        <a:p>
          <a:endParaRPr lang="en-GB"/>
        </a:p>
      </dgm:t>
    </dgm:pt>
    <dgm:pt modelId="{3C91EABA-3FF0-42AB-A98C-3B0247CDCB2A}" type="pres">
      <dgm:prSet presAssocID="{3859CC46-5F53-49FD-98E3-37A9C26F5586}" presName="parTrans" presStyleLbl="sibTrans2D1" presStyleIdx="0" presStyleCnt="8"/>
      <dgm:spPr/>
      <dgm:t>
        <a:bodyPr/>
        <a:lstStyle/>
        <a:p>
          <a:endParaRPr lang="en-GB"/>
        </a:p>
      </dgm:t>
    </dgm:pt>
    <dgm:pt modelId="{1F151503-310D-4394-B041-738FB97F9EAB}" type="pres">
      <dgm:prSet presAssocID="{3859CC46-5F53-49FD-98E3-37A9C26F5586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44803AB7-921A-4683-9924-097D100067C8}" type="pres">
      <dgm:prSet presAssocID="{2D05BCDC-BC90-4AE1-90DC-D5D6C122309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69611-3847-4959-A010-53BFA4FFBEFC}" type="pres">
      <dgm:prSet presAssocID="{1F15D1F7-6C9C-4975-B59D-B067FC852E7C}" presName="parTrans" presStyleLbl="sibTrans2D1" presStyleIdx="1" presStyleCnt="8"/>
      <dgm:spPr/>
      <dgm:t>
        <a:bodyPr/>
        <a:lstStyle/>
        <a:p>
          <a:endParaRPr lang="en-GB"/>
        </a:p>
      </dgm:t>
    </dgm:pt>
    <dgm:pt modelId="{B4133C28-150A-487C-B17B-5B25163442DC}" type="pres">
      <dgm:prSet presAssocID="{1F15D1F7-6C9C-4975-B59D-B067FC852E7C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F8F35786-DADD-429E-8B32-F5597A6CE240}" type="pres">
      <dgm:prSet presAssocID="{BB615E02-454E-42E7-BA81-D32FA297F25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C569C-69B5-4097-89A7-1DD0444BC50B}" type="pres">
      <dgm:prSet presAssocID="{3649E076-EF73-4D8B-B8E3-872DF6BBE971}" presName="parTrans" presStyleLbl="sibTrans2D1" presStyleIdx="2" presStyleCnt="8"/>
      <dgm:spPr/>
      <dgm:t>
        <a:bodyPr/>
        <a:lstStyle/>
        <a:p>
          <a:endParaRPr lang="en-GB"/>
        </a:p>
      </dgm:t>
    </dgm:pt>
    <dgm:pt modelId="{F21C6B01-3CD1-4AF2-8A3D-A45922258ACB}" type="pres">
      <dgm:prSet presAssocID="{3649E076-EF73-4D8B-B8E3-872DF6BBE971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9ACAAE57-B64B-4CB3-901C-8EEC2DFA9C91}" type="pres">
      <dgm:prSet presAssocID="{8A5FC1A7-99AA-47CC-BF92-3178EE3962D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4F8C7F-E7D0-488F-8270-72B4E2811C76}" type="pres">
      <dgm:prSet presAssocID="{ED6875FD-5DAD-4E6E-87C2-642BD4F690E9}" presName="parTrans" presStyleLbl="sibTrans2D1" presStyleIdx="3" presStyleCnt="8"/>
      <dgm:spPr/>
      <dgm:t>
        <a:bodyPr/>
        <a:lstStyle/>
        <a:p>
          <a:endParaRPr lang="en-GB"/>
        </a:p>
      </dgm:t>
    </dgm:pt>
    <dgm:pt modelId="{F07BDE69-CC66-44C7-B136-8A2A5C7F1CA0}" type="pres">
      <dgm:prSet presAssocID="{ED6875FD-5DAD-4E6E-87C2-642BD4F690E9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6144EEE8-6E2C-40CD-B68C-6A006DEA86AD}" type="pres">
      <dgm:prSet presAssocID="{ADB29633-1CD0-4595-8BD5-0E050BF8B57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C3718-91F2-4CC8-AA2B-86C7E47ECE52}" type="pres">
      <dgm:prSet presAssocID="{D3F91EF1-0E48-4799-A909-91EBCD436670}" presName="parTrans" presStyleLbl="sibTrans2D1" presStyleIdx="4" presStyleCnt="8"/>
      <dgm:spPr/>
      <dgm:t>
        <a:bodyPr/>
        <a:lstStyle/>
        <a:p>
          <a:endParaRPr lang="en-GB"/>
        </a:p>
      </dgm:t>
    </dgm:pt>
    <dgm:pt modelId="{D3683059-6EE7-4F5C-ABEE-A2ACA2437A9A}" type="pres">
      <dgm:prSet presAssocID="{D3F91EF1-0E48-4799-A909-91EBCD43667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B0BC33D9-7CC6-49FC-9EC0-AD2831D1996B}" type="pres">
      <dgm:prSet presAssocID="{6D93E82D-0789-49EB-BEEF-A69185CEDC9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D97235-86D9-42AA-B6BF-7C96297870E1}" type="pres">
      <dgm:prSet presAssocID="{F408969E-F753-48E5-8B2F-815FE10B17F8}" presName="parTrans" presStyleLbl="sibTrans2D1" presStyleIdx="5" presStyleCnt="8"/>
      <dgm:spPr/>
      <dgm:t>
        <a:bodyPr/>
        <a:lstStyle/>
        <a:p>
          <a:endParaRPr lang="en-GB"/>
        </a:p>
      </dgm:t>
    </dgm:pt>
    <dgm:pt modelId="{6D89A2FF-0DA4-4919-993D-311ED646CD82}" type="pres">
      <dgm:prSet presAssocID="{F408969E-F753-48E5-8B2F-815FE10B17F8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EC41521B-2ECC-469B-8817-1C4936A13B42}" type="pres">
      <dgm:prSet presAssocID="{1781EA7D-4E4C-4A7C-90DE-ABE78DBDEB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C279D-4A67-4AB5-95C3-2B2442E8FE0B}" type="pres">
      <dgm:prSet presAssocID="{E93B0271-6EAA-4C08-8BE6-E0DFD21860F7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558E1B3-2D54-4ED3-9F6E-6B6FAF64BD01}" type="pres">
      <dgm:prSet presAssocID="{E93B0271-6EAA-4C08-8BE6-E0DFD21860F7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5EA8D29-C0C7-40EA-81B1-0C70F71524B1}" type="pres">
      <dgm:prSet presAssocID="{B4FA62B5-1B5B-43E7-85A0-D119E53ACC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AA9A0-91F4-4503-8FC9-B8CFEC816B7B}" type="pres">
      <dgm:prSet presAssocID="{B91A8107-3BF6-4001-9CA1-E90AB5C9CF4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D7CBD9EE-90A4-439D-ABA0-B7577D7DDD2C}" type="pres">
      <dgm:prSet presAssocID="{B91A8107-3BF6-4001-9CA1-E90AB5C9CF4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4BF61BBE-E610-482E-8BA8-E572504846C1}" type="pres">
      <dgm:prSet presAssocID="{972AA8BD-B221-4C28-997E-12FE8974A0B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AF143A-B8ED-41CC-BFCE-68C0E885C3B7}" srcId="{35944AEF-14CB-4B16-8282-5E91B82FFDB4}" destId="{BB615E02-454E-42E7-BA81-D32FA297F256}" srcOrd="1" destOrd="0" parTransId="{1F15D1F7-6C9C-4975-B59D-B067FC852E7C}" sibTransId="{9E3F01C5-5DAD-444B-BF71-F0404328646A}"/>
    <dgm:cxn modelId="{1CB8AE8E-E28C-47BF-AF62-8B488C31887D}" type="presOf" srcId="{BB615E02-454E-42E7-BA81-D32FA297F256}" destId="{F8F35786-DADD-429E-8B32-F5597A6CE240}" srcOrd="0" destOrd="0" presId="urn:microsoft.com/office/officeart/2005/8/layout/radial5"/>
    <dgm:cxn modelId="{965F8235-550C-4F27-B423-9F8E57C95C85}" type="presOf" srcId="{F408969E-F753-48E5-8B2F-815FE10B17F8}" destId="{6D89A2FF-0DA4-4919-993D-311ED646CD82}" srcOrd="1" destOrd="0" presId="urn:microsoft.com/office/officeart/2005/8/layout/radial5"/>
    <dgm:cxn modelId="{A47289E9-16C3-403B-8BB8-D31A334A7F72}" type="presOf" srcId="{B91A8107-3BF6-4001-9CA1-E90AB5C9CF4E}" destId="{D7CBD9EE-90A4-439D-ABA0-B7577D7DDD2C}" srcOrd="1" destOrd="0" presId="urn:microsoft.com/office/officeart/2005/8/layout/radial5"/>
    <dgm:cxn modelId="{BD340DB8-860A-46FD-AF66-2EB526EDA473}" srcId="{35944AEF-14CB-4B16-8282-5E91B82FFDB4}" destId="{B4FA62B5-1B5B-43E7-85A0-D119E53ACC30}" srcOrd="6" destOrd="0" parTransId="{E93B0271-6EAA-4C08-8BE6-E0DFD21860F7}" sibTransId="{6FBFE756-6070-43E6-AD53-A2513D375961}"/>
    <dgm:cxn modelId="{CBCAC6C7-9E2D-41FB-8053-A5C5A1367E03}" srcId="{35944AEF-14CB-4B16-8282-5E91B82FFDB4}" destId="{972AA8BD-B221-4C28-997E-12FE8974A0B6}" srcOrd="7" destOrd="0" parTransId="{B91A8107-3BF6-4001-9CA1-E90AB5C9CF4E}" sibTransId="{98B6346A-67DE-4D49-8FA6-B77120B9DC00}"/>
    <dgm:cxn modelId="{ADE52FBF-6694-4F2A-9DE0-D88C94BB2174}" type="presOf" srcId="{D3F91EF1-0E48-4799-A909-91EBCD436670}" destId="{EB1C3718-91F2-4CC8-AA2B-86C7E47ECE52}" srcOrd="0" destOrd="0" presId="urn:microsoft.com/office/officeart/2005/8/layout/radial5"/>
    <dgm:cxn modelId="{5F366C85-E2EA-4D9F-99D6-B4A486AD2F26}" type="presOf" srcId="{F408969E-F753-48E5-8B2F-815FE10B17F8}" destId="{B3D97235-86D9-42AA-B6BF-7C96297870E1}" srcOrd="0" destOrd="0" presId="urn:microsoft.com/office/officeart/2005/8/layout/radial5"/>
    <dgm:cxn modelId="{E9774C85-4E66-498C-BD39-FABAB0925CBF}" type="presOf" srcId="{E93B0271-6EAA-4C08-8BE6-E0DFD21860F7}" destId="{7CAC279D-4A67-4AB5-95C3-2B2442E8FE0B}" srcOrd="0" destOrd="0" presId="urn:microsoft.com/office/officeart/2005/8/layout/radial5"/>
    <dgm:cxn modelId="{4D2EF475-3FDE-414F-9F64-3634B4126D68}" type="presOf" srcId="{ED6875FD-5DAD-4E6E-87C2-642BD4F690E9}" destId="{F07BDE69-CC66-44C7-B136-8A2A5C7F1CA0}" srcOrd="1" destOrd="0" presId="urn:microsoft.com/office/officeart/2005/8/layout/radial5"/>
    <dgm:cxn modelId="{7B3F7133-9C03-45D7-9E1B-56C12D50D5E8}" type="presOf" srcId="{1781EA7D-4E4C-4A7C-90DE-ABE78DBDEBC7}" destId="{EC41521B-2ECC-469B-8817-1C4936A13B42}" srcOrd="0" destOrd="0" presId="urn:microsoft.com/office/officeart/2005/8/layout/radial5"/>
    <dgm:cxn modelId="{C6E7805D-1681-4770-8ECA-CD1BAEAC6E79}" type="presOf" srcId="{1F15D1F7-6C9C-4975-B59D-B067FC852E7C}" destId="{B4133C28-150A-487C-B17B-5B25163442DC}" srcOrd="1" destOrd="0" presId="urn:microsoft.com/office/officeart/2005/8/layout/radial5"/>
    <dgm:cxn modelId="{C684910F-3294-4767-8EB2-2B23940EE39C}" type="presOf" srcId="{8A5FC1A7-99AA-47CC-BF92-3178EE3962D5}" destId="{9ACAAE57-B64B-4CB3-901C-8EEC2DFA9C91}" srcOrd="0" destOrd="0" presId="urn:microsoft.com/office/officeart/2005/8/layout/radial5"/>
    <dgm:cxn modelId="{F23CAE37-E9BF-4401-A25B-5F946A7B005A}" srcId="{35944AEF-14CB-4B16-8282-5E91B82FFDB4}" destId="{6D93E82D-0789-49EB-BEEF-A69185CEDC92}" srcOrd="4" destOrd="0" parTransId="{D3F91EF1-0E48-4799-A909-91EBCD436670}" sibTransId="{433E8510-9FBC-44A9-B101-104D09BB5965}"/>
    <dgm:cxn modelId="{88FCA886-7181-4F7B-8492-5D1A75F37827}" srcId="{35944AEF-14CB-4B16-8282-5E91B82FFDB4}" destId="{8A5FC1A7-99AA-47CC-BF92-3178EE3962D5}" srcOrd="2" destOrd="0" parTransId="{3649E076-EF73-4D8B-B8E3-872DF6BBE971}" sibTransId="{CDC3CD70-083C-4C95-A7F4-42333C401297}"/>
    <dgm:cxn modelId="{704E1805-DF31-4341-B0E2-93E61C04996B}" type="presOf" srcId="{1F15D1F7-6C9C-4975-B59D-B067FC852E7C}" destId="{25E69611-3847-4959-A010-53BFA4FFBEFC}" srcOrd="0" destOrd="0" presId="urn:microsoft.com/office/officeart/2005/8/layout/radial5"/>
    <dgm:cxn modelId="{7D1E84E3-733B-48FF-A654-D11999FAAF2B}" type="presOf" srcId="{35944AEF-14CB-4B16-8282-5E91B82FFDB4}" destId="{3C058D86-A068-4E3A-AAA4-08926F32A688}" srcOrd="0" destOrd="0" presId="urn:microsoft.com/office/officeart/2005/8/layout/radial5"/>
    <dgm:cxn modelId="{3B14C78D-3ED4-40CD-A98C-7A4AF270F385}" srcId="{7E0FC3C8-B656-4383-BC99-F8E7B4A7F455}" destId="{35944AEF-14CB-4B16-8282-5E91B82FFDB4}" srcOrd="0" destOrd="0" parTransId="{73C240A4-1B31-4E0F-9240-916F0F948047}" sibTransId="{3B498CFF-8905-40AD-B162-F449DEA1AA1D}"/>
    <dgm:cxn modelId="{89D3E972-9272-4D92-A6C2-B4FE24CECC30}" srcId="{35944AEF-14CB-4B16-8282-5E91B82FFDB4}" destId="{ADB29633-1CD0-4595-8BD5-0E050BF8B573}" srcOrd="3" destOrd="0" parTransId="{ED6875FD-5DAD-4E6E-87C2-642BD4F690E9}" sibTransId="{5493061D-C2F3-457B-B256-F404426E0CAD}"/>
    <dgm:cxn modelId="{34B499CC-6188-4E07-A64E-D6E944C281DA}" type="presOf" srcId="{3649E076-EF73-4D8B-B8E3-872DF6BBE971}" destId="{F21C6B01-3CD1-4AF2-8A3D-A45922258ACB}" srcOrd="1" destOrd="0" presId="urn:microsoft.com/office/officeart/2005/8/layout/radial5"/>
    <dgm:cxn modelId="{31B5A780-ACEA-461D-98D6-F2F05EA39541}" type="presOf" srcId="{972AA8BD-B221-4C28-997E-12FE8974A0B6}" destId="{4BF61BBE-E610-482E-8BA8-E572504846C1}" srcOrd="0" destOrd="0" presId="urn:microsoft.com/office/officeart/2005/8/layout/radial5"/>
    <dgm:cxn modelId="{807BAB17-3C0B-432D-B372-E597D07A7149}" type="presOf" srcId="{ADB29633-1CD0-4595-8BD5-0E050BF8B573}" destId="{6144EEE8-6E2C-40CD-B68C-6A006DEA86AD}" srcOrd="0" destOrd="0" presId="urn:microsoft.com/office/officeart/2005/8/layout/radial5"/>
    <dgm:cxn modelId="{781807F1-F594-4255-B28D-A96DE8C8CCDA}" type="presOf" srcId="{6D93E82D-0789-49EB-BEEF-A69185CEDC92}" destId="{B0BC33D9-7CC6-49FC-9EC0-AD2831D1996B}" srcOrd="0" destOrd="0" presId="urn:microsoft.com/office/officeart/2005/8/layout/radial5"/>
    <dgm:cxn modelId="{3B5B32EF-F343-4F1C-83E2-5875139A74A8}" type="presOf" srcId="{3859CC46-5F53-49FD-98E3-37A9C26F5586}" destId="{1F151503-310D-4394-B041-738FB97F9EAB}" srcOrd="1" destOrd="0" presId="urn:microsoft.com/office/officeart/2005/8/layout/radial5"/>
    <dgm:cxn modelId="{3BF05806-686E-481E-82F5-BD6DEDFAFBEA}" type="presOf" srcId="{2D05BCDC-BC90-4AE1-90DC-D5D6C1223097}" destId="{44803AB7-921A-4683-9924-097D100067C8}" srcOrd="0" destOrd="0" presId="urn:microsoft.com/office/officeart/2005/8/layout/radial5"/>
    <dgm:cxn modelId="{8BAB0D05-00B9-4DDE-A369-F2C716F1F645}" type="presOf" srcId="{D3F91EF1-0E48-4799-A909-91EBCD436670}" destId="{D3683059-6EE7-4F5C-ABEE-A2ACA2437A9A}" srcOrd="1" destOrd="0" presId="urn:microsoft.com/office/officeart/2005/8/layout/radial5"/>
    <dgm:cxn modelId="{F6A1027D-821D-4684-96ED-54A71AECC11D}" srcId="{35944AEF-14CB-4B16-8282-5E91B82FFDB4}" destId="{1781EA7D-4E4C-4A7C-90DE-ABE78DBDEBC7}" srcOrd="5" destOrd="0" parTransId="{F408969E-F753-48E5-8B2F-815FE10B17F8}" sibTransId="{183F45EB-C06A-4C3E-96DE-AFD22959A531}"/>
    <dgm:cxn modelId="{A53573DB-A58D-4137-AC24-232CEED02499}" type="presOf" srcId="{7E0FC3C8-B656-4383-BC99-F8E7B4A7F455}" destId="{E7B00654-E6A5-4870-87E9-F31A5442B449}" srcOrd="0" destOrd="0" presId="urn:microsoft.com/office/officeart/2005/8/layout/radial5"/>
    <dgm:cxn modelId="{AEC566B6-053C-4A5A-B740-299A2A4055E5}" type="presOf" srcId="{B4FA62B5-1B5B-43E7-85A0-D119E53ACC30}" destId="{85EA8D29-C0C7-40EA-81B1-0C70F71524B1}" srcOrd="0" destOrd="0" presId="urn:microsoft.com/office/officeart/2005/8/layout/radial5"/>
    <dgm:cxn modelId="{AA196608-5016-4F53-B33A-BA8543B88881}" type="presOf" srcId="{3859CC46-5F53-49FD-98E3-37A9C26F5586}" destId="{3C91EABA-3FF0-42AB-A98C-3B0247CDCB2A}" srcOrd="0" destOrd="0" presId="urn:microsoft.com/office/officeart/2005/8/layout/radial5"/>
    <dgm:cxn modelId="{2B9C1B7D-1DB1-46E2-9877-AE13A14B08F1}" type="presOf" srcId="{B91A8107-3BF6-4001-9CA1-E90AB5C9CF4E}" destId="{225AA9A0-91F4-4503-8FC9-B8CFEC816B7B}" srcOrd="0" destOrd="0" presId="urn:microsoft.com/office/officeart/2005/8/layout/radial5"/>
    <dgm:cxn modelId="{DFFC0D98-FC5D-4A81-9DF6-BF77DA0E82A3}" srcId="{35944AEF-14CB-4B16-8282-5E91B82FFDB4}" destId="{2D05BCDC-BC90-4AE1-90DC-D5D6C1223097}" srcOrd="0" destOrd="0" parTransId="{3859CC46-5F53-49FD-98E3-37A9C26F5586}" sibTransId="{F166EA2F-502D-4B00-BAD6-DB0D279A9F95}"/>
    <dgm:cxn modelId="{025D954C-71CB-4461-8F0C-3CC918C57F3B}" type="presOf" srcId="{3649E076-EF73-4D8B-B8E3-872DF6BBE971}" destId="{23AC569C-69B5-4097-89A7-1DD0444BC50B}" srcOrd="0" destOrd="0" presId="urn:microsoft.com/office/officeart/2005/8/layout/radial5"/>
    <dgm:cxn modelId="{B31ED4D7-6910-401F-ADF9-E80B2C3378E0}" type="presOf" srcId="{E93B0271-6EAA-4C08-8BE6-E0DFD21860F7}" destId="{9558E1B3-2D54-4ED3-9F6E-6B6FAF64BD01}" srcOrd="1" destOrd="0" presId="urn:microsoft.com/office/officeart/2005/8/layout/radial5"/>
    <dgm:cxn modelId="{31B89BE7-FD8B-4760-8FF2-FFFF3F7440C5}" type="presOf" srcId="{ED6875FD-5DAD-4E6E-87C2-642BD4F690E9}" destId="{E64F8C7F-E7D0-488F-8270-72B4E2811C76}" srcOrd="0" destOrd="0" presId="urn:microsoft.com/office/officeart/2005/8/layout/radial5"/>
    <dgm:cxn modelId="{031158DF-9754-46B1-BFF3-A961E80483A0}" type="presParOf" srcId="{E7B00654-E6A5-4870-87E9-F31A5442B449}" destId="{3C058D86-A068-4E3A-AAA4-08926F32A688}" srcOrd="0" destOrd="0" presId="urn:microsoft.com/office/officeart/2005/8/layout/radial5"/>
    <dgm:cxn modelId="{02922ADF-9ECF-49D8-95CB-000447D4B476}" type="presParOf" srcId="{E7B00654-E6A5-4870-87E9-F31A5442B449}" destId="{3C91EABA-3FF0-42AB-A98C-3B0247CDCB2A}" srcOrd="1" destOrd="0" presId="urn:microsoft.com/office/officeart/2005/8/layout/radial5"/>
    <dgm:cxn modelId="{4C6BB62D-CC0A-4EA8-A38A-A01B85E56216}" type="presParOf" srcId="{3C91EABA-3FF0-42AB-A98C-3B0247CDCB2A}" destId="{1F151503-310D-4394-B041-738FB97F9EAB}" srcOrd="0" destOrd="0" presId="urn:microsoft.com/office/officeart/2005/8/layout/radial5"/>
    <dgm:cxn modelId="{81C142E9-F085-40A0-806F-F86A657E5F89}" type="presParOf" srcId="{E7B00654-E6A5-4870-87E9-F31A5442B449}" destId="{44803AB7-921A-4683-9924-097D100067C8}" srcOrd="2" destOrd="0" presId="urn:microsoft.com/office/officeart/2005/8/layout/radial5"/>
    <dgm:cxn modelId="{892D478B-77C4-4737-8AC8-E89EB666A22D}" type="presParOf" srcId="{E7B00654-E6A5-4870-87E9-F31A5442B449}" destId="{25E69611-3847-4959-A010-53BFA4FFBEFC}" srcOrd="3" destOrd="0" presId="urn:microsoft.com/office/officeart/2005/8/layout/radial5"/>
    <dgm:cxn modelId="{294C5847-7DFD-452F-B67E-22B004D0E1B0}" type="presParOf" srcId="{25E69611-3847-4959-A010-53BFA4FFBEFC}" destId="{B4133C28-150A-487C-B17B-5B25163442DC}" srcOrd="0" destOrd="0" presId="urn:microsoft.com/office/officeart/2005/8/layout/radial5"/>
    <dgm:cxn modelId="{D8FF922C-B7F3-4CE1-99E7-515B09E9E586}" type="presParOf" srcId="{E7B00654-E6A5-4870-87E9-F31A5442B449}" destId="{F8F35786-DADD-429E-8B32-F5597A6CE240}" srcOrd="4" destOrd="0" presId="urn:microsoft.com/office/officeart/2005/8/layout/radial5"/>
    <dgm:cxn modelId="{129B289E-027E-4134-ACD4-411F608787A2}" type="presParOf" srcId="{E7B00654-E6A5-4870-87E9-F31A5442B449}" destId="{23AC569C-69B5-4097-89A7-1DD0444BC50B}" srcOrd="5" destOrd="0" presId="urn:microsoft.com/office/officeart/2005/8/layout/radial5"/>
    <dgm:cxn modelId="{3592150B-4C88-47DF-9DF9-3D6BF92188B4}" type="presParOf" srcId="{23AC569C-69B5-4097-89A7-1DD0444BC50B}" destId="{F21C6B01-3CD1-4AF2-8A3D-A45922258ACB}" srcOrd="0" destOrd="0" presId="urn:microsoft.com/office/officeart/2005/8/layout/radial5"/>
    <dgm:cxn modelId="{3894D121-285A-4887-A9CC-2F3D1BF112BA}" type="presParOf" srcId="{E7B00654-E6A5-4870-87E9-F31A5442B449}" destId="{9ACAAE57-B64B-4CB3-901C-8EEC2DFA9C91}" srcOrd="6" destOrd="0" presId="urn:microsoft.com/office/officeart/2005/8/layout/radial5"/>
    <dgm:cxn modelId="{EBA98DB9-BC44-4962-886C-D300F1A886D5}" type="presParOf" srcId="{E7B00654-E6A5-4870-87E9-F31A5442B449}" destId="{E64F8C7F-E7D0-488F-8270-72B4E2811C76}" srcOrd="7" destOrd="0" presId="urn:microsoft.com/office/officeart/2005/8/layout/radial5"/>
    <dgm:cxn modelId="{9CC9CE2B-B769-49C8-B5CC-24F19DE3BCC4}" type="presParOf" srcId="{E64F8C7F-E7D0-488F-8270-72B4E2811C76}" destId="{F07BDE69-CC66-44C7-B136-8A2A5C7F1CA0}" srcOrd="0" destOrd="0" presId="urn:microsoft.com/office/officeart/2005/8/layout/radial5"/>
    <dgm:cxn modelId="{8528F862-39EE-48E6-B384-A49F2CD91D74}" type="presParOf" srcId="{E7B00654-E6A5-4870-87E9-F31A5442B449}" destId="{6144EEE8-6E2C-40CD-B68C-6A006DEA86AD}" srcOrd="8" destOrd="0" presId="urn:microsoft.com/office/officeart/2005/8/layout/radial5"/>
    <dgm:cxn modelId="{CB266DF1-B4CE-4155-8BE5-E3D8484934EE}" type="presParOf" srcId="{E7B00654-E6A5-4870-87E9-F31A5442B449}" destId="{EB1C3718-91F2-4CC8-AA2B-86C7E47ECE52}" srcOrd="9" destOrd="0" presId="urn:microsoft.com/office/officeart/2005/8/layout/radial5"/>
    <dgm:cxn modelId="{ABB7666C-81BF-4EEB-AD24-25078ABC625C}" type="presParOf" srcId="{EB1C3718-91F2-4CC8-AA2B-86C7E47ECE52}" destId="{D3683059-6EE7-4F5C-ABEE-A2ACA2437A9A}" srcOrd="0" destOrd="0" presId="urn:microsoft.com/office/officeart/2005/8/layout/radial5"/>
    <dgm:cxn modelId="{6238AB2B-D373-439C-878F-44E4346D72B8}" type="presParOf" srcId="{E7B00654-E6A5-4870-87E9-F31A5442B449}" destId="{B0BC33D9-7CC6-49FC-9EC0-AD2831D1996B}" srcOrd="10" destOrd="0" presId="urn:microsoft.com/office/officeart/2005/8/layout/radial5"/>
    <dgm:cxn modelId="{F09E789F-2A8F-472F-ADC5-BE7323289D72}" type="presParOf" srcId="{E7B00654-E6A5-4870-87E9-F31A5442B449}" destId="{B3D97235-86D9-42AA-B6BF-7C96297870E1}" srcOrd="11" destOrd="0" presId="urn:microsoft.com/office/officeart/2005/8/layout/radial5"/>
    <dgm:cxn modelId="{0A925DB6-85F8-48A9-8179-2EBA05A26B5F}" type="presParOf" srcId="{B3D97235-86D9-42AA-B6BF-7C96297870E1}" destId="{6D89A2FF-0DA4-4919-993D-311ED646CD82}" srcOrd="0" destOrd="0" presId="urn:microsoft.com/office/officeart/2005/8/layout/radial5"/>
    <dgm:cxn modelId="{D97B74BA-D18E-48F1-A41F-44A64A4B4483}" type="presParOf" srcId="{E7B00654-E6A5-4870-87E9-F31A5442B449}" destId="{EC41521B-2ECC-469B-8817-1C4936A13B42}" srcOrd="12" destOrd="0" presId="urn:microsoft.com/office/officeart/2005/8/layout/radial5"/>
    <dgm:cxn modelId="{61FDA6E4-4627-42C2-B250-FC4E177E33B1}" type="presParOf" srcId="{E7B00654-E6A5-4870-87E9-F31A5442B449}" destId="{7CAC279D-4A67-4AB5-95C3-2B2442E8FE0B}" srcOrd="13" destOrd="0" presId="urn:microsoft.com/office/officeart/2005/8/layout/radial5"/>
    <dgm:cxn modelId="{FFCBF80D-B558-4CB2-858F-815EC90AB9F7}" type="presParOf" srcId="{7CAC279D-4A67-4AB5-95C3-2B2442E8FE0B}" destId="{9558E1B3-2D54-4ED3-9F6E-6B6FAF64BD01}" srcOrd="0" destOrd="0" presId="urn:microsoft.com/office/officeart/2005/8/layout/radial5"/>
    <dgm:cxn modelId="{29C73CE1-6466-43DA-B9C9-7A163A39326B}" type="presParOf" srcId="{E7B00654-E6A5-4870-87E9-F31A5442B449}" destId="{85EA8D29-C0C7-40EA-81B1-0C70F71524B1}" srcOrd="14" destOrd="0" presId="urn:microsoft.com/office/officeart/2005/8/layout/radial5"/>
    <dgm:cxn modelId="{D029E655-D7A2-413A-B9CC-54024F58EB1E}" type="presParOf" srcId="{E7B00654-E6A5-4870-87E9-F31A5442B449}" destId="{225AA9A0-91F4-4503-8FC9-B8CFEC816B7B}" srcOrd="15" destOrd="0" presId="urn:microsoft.com/office/officeart/2005/8/layout/radial5"/>
    <dgm:cxn modelId="{E6A5627B-AF9D-4569-9E18-DF1156DACAAB}" type="presParOf" srcId="{225AA9A0-91F4-4503-8FC9-B8CFEC816B7B}" destId="{D7CBD9EE-90A4-439D-ABA0-B7577D7DDD2C}" srcOrd="0" destOrd="0" presId="urn:microsoft.com/office/officeart/2005/8/layout/radial5"/>
    <dgm:cxn modelId="{1E73FF2F-EC82-456F-8F91-326A80B284E4}" type="presParOf" srcId="{E7B00654-E6A5-4870-87E9-F31A5442B449}" destId="{4BF61BBE-E610-482E-8BA8-E572504846C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FB0C1-5954-4834-B399-02F9DCAC9BB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E1E660-4C23-4381-9EA0-77C55A52A674}">
      <dgm:prSet phldrT="[Text]"/>
      <dgm:spPr/>
      <dgm:t>
        <a:bodyPr/>
        <a:lstStyle/>
        <a:p>
          <a:r>
            <a:rPr lang="en-GB" dirty="0" smtClean="0"/>
            <a:t>2004</a:t>
          </a:r>
          <a:endParaRPr lang="en-GB" dirty="0"/>
        </a:p>
      </dgm:t>
    </dgm:pt>
    <dgm:pt modelId="{6D4C4EF3-E5D0-45A9-9AC1-D73338DE5FA4}" type="parTrans" cxnId="{A7D1195C-3709-425D-8C44-A4BA88622BE4}">
      <dgm:prSet/>
      <dgm:spPr/>
      <dgm:t>
        <a:bodyPr/>
        <a:lstStyle/>
        <a:p>
          <a:endParaRPr lang="en-GB"/>
        </a:p>
      </dgm:t>
    </dgm:pt>
    <dgm:pt modelId="{EB7ECE8F-EA88-4331-A39B-F5AB2D381FDE}" type="sibTrans" cxnId="{A7D1195C-3709-425D-8C44-A4BA88622BE4}">
      <dgm:prSet/>
      <dgm:spPr/>
      <dgm:t>
        <a:bodyPr/>
        <a:lstStyle/>
        <a:p>
          <a:endParaRPr lang="en-GB"/>
        </a:p>
      </dgm:t>
    </dgm:pt>
    <dgm:pt modelId="{8E015414-4E25-4016-8BE7-62B0EFD6D5F4}">
      <dgm:prSet phldrT="[Text]"/>
      <dgm:spPr/>
      <dgm:t>
        <a:bodyPr/>
        <a:lstStyle/>
        <a:p>
          <a:r>
            <a:rPr lang="en-GB" dirty="0" smtClean="0"/>
            <a:t>IMO </a:t>
          </a:r>
          <a:r>
            <a:rPr lang="en-GB" dirty="0" smtClean="0"/>
            <a:t>MSC considered </a:t>
          </a:r>
          <a:r>
            <a:rPr lang="en-GB" dirty="0" smtClean="0"/>
            <a:t>the issue</a:t>
          </a:r>
          <a:endParaRPr lang="en-GB" dirty="0"/>
        </a:p>
      </dgm:t>
    </dgm:pt>
    <dgm:pt modelId="{B3CB18B7-8530-4A11-BC86-307BB287319D}" type="parTrans" cxnId="{3B5E5C07-F261-487E-A112-ECF6A490A073}">
      <dgm:prSet/>
      <dgm:spPr/>
      <dgm:t>
        <a:bodyPr/>
        <a:lstStyle/>
        <a:p>
          <a:endParaRPr lang="en-GB"/>
        </a:p>
      </dgm:t>
    </dgm:pt>
    <dgm:pt modelId="{2C6CFC36-A62E-4B70-BA34-20F6189C5C74}" type="sibTrans" cxnId="{3B5E5C07-F261-487E-A112-ECF6A490A073}">
      <dgm:prSet/>
      <dgm:spPr/>
      <dgm:t>
        <a:bodyPr/>
        <a:lstStyle/>
        <a:p>
          <a:endParaRPr lang="en-GB"/>
        </a:p>
      </dgm:t>
    </dgm:pt>
    <dgm:pt modelId="{4F3096B2-A9BB-48EF-98CE-F61AA507DA47}">
      <dgm:prSet phldrT="[Text]"/>
      <dgm:spPr/>
      <dgm:t>
        <a:bodyPr/>
        <a:lstStyle/>
        <a:p>
          <a:r>
            <a:rPr lang="en-GB" dirty="0" smtClean="0"/>
            <a:t>2006</a:t>
          </a:r>
          <a:endParaRPr lang="en-GB" dirty="0"/>
        </a:p>
      </dgm:t>
    </dgm:pt>
    <dgm:pt modelId="{D0A23730-2C5F-4220-8B44-1689EECD020D}" type="parTrans" cxnId="{1EA3584F-EC46-43D5-A606-F512A1379C1D}">
      <dgm:prSet/>
      <dgm:spPr/>
      <dgm:t>
        <a:bodyPr/>
        <a:lstStyle/>
        <a:p>
          <a:endParaRPr lang="en-GB"/>
        </a:p>
      </dgm:t>
    </dgm:pt>
    <dgm:pt modelId="{A4F1E58F-87A5-43D0-BFF0-B92348ACF9C3}" type="sibTrans" cxnId="{1EA3584F-EC46-43D5-A606-F512A1379C1D}">
      <dgm:prSet/>
      <dgm:spPr/>
      <dgm:t>
        <a:bodyPr/>
        <a:lstStyle/>
        <a:p>
          <a:endParaRPr lang="en-GB"/>
        </a:p>
      </dgm:t>
    </dgm:pt>
    <dgm:pt modelId="{88F35F9C-8406-40B8-80E4-E4754C6BA276}">
      <dgm:prSet phldrT="[Text]"/>
      <dgm:spPr/>
      <dgm:t>
        <a:bodyPr/>
        <a:lstStyle/>
        <a:p>
          <a:r>
            <a:rPr lang="en-GB" dirty="0" smtClean="0"/>
            <a:t>Proposed Development led by IALA </a:t>
          </a:r>
          <a:endParaRPr lang="en-GB" dirty="0"/>
        </a:p>
      </dgm:t>
    </dgm:pt>
    <dgm:pt modelId="{E1437995-E9F9-460B-9A58-444785266196}" type="parTrans" cxnId="{184C5101-C8BD-4445-90A8-96E68839C692}">
      <dgm:prSet/>
      <dgm:spPr/>
      <dgm:t>
        <a:bodyPr/>
        <a:lstStyle/>
        <a:p>
          <a:endParaRPr lang="en-GB"/>
        </a:p>
      </dgm:t>
    </dgm:pt>
    <dgm:pt modelId="{38F16EB1-A116-4DE7-9E72-677E8DE2E409}" type="sibTrans" cxnId="{184C5101-C8BD-4445-90A8-96E68839C692}">
      <dgm:prSet/>
      <dgm:spPr/>
      <dgm:t>
        <a:bodyPr/>
        <a:lstStyle/>
        <a:p>
          <a:endParaRPr lang="en-GB"/>
        </a:p>
      </dgm:t>
    </dgm:pt>
    <dgm:pt modelId="{6C53707D-B721-4980-976A-E558920DDDFA}">
      <dgm:prSet phldrT="[Text]"/>
      <dgm:spPr/>
      <dgm:t>
        <a:bodyPr/>
        <a:lstStyle/>
        <a:p>
          <a:r>
            <a:rPr lang="en-GB" dirty="0" smtClean="0"/>
            <a:t>2014</a:t>
          </a:r>
          <a:endParaRPr lang="en-GB" dirty="0"/>
        </a:p>
      </dgm:t>
    </dgm:pt>
    <dgm:pt modelId="{31419E51-1450-4E3C-BCC7-615978B2EFF5}" type="parTrans" cxnId="{1F124272-4871-493A-8311-FDAF8E2DC6BE}">
      <dgm:prSet/>
      <dgm:spPr/>
      <dgm:t>
        <a:bodyPr/>
        <a:lstStyle/>
        <a:p>
          <a:endParaRPr lang="en-GB"/>
        </a:p>
      </dgm:t>
    </dgm:pt>
    <dgm:pt modelId="{1A62C2A0-5C98-43A3-80C1-A7A53F0AF6B5}" type="sibTrans" cxnId="{1F124272-4871-493A-8311-FDAF8E2DC6BE}">
      <dgm:prSet/>
      <dgm:spPr/>
      <dgm:t>
        <a:bodyPr/>
        <a:lstStyle/>
        <a:p>
          <a:endParaRPr lang="en-GB"/>
        </a:p>
      </dgm:t>
    </dgm:pt>
    <dgm:pt modelId="{69F7909F-3993-4B12-872A-D1D02F427816}">
      <dgm:prSet phldrT="[Text]"/>
      <dgm:spPr/>
      <dgm:t>
        <a:bodyPr/>
        <a:lstStyle/>
        <a:p>
          <a:r>
            <a:rPr lang="en-GB" dirty="0" smtClean="0"/>
            <a:t>Strategic Implementation Plan</a:t>
          </a:r>
          <a:endParaRPr lang="en-GB" dirty="0"/>
        </a:p>
      </dgm:t>
    </dgm:pt>
    <dgm:pt modelId="{95046F5A-4A09-446B-9A33-ED5C34AABF6E}" type="parTrans" cxnId="{7B61FC89-61D8-481B-BD14-5AE63CA5FDE7}">
      <dgm:prSet/>
      <dgm:spPr/>
      <dgm:t>
        <a:bodyPr/>
        <a:lstStyle/>
        <a:p>
          <a:endParaRPr lang="en-GB"/>
        </a:p>
      </dgm:t>
    </dgm:pt>
    <dgm:pt modelId="{1A300C73-E10B-4238-8800-94F1B8F5B840}" type="sibTrans" cxnId="{7B61FC89-61D8-481B-BD14-5AE63CA5FDE7}">
      <dgm:prSet/>
      <dgm:spPr/>
      <dgm:t>
        <a:bodyPr/>
        <a:lstStyle/>
        <a:p>
          <a:endParaRPr lang="en-GB"/>
        </a:p>
      </dgm:t>
    </dgm:pt>
    <dgm:pt modelId="{E59516EB-D715-4C67-B3D3-7F5731CFDCC2}">
      <dgm:prSet/>
      <dgm:spPr/>
      <dgm:t>
        <a:bodyPr/>
        <a:lstStyle/>
        <a:p>
          <a:r>
            <a:rPr lang="en-GB" dirty="0" smtClean="0"/>
            <a:t>2008</a:t>
          </a:r>
          <a:endParaRPr lang="en-GB" dirty="0"/>
        </a:p>
      </dgm:t>
    </dgm:pt>
    <dgm:pt modelId="{5799E8F3-3413-4C93-B61C-D9176C49C2C9}" type="parTrans" cxnId="{48233AFC-E9ED-4B68-B4C6-3F479B0987F3}">
      <dgm:prSet/>
      <dgm:spPr/>
      <dgm:t>
        <a:bodyPr/>
        <a:lstStyle/>
        <a:p>
          <a:endParaRPr lang="en-GB"/>
        </a:p>
      </dgm:t>
    </dgm:pt>
    <dgm:pt modelId="{FCA32BCF-7B5E-48FA-B536-FFC7D60E3531}" type="sibTrans" cxnId="{48233AFC-E9ED-4B68-B4C6-3F479B0987F3}">
      <dgm:prSet/>
      <dgm:spPr/>
      <dgm:t>
        <a:bodyPr/>
        <a:lstStyle/>
        <a:p>
          <a:endParaRPr lang="en-GB"/>
        </a:p>
      </dgm:t>
    </dgm:pt>
    <dgm:pt modelId="{29B40F0C-3DF5-49CB-B215-BE6A9A564ABF}">
      <dgm:prSet/>
      <dgm:spPr/>
      <dgm:t>
        <a:bodyPr/>
        <a:lstStyle/>
        <a:p>
          <a:r>
            <a:rPr lang="en-GB" dirty="0" smtClean="0"/>
            <a:t>MSC 85 Approved Strategy</a:t>
          </a:r>
          <a:endParaRPr lang="en-GB" dirty="0"/>
        </a:p>
      </dgm:t>
    </dgm:pt>
    <dgm:pt modelId="{E3FF61E1-E959-4DC5-BAED-60D6AD459B97}" type="parTrans" cxnId="{5AC514BB-937F-48EA-B950-A4D1647D5E13}">
      <dgm:prSet/>
      <dgm:spPr/>
      <dgm:t>
        <a:bodyPr/>
        <a:lstStyle/>
        <a:p>
          <a:endParaRPr lang="en-GB"/>
        </a:p>
      </dgm:t>
    </dgm:pt>
    <dgm:pt modelId="{B12E26E7-7293-4706-9562-B0B8EF08FD14}" type="sibTrans" cxnId="{5AC514BB-937F-48EA-B950-A4D1647D5E13}">
      <dgm:prSet/>
      <dgm:spPr/>
      <dgm:t>
        <a:bodyPr/>
        <a:lstStyle/>
        <a:p>
          <a:endParaRPr lang="en-GB"/>
        </a:p>
      </dgm:t>
    </dgm:pt>
    <dgm:pt modelId="{D4F76B41-48D8-4D14-BA9E-7D6F8028A328}" type="pres">
      <dgm:prSet presAssocID="{14DFB0C1-5954-4834-B399-02F9DCAC9B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1C3C03-25E3-44D1-A4EC-DF641FE1E540}" type="pres">
      <dgm:prSet presAssocID="{BEE1E660-4C23-4381-9EA0-77C55A52A674}" presName="composite" presStyleCnt="0"/>
      <dgm:spPr/>
    </dgm:pt>
    <dgm:pt modelId="{2BC64E97-2787-4250-8292-C7C346792119}" type="pres">
      <dgm:prSet presAssocID="{BEE1E660-4C23-4381-9EA0-77C55A52A6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7FA0F-F813-4DB7-BBA5-B0D5B632DB24}" type="pres">
      <dgm:prSet presAssocID="{BEE1E660-4C23-4381-9EA0-77C55A52A6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3634C-2C87-4050-9965-2BADEA33BDF0}" type="pres">
      <dgm:prSet presAssocID="{EB7ECE8F-EA88-4331-A39B-F5AB2D381FDE}" presName="sp" presStyleCnt="0"/>
      <dgm:spPr/>
    </dgm:pt>
    <dgm:pt modelId="{A7CDCA64-DFF3-4A3E-91FD-82D888B3AAE8}" type="pres">
      <dgm:prSet presAssocID="{4F3096B2-A9BB-48EF-98CE-F61AA507DA47}" presName="composite" presStyleCnt="0"/>
      <dgm:spPr/>
    </dgm:pt>
    <dgm:pt modelId="{A4018ED7-6828-4DCD-AC6D-354BFE2CE563}" type="pres">
      <dgm:prSet presAssocID="{4F3096B2-A9BB-48EF-98CE-F61AA507DA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C4424D-0EB8-4C83-892C-DC12FDFD4571}" type="pres">
      <dgm:prSet presAssocID="{4F3096B2-A9BB-48EF-98CE-F61AA507DA4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662AE4-DF0F-478C-B278-F46D96D92111}" type="pres">
      <dgm:prSet presAssocID="{A4F1E58F-87A5-43D0-BFF0-B92348ACF9C3}" presName="sp" presStyleCnt="0"/>
      <dgm:spPr/>
    </dgm:pt>
    <dgm:pt modelId="{460EBE86-F316-496D-A82A-0C152147F888}" type="pres">
      <dgm:prSet presAssocID="{E59516EB-D715-4C67-B3D3-7F5731CFDCC2}" presName="composite" presStyleCnt="0"/>
      <dgm:spPr/>
    </dgm:pt>
    <dgm:pt modelId="{19E7780D-AF13-4953-A2BF-3F2E32DC127E}" type="pres">
      <dgm:prSet presAssocID="{E59516EB-D715-4C67-B3D3-7F5731CFDC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148873-1572-4503-B581-22EF55FE7F08}" type="pres">
      <dgm:prSet presAssocID="{E59516EB-D715-4C67-B3D3-7F5731CFDC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3186CA-C1AE-4D60-BF7D-0CF8BC1ADAA5}" type="pres">
      <dgm:prSet presAssocID="{FCA32BCF-7B5E-48FA-B536-FFC7D60E3531}" presName="sp" presStyleCnt="0"/>
      <dgm:spPr/>
    </dgm:pt>
    <dgm:pt modelId="{43B56E0B-FF39-49EB-8CEE-8BAB0E184B30}" type="pres">
      <dgm:prSet presAssocID="{6C53707D-B721-4980-976A-E558920DDDFA}" presName="composite" presStyleCnt="0"/>
      <dgm:spPr/>
    </dgm:pt>
    <dgm:pt modelId="{2433C435-E1A3-4064-A7F3-8E79FF3025CD}" type="pres">
      <dgm:prSet presAssocID="{6C53707D-B721-4980-976A-E558920DDD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D36D2-2ADB-41AC-9134-FB18F1451E0B}" type="pres">
      <dgm:prSet presAssocID="{6C53707D-B721-4980-976A-E558920DDD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C514BB-937F-48EA-B950-A4D1647D5E13}" srcId="{E59516EB-D715-4C67-B3D3-7F5731CFDCC2}" destId="{29B40F0C-3DF5-49CB-B215-BE6A9A564ABF}" srcOrd="0" destOrd="0" parTransId="{E3FF61E1-E959-4DC5-BAED-60D6AD459B97}" sibTransId="{B12E26E7-7293-4706-9562-B0B8EF08FD14}"/>
    <dgm:cxn modelId="{48233AFC-E9ED-4B68-B4C6-3F479B0987F3}" srcId="{14DFB0C1-5954-4834-B399-02F9DCAC9BBC}" destId="{E59516EB-D715-4C67-B3D3-7F5731CFDCC2}" srcOrd="2" destOrd="0" parTransId="{5799E8F3-3413-4C93-B61C-D9176C49C2C9}" sibTransId="{FCA32BCF-7B5E-48FA-B536-FFC7D60E3531}"/>
    <dgm:cxn modelId="{B26EF38B-2A86-486D-9CA5-F15FC1D9D634}" type="presOf" srcId="{88F35F9C-8406-40B8-80E4-E4754C6BA276}" destId="{2DC4424D-0EB8-4C83-892C-DC12FDFD4571}" srcOrd="0" destOrd="0" presId="urn:microsoft.com/office/officeart/2005/8/layout/chevron2"/>
    <dgm:cxn modelId="{05352A05-2B56-4D3A-B429-86EF98023299}" type="presOf" srcId="{8E015414-4E25-4016-8BE7-62B0EFD6D5F4}" destId="{D387FA0F-F813-4DB7-BBA5-B0D5B632DB24}" srcOrd="0" destOrd="0" presId="urn:microsoft.com/office/officeart/2005/8/layout/chevron2"/>
    <dgm:cxn modelId="{D17016A2-C579-4070-82D2-DEE1B92C3FF1}" type="presOf" srcId="{14DFB0C1-5954-4834-B399-02F9DCAC9BBC}" destId="{D4F76B41-48D8-4D14-BA9E-7D6F8028A328}" srcOrd="0" destOrd="0" presId="urn:microsoft.com/office/officeart/2005/8/layout/chevron2"/>
    <dgm:cxn modelId="{09B56C06-6A61-426A-A4A0-A33C2A84B9D0}" type="presOf" srcId="{29B40F0C-3DF5-49CB-B215-BE6A9A564ABF}" destId="{F8148873-1572-4503-B581-22EF55FE7F08}" srcOrd="0" destOrd="0" presId="urn:microsoft.com/office/officeart/2005/8/layout/chevron2"/>
    <dgm:cxn modelId="{1EA3584F-EC46-43D5-A606-F512A1379C1D}" srcId="{14DFB0C1-5954-4834-B399-02F9DCAC9BBC}" destId="{4F3096B2-A9BB-48EF-98CE-F61AA507DA47}" srcOrd="1" destOrd="0" parTransId="{D0A23730-2C5F-4220-8B44-1689EECD020D}" sibTransId="{A4F1E58F-87A5-43D0-BFF0-B92348ACF9C3}"/>
    <dgm:cxn modelId="{A7D1195C-3709-425D-8C44-A4BA88622BE4}" srcId="{14DFB0C1-5954-4834-B399-02F9DCAC9BBC}" destId="{BEE1E660-4C23-4381-9EA0-77C55A52A674}" srcOrd="0" destOrd="0" parTransId="{6D4C4EF3-E5D0-45A9-9AC1-D73338DE5FA4}" sibTransId="{EB7ECE8F-EA88-4331-A39B-F5AB2D381FDE}"/>
    <dgm:cxn modelId="{1F124272-4871-493A-8311-FDAF8E2DC6BE}" srcId="{14DFB0C1-5954-4834-B399-02F9DCAC9BBC}" destId="{6C53707D-B721-4980-976A-E558920DDDFA}" srcOrd="3" destOrd="0" parTransId="{31419E51-1450-4E3C-BCC7-615978B2EFF5}" sibTransId="{1A62C2A0-5C98-43A3-80C1-A7A53F0AF6B5}"/>
    <dgm:cxn modelId="{4DE1D626-A5F8-4C2B-92A2-FF1292C9B964}" type="presOf" srcId="{4F3096B2-A9BB-48EF-98CE-F61AA507DA47}" destId="{A4018ED7-6828-4DCD-AC6D-354BFE2CE563}" srcOrd="0" destOrd="0" presId="urn:microsoft.com/office/officeart/2005/8/layout/chevron2"/>
    <dgm:cxn modelId="{48AEF0FF-1B38-4CCD-9CC4-A60BA02C2EC0}" type="presOf" srcId="{69F7909F-3993-4B12-872A-D1D02F427816}" destId="{BD0D36D2-2ADB-41AC-9134-FB18F1451E0B}" srcOrd="0" destOrd="0" presId="urn:microsoft.com/office/officeart/2005/8/layout/chevron2"/>
    <dgm:cxn modelId="{7B61FC89-61D8-481B-BD14-5AE63CA5FDE7}" srcId="{6C53707D-B721-4980-976A-E558920DDDFA}" destId="{69F7909F-3993-4B12-872A-D1D02F427816}" srcOrd="0" destOrd="0" parTransId="{95046F5A-4A09-446B-9A33-ED5C34AABF6E}" sibTransId="{1A300C73-E10B-4238-8800-94F1B8F5B840}"/>
    <dgm:cxn modelId="{3B5E5C07-F261-487E-A112-ECF6A490A073}" srcId="{BEE1E660-4C23-4381-9EA0-77C55A52A674}" destId="{8E015414-4E25-4016-8BE7-62B0EFD6D5F4}" srcOrd="0" destOrd="0" parTransId="{B3CB18B7-8530-4A11-BC86-307BB287319D}" sibTransId="{2C6CFC36-A62E-4B70-BA34-20F6189C5C74}"/>
    <dgm:cxn modelId="{99E219E2-F01A-4E3D-AEE4-5C65768C7570}" type="presOf" srcId="{6C53707D-B721-4980-976A-E558920DDDFA}" destId="{2433C435-E1A3-4064-A7F3-8E79FF3025CD}" srcOrd="0" destOrd="0" presId="urn:microsoft.com/office/officeart/2005/8/layout/chevron2"/>
    <dgm:cxn modelId="{184C5101-C8BD-4445-90A8-96E68839C692}" srcId="{4F3096B2-A9BB-48EF-98CE-F61AA507DA47}" destId="{88F35F9C-8406-40B8-80E4-E4754C6BA276}" srcOrd="0" destOrd="0" parTransId="{E1437995-E9F9-460B-9A58-444785266196}" sibTransId="{38F16EB1-A116-4DE7-9E72-677E8DE2E409}"/>
    <dgm:cxn modelId="{0C697A86-808B-4BAC-AA03-ADED5A19F671}" type="presOf" srcId="{E59516EB-D715-4C67-B3D3-7F5731CFDCC2}" destId="{19E7780D-AF13-4953-A2BF-3F2E32DC127E}" srcOrd="0" destOrd="0" presId="urn:microsoft.com/office/officeart/2005/8/layout/chevron2"/>
    <dgm:cxn modelId="{1FFA8EDB-57CB-48E5-BAD6-DE2FF96FDE6D}" type="presOf" srcId="{BEE1E660-4C23-4381-9EA0-77C55A52A674}" destId="{2BC64E97-2787-4250-8292-C7C346792119}" srcOrd="0" destOrd="0" presId="urn:microsoft.com/office/officeart/2005/8/layout/chevron2"/>
    <dgm:cxn modelId="{02D382A4-4048-4CE5-862C-64D8BB958883}" type="presParOf" srcId="{D4F76B41-48D8-4D14-BA9E-7D6F8028A328}" destId="{9D1C3C03-25E3-44D1-A4EC-DF641FE1E540}" srcOrd="0" destOrd="0" presId="urn:microsoft.com/office/officeart/2005/8/layout/chevron2"/>
    <dgm:cxn modelId="{6C084258-B749-407B-AF94-9016513C267E}" type="presParOf" srcId="{9D1C3C03-25E3-44D1-A4EC-DF641FE1E540}" destId="{2BC64E97-2787-4250-8292-C7C346792119}" srcOrd="0" destOrd="0" presId="urn:microsoft.com/office/officeart/2005/8/layout/chevron2"/>
    <dgm:cxn modelId="{8979A871-F3FF-467C-AEE2-1E76C5EABFB3}" type="presParOf" srcId="{9D1C3C03-25E3-44D1-A4EC-DF641FE1E540}" destId="{D387FA0F-F813-4DB7-BBA5-B0D5B632DB24}" srcOrd="1" destOrd="0" presId="urn:microsoft.com/office/officeart/2005/8/layout/chevron2"/>
    <dgm:cxn modelId="{092ECCA1-52D4-4E9B-B4B7-0958BD08840D}" type="presParOf" srcId="{D4F76B41-48D8-4D14-BA9E-7D6F8028A328}" destId="{50D3634C-2C87-4050-9965-2BADEA33BDF0}" srcOrd="1" destOrd="0" presId="urn:microsoft.com/office/officeart/2005/8/layout/chevron2"/>
    <dgm:cxn modelId="{7F8C92F4-BBED-47E0-90FF-A3987B6EE46E}" type="presParOf" srcId="{D4F76B41-48D8-4D14-BA9E-7D6F8028A328}" destId="{A7CDCA64-DFF3-4A3E-91FD-82D888B3AAE8}" srcOrd="2" destOrd="0" presId="urn:microsoft.com/office/officeart/2005/8/layout/chevron2"/>
    <dgm:cxn modelId="{47D88B6F-9F58-4904-9EA5-A3421679F315}" type="presParOf" srcId="{A7CDCA64-DFF3-4A3E-91FD-82D888B3AAE8}" destId="{A4018ED7-6828-4DCD-AC6D-354BFE2CE563}" srcOrd="0" destOrd="0" presId="urn:microsoft.com/office/officeart/2005/8/layout/chevron2"/>
    <dgm:cxn modelId="{4964B8C1-3BAE-4555-A396-BEA02417F83B}" type="presParOf" srcId="{A7CDCA64-DFF3-4A3E-91FD-82D888B3AAE8}" destId="{2DC4424D-0EB8-4C83-892C-DC12FDFD4571}" srcOrd="1" destOrd="0" presId="urn:microsoft.com/office/officeart/2005/8/layout/chevron2"/>
    <dgm:cxn modelId="{ACCC49C1-C2C8-41C1-B904-9A40988563A0}" type="presParOf" srcId="{D4F76B41-48D8-4D14-BA9E-7D6F8028A328}" destId="{53662AE4-DF0F-478C-B278-F46D96D92111}" srcOrd="3" destOrd="0" presId="urn:microsoft.com/office/officeart/2005/8/layout/chevron2"/>
    <dgm:cxn modelId="{D07ABC44-9876-4338-B04C-DF0ADA22B139}" type="presParOf" srcId="{D4F76B41-48D8-4D14-BA9E-7D6F8028A328}" destId="{460EBE86-F316-496D-A82A-0C152147F888}" srcOrd="4" destOrd="0" presId="urn:microsoft.com/office/officeart/2005/8/layout/chevron2"/>
    <dgm:cxn modelId="{663A2F7E-575F-4ABA-A49C-48FE40711FDC}" type="presParOf" srcId="{460EBE86-F316-496D-A82A-0C152147F888}" destId="{19E7780D-AF13-4953-A2BF-3F2E32DC127E}" srcOrd="0" destOrd="0" presId="urn:microsoft.com/office/officeart/2005/8/layout/chevron2"/>
    <dgm:cxn modelId="{FD0EA135-D67D-47C4-8C53-A5B78DC5DF0D}" type="presParOf" srcId="{460EBE86-F316-496D-A82A-0C152147F888}" destId="{F8148873-1572-4503-B581-22EF55FE7F08}" srcOrd="1" destOrd="0" presId="urn:microsoft.com/office/officeart/2005/8/layout/chevron2"/>
    <dgm:cxn modelId="{72C2C657-D3C1-4F4B-B4E5-2109A8D6C987}" type="presParOf" srcId="{D4F76B41-48D8-4D14-BA9E-7D6F8028A328}" destId="{E23186CA-C1AE-4D60-BF7D-0CF8BC1ADAA5}" srcOrd="5" destOrd="0" presId="urn:microsoft.com/office/officeart/2005/8/layout/chevron2"/>
    <dgm:cxn modelId="{4A34E75D-3B42-4E4B-8FA5-9148BA5F773B}" type="presParOf" srcId="{D4F76B41-48D8-4D14-BA9E-7D6F8028A328}" destId="{43B56E0B-FF39-49EB-8CEE-8BAB0E184B30}" srcOrd="6" destOrd="0" presId="urn:microsoft.com/office/officeart/2005/8/layout/chevron2"/>
    <dgm:cxn modelId="{96A09509-0007-4ECE-8B5B-60D18D1A02A7}" type="presParOf" srcId="{43B56E0B-FF39-49EB-8CEE-8BAB0E184B30}" destId="{2433C435-E1A3-4064-A7F3-8E79FF3025CD}" srcOrd="0" destOrd="0" presId="urn:microsoft.com/office/officeart/2005/8/layout/chevron2"/>
    <dgm:cxn modelId="{08AADDF6-0831-439E-8B8E-F7952014AB8A}" type="presParOf" srcId="{43B56E0B-FF39-49EB-8CEE-8BAB0E184B30}" destId="{BD0D36D2-2ADB-41AC-9134-FB18F1451E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F2D02-4974-45AA-9872-0C5D7F94C988}">
      <dsp:nvSpPr>
        <dsp:cNvPr id="0" name=""/>
        <dsp:cNvSpPr/>
      </dsp:nvSpPr>
      <dsp:spPr>
        <a:xfrm rot="5400000">
          <a:off x="5109303" y="-2022410"/>
          <a:ext cx="9736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WORLDWIDE STANDARDISATION, UNIFORMITY AND INTEROPERABILITY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SYSTEM INTEGRATION</a:t>
          </a:r>
          <a:endParaRPr lang="en-GB" sz="1700" kern="1200" dirty="0"/>
        </a:p>
      </dsp:txBody>
      <dsp:txXfrm rot="-5400000">
        <a:off x="2962656" y="171767"/>
        <a:ext cx="5219414" cy="878589"/>
      </dsp:txXfrm>
    </dsp:sp>
    <dsp:sp modelId="{0C3ADDE5-BD1F-4860-B970-367B36F535D8}">
      <dsp:nvSpPr>
        <dsp:cNvPr id="0" name=""/>
        <dsp:cNvSpPr/>
      </dsp:nvSpPr>
      <dsp:spPr>
        <a:xfrm>
          <a:off x="0" y="2530"/>
          <a:ext cx="2962656" cy="1217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PROMTE</a:t>
          </a:r>
          <a:endParaRPr lang="en-GB" sz="3000" kern="1200" dirty="0"/>
        </a:p>
      </dsp:txBody>
      <dsp:txXfrm>
        <a:off x="59412" y="61942"/>
        <a:ext cx="2843832" cy="1098238"/>
      </dsp:txXfrm>
    </dsp:sp>
    <dsp:sp modelId="{D52CCEF3-DBDF-4467-8DB3-D21EF2E51272}">
      <dsp:nvSpPr>
        <dsp:cNvPr id="0" name=""/>
        <dsp:cNvSpPr/>
      </dsp:nvSpPr>
      <dsp:spPr>
        <a:xfrm rot="5400000">
          <a:off x="5109303" y="-801248"/>
          <a:ext cx="9736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smtClean="0">
              <a:solidFill>
                <a:srgbClr val="FF0000"/>
              </a:solidFill>
              <a:latin typeface="Calibri"/>
            </a:rPr>
            <a:t>SAFE / SECURE NAVIGATION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VESSEL TRAFFIC MANAGEMENT AND MONITORING </a:t>
          </a:r>
          <a:endParaRPr lang="nl-NL" sz="1700" b="1" kern="1200" dirty="0">
            <a:solidFill>
              <a:srgbClr val="FF0000"/>
            </a:solidFill>
            <a:latin typeface="Calibri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COMMUNICATION AND DATA EXCHANGE</a:t>
          </a:r>
          <a:endParaRPr lang="nl-NL" sz="1700" b="1" kern="1200" dirty="0">
            <a:solidFill>
              <a:srgbClr val="1F497D"/>
            </a:solidFill>
            <a:latin typeface="Calibri"/>
          </a:endParaRPr>
        </a:p>
      </dsp:txBody>
      <dsp:txXfrm rot="-5400000">
        <a:off x="2962656" y="1392929"/>
        <a:ext cx="5219414" cy="878589"/>
      </dsp:txXfrm>
    </dsp:sp>
    <dsp:sp modelId="{C876B7E8-7C43-4DB1-8C1E-98AA6EFF9975}">
      <dsp:nvSpPr>
        <dsp:cNvPr id="0" name=""/>
        <dsp:cNvSpPr/>
      </dsp:nvSpPr>
      <dsp:spPr>
        <a:xfrm>
          <a:off x="0" y="1280445"/>
          <a:ext cx="2962656" cy="1217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SUPPORT</a:t>
          </a:r>
          <a:endParaRPr lang="en-GB" sz="3000" kern="1200" dirty="0"/>
        </a:p>
      </dsp:txBody>
      <dsp:txXfrm>
        <a:off x="59412" y="1339857"/>
        <a:ext cx="2843832" cy="1098238"/>
      </dsp:txXfrm>
    </dsp:sp>
    <dsp:sp modelId="{AE5331F9-FEFF-482A-A989-AF3B9FC01CA1}">
      <dsp:nvSpPr>
        <dsp:cNvPr id="0" name=""/>
        <dsp:cNvSpPr/>
      </dsp:nvSpPr>
      <dsp:spPr>
        <a:xfrm rot="5400000">
          <a:off x="5109303" y="533420"/>
          <a:ext cx="9736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EFFICIENT MARITIME TRANSPORT AND LOGISTICS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700" b="1" kern="1200" dirty="0" smtClean="0">
              <a:solidFill>
                <a:srgbClr val="FF0000"/>
              </a:solidFill>
              <a:latin typeface="Calibri"/>
            </a:rPr>
            <a:t>EFFECTIVE SEARCH-AND-RESCUE, DISASTER AND INCIDENTS RESPONSE</a:t>
          </a:r>
          <a:endParaRPr lang="nl-NL" sz="1700" b="1" kern="1200" dirty="0">
            <a:solidFill>
              <a:srgbClr val="FF0000"/>
            </a:solidFill>
            <a:latin typeface="Calibri"/>
          </a:endParaRPr>
        </a:p>
      </dsp:txBody>
      <dsp:txXfrm rot="-5400000">
        <a:off x="2962656" y="2727597"/>
        <a:ext cx="5219414" cy="878589"/>
      </dsp:txXfrm>
    </dsp:sp>
    <dsp:sp modelId="{2D98B32C-543D-46DB-9AAF-CF3FE3DB4224}">
      <dsp:nvSpPr>
        <dsp:cNvPr id="0" name=""/>
        <dsp:cNvSpPr/>
      </dsp:nvSpPr>
      <dsp:spPr>
        <a:xfrm>
          <a:off x="0" y="2558361"/>
          <a:ext cx="2962656" cy="1217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CONTRIBUTE</a:t>
          </a:r>
          <a:endParaRPr lang="en-GB" sz="3000" kern="1200" dirty="0"/>
        </a:p>
      </dsp:txBody>
      <dsp:txXfrm>
        <a:off x="59412" y="2617773"/>
        <a:ext cx="2843832" cy="1098238"/>
      </dsp:txXfrm>
    </dsp:sp>
    <dsp:sp modelId="{C96B1639-D80D-44DC-8A49-E28A34397FBE}">
      <dsp:nvSpPr>
        <dsp:cNvPr id="0" name=""/>
        <dsp:cNvSpPr/>
      </dsp:nvSpPr>
      <dsp:spPr>
        <a:xfrm>
          <a:off x="0" y="3836277"/>
          <a:ext cx="2962656" cy="1217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000" kern="1200" dirty="0" smtClean="0"/>
            <a:t>DEVELOP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/>
        </a:p>
      </dsp:txBody>
      <dsp:txXfrm>
        <a:off x="59412" y="3895689"/>
        <a:ext cx="2843832" cy="1098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988C-ECF3-4442-8B00-8F466BB34AA8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PNT</a:t>
          </a:r>
          <a:endParaRPr lang="en-GB" sz="2500" kern="1200" dirty="0"/>
        </a:p>
      </dsp:txBody>
      <dsp:txXfrm rot="-5400000">
        <a:off x="1" y="557734"/>
        <a:ext cx="1114719" cy="477737"/>
      </dsp:txXfrm>
    </dsp:sp>
    <dsp:sp modelId="{F42F4709-3FA8-420B-80E4-07246931A1A6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Resilient Navigation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IALA WW Radionavigation Plan</a:t>
          </a:r>
          <a:endParaRPr lang="en-GB" sz="2700" kern="1200" dirty="0"/>
        </a:p>
      </dsp:txBody>
      <dsp:txXfrm rot="-5400000">
        <a:off x="1114720" y="50903"/>
        <a:ext cx="7064351" cy="934038"/>
      </dsp:txXfrm>
    </dsp:sp>
    <dsp:sp modelId="{5DCBECBB-1183-4424-ADED-9C2E77D81EEA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Comms</a:t>
          </a:r>
          <a:endParaRPr lang="en-GB" sz="2500" kern="1200" dirty="0"/>
        </a:p>
      </dsp:txBody>
      <dsp:txXfrm rot="-5400000">
        <a:off x="1" y="1955850"/>
        <a:ext cx="1114719" cy="477737"/>
      </dsp:txXfrm>
    </dsp:sp>
    <dsp:sp modelId="{DA808E26-00EC-4D45-9723-955DE1F5A22D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Uninterrupted communications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IALA Maritime Radio Communications Plan</a:t>
          </a:r>
          <a:endParaRPr lang="en-GB" sz="2700" kern="1200" dirty="0"/>
        </a:p>
      </dsp:txBody>
      <dsp:txXfrm rot="-5400000">
        <a:off x="1114720" y="1449019"/>
        <a:ext cx="7064351" cy="934038"/>
      </dsp:txXfrm>
    </dsp:sp>
    <dsp:sp modelId="{49C18A8E-D09B-4B41-9096-72CD1BD10095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ENCs</a:t>
          </a:r>
          <a:endParaRPr lang="en-GB" sz="2500" kern="1200" dirty="0"/>
        </a:p>
      </dsp:txBody>
      <dsp:txXfrm rot="-5400000">
        <a:off x="1" y="3353966"/>
        <a:ext cx="1114719" cy="477737"/>
      </dsp:txXfrm>
    </dsp:sp>
    <dsp:sp modelId="{EC9C1724-E2F1-4E62-815C-7646E8DC00D5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Population of ECDIS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Adequate Electronic Navigational Charts</a:t>
          </a:r>
          <a:endParaRPr lang="en-GB" sz="2700" kern="1200" dirty="0"/>
        </a:p>
      </dsp:txBody>
      <dsp:txXfrm rot="-5400000">
        <a:off x="1114720" y="2847135"/>
        <a:ext cx="7064351" cy="934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58D86-A068-4E3A-AAA4-08926F32A688}">
      <dsp:nvSpPr>
        <dsp:cNvPr id="0" name=""/>
        <dsp:cNvSpPr/>
      </dsp:nvSpPr>
      <dsp:spPr>
        <a:xfrm>
          <a:off x="3526722" y="1759835"/>
          <a:ext cx="1176154" cy="1176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IMO</a:t>
          </a:r>
          <a:endParaRPr lang="en-GB" sz="2900" kern="1200" dirty="0"/>
        </a:p>
      </dsp:txBody>
      <dsp:txXfrm>
        <a:off x="3698966" y="1932079"/>
        <a:ext cx="831666" cy="831666"/>
      </dsp:txXfrm>
    </dsp:sp>
    <dsp:sp modelId="{3C91EABA-3FF0-42AB-A98C-3B0247CDCB2A}">
      <dsp:nvSpPr>
        <dsp:cNvPr id="0" name=""/>
        <dsp:cNvSpPr/>
      </dsp:nvSpPr>
      <dsp:spPr>
        <a:xfrm rot="16200000">
          <a:off x="3933622" y="1228300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987975" y="1362631"/>
        <a:ext cx="253648" cy="239936"/>
      </dsp:txXfrm>
    </dsp:sp>
    <dsp:sp modelId="{44803AB7-921A-4683-9924-097D100067C8}">
      <dsp:nvSpPr>
        <dsp:cNvPr id="0" name=""/>
        <dsp:cNvSpPr/>
      </dsp:nvSpPr>
      <dsp:spPr>
        <a:xfrm>
          <a:off x="3585530" y="17608"/>
          <a:ext cx="1058539" cy="105853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IAIN</a:t>
          </a:r>
          <a:endParaRPr lang="en-GB" sz="2100" kern="1200" dirty="0"/>
        </a:p>
      </dsp:txBody>
      <dsp:txXfrm>
        <a:off x="3740549" y="172627"/>
        <a:ext cx="748501" cy="748501"/>
      </dsp:txXfrm>
    </dsp:sp>
    <dsp:sp modelId="{25E69611-3847-4959-A010-53BFA4FFBEFC}">
      <dsp:nvSpPr>
        <dsp:cNvPr id="0" name=""/>
        <dsp:cNvSpPr/>
      </dsp:nvSpPr>
      <dsp:spPr>
        <a:xfrm rot="18900000">
          <a:off x="4583924" y="1497664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599844" y="1616075"/>
        <a:ext cx="253648" cy="239936"/>
      </dsp:txXfrm>
    </dsp:sp>
    <dsp:sp modelId="{F8F35786-DADD-429E-8B32-F5597A6CE240}">
      <dsp:nvSpPr>
        <dsp:cNvPr id="0" name=""/>
        <dsp:cNvSpPr/>
      </dsp:nvSpPr>
      <dsp:spPr>
        <a:xfrm>
          <a:off x="4859054" y="545118"/>
          <a:ext cx="1058539" cy="105853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ITU</a:t>
          </a:r>
          <a:endParaRPr lang="en-GB" sz="2100" kern="1200" dirty="0"/>
        </a:p>
      </dsp:txBody>
      <dsp:txXfrm>
        <a:off x="5014073" y="700137"/>
        <a:ext cx="748501" cy="748501"/>
      </dsp:txXfrm>
    </dsp:sp>
    <dsp:sp modelId="{23AC569C-69B5-4097-89A7-1DD0444BC50B}">
      <dsp:nvSpPr>
        <dsp:cNvPr id="0" name=""/>
        <dsp:cNvSpPr/>
      </dsp:nvSpPr>
      <dsp:spPr>
        <a:xfrm>
          <a:off x="4853288" y="2147966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853288" y="2227944"/>
        <a:ext cx="253648" cy="239936"/>
      </dsp:txXfrm>
    </dsp:sp>
    <dsp:sp modelId="{9ACAAE57-B64B-4CB3-901C-8EEC2DFA9C91}">
      <dsp:nvSpPr>
        <dsp:cNvPr id="0" name=""/>
        <dsp:cNvSpPr/>
      </dsp:nvSpPr>
      <dsp:spPr>
        <a:xfrm>
          <a:off x="5386564" y="1818642"/>
          <a:ext cx="1058539" cy="105853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IHO</a:t>
          </a:r>
          <a:endParaRPr lang="en-GB" sz="2100" kern="1200" dirty="0"/>
        </a:p>
      </dsp:txBody>
      <dsp:txXfrm>
        <a:off x="5541583" y="1973661"/>
        <a:ext cx="748501" cy="748501"/>
      </dsp:txXfrm>
    </dsp:sp>
    <dsp:sp modelId="{E64F8C7F-E7D0-488F-8270-72B4E2811C76}">
      <dsp:nvSpPr>
        <dsp:cNvPr id="0" name=""/>
        <dsp:cNvSpPr/>
      </dsp:nvSpPr>
      <dsp:spPr>
        <a:xfrm rot="2700000">
          <a:off x="4583924" y="2798268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599844" y="2839813"/>
        <a:ext cx="253648" cy="239936"/>
      </dsp:txXfrm>
    </dsp:sp>
    <dsp:sp modelId="{6144EEE8-6E2C-40CD-B68C-6A006DEA86AD}">
      <dsp:nvSpPr>
        <dsp:cNvPr id="0" name=""/>
        <dsp:cNvSpPr/>
      </dsp:nvSpPr>
      <dsp:spPr>
        <a:xfrm>
          <a:off x="4859054" y="3092166"/>
          <a:ext cx="1058539" cy="105853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CIRM</a:t>
          </a:r>
          <a:endParaRPr lang="en-GB" sz="2100" kern="1200" dirty="0"/>
        </a:p>
      </dsp:txBody>
      <dsp:txXfrm>
        <a:off x="5014073" y="3247185"/>
        <a:ext cx="748501" cy="748501"/>
      </dsp:txXfrm>
    </dsp:sp>
    <dsp:sp modelId="{EB1C3718-91F2-4CC8-AA2B-86C7E47ECE52}">
      <dsp:nvSpPr>
        <dsp:cNvPr id="0" name=""/>
        <dsp:cNvSpPr/>
      </dsp:nvSpPr>
      <dsp:spPr>
        <a:xfrm rot="5400000">
          <a:off x="3933622" y="3067632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987975" y="3093257"/>
        <a:ext cx="253648" cy="239936"/>
      </dsp:txXfrm>
    </dsp:sp>
    <dsp:sp modelId="{B0BC33D9-7CC6-49FC-9EC0-AD2831D1996B}">
      <dsp:nvSpPr>
        <dsp:cNvPr id="0" name=""/>
        <dsp:cNvSpPr/>
      </dsp:nvSpPr>
      <dsp:spPr>
        <a:xfrm>
          <a:off x="3585530" y="3619677"/>
          <a:ext cx="1058539" cy="10585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IEC</a:t>
          </a:r>
          <a:endParaRPr lang="en-GB" sz="2100" kern="1200" dirty="0"/>
        </a:p>
      </dsp:txBody>
      <dsp:txXfrm>
        <a:off x="3740549" y="3774696"/>
        <a:ext cx="748501" cy="748501"/>
      </dsp:txXfrm>
    </dsp:sp>
    <dsp:sp modelId="{B3D97235-86D9-42AA-B6BF-7C96297870E1}">
      <dsp:nvSpPr>
        <dsp:cNvPr id="0" name=""/>
        <dsp:cNvSpPr/>
      </dsp:nvSpPr>
      <dsp:spPr>
        <a:xfrm rot="8100000">
          <a:off x="3283320" y="2798268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376106" y="2839813"/>
        <a:ext cx="253648" cy="239936"/>
      </dsp:txXfrm>
    </dsp:sp>
    <dsp:sp modelId="{EC41521B-2ECC-469B-8817-1C4936A13B42}">
      <dsp:nvSpPr>
        <dsp:cNvPr id="0" name=""/>
        <dsp:cNvSpPr/>
      </dsp:nvSpPr>
      <dsp:spPr>
        <a:xfrm>
          <a:off x="2312006" y="3092166"/>
          <a:ext cx="1058539" cy="105853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ICS</a:t>
          </a:r>
          <a:endParaRPr lang="en-GB" sz="2100" kern="1200" dirty="0"/>
        </a:p>
      </dsp:txBody>
      <dsp:txXfrm>
        <a:off x="2467025" y="3247185"/>
        <a:ext cx="748501" cy="748501"/>
      </dsp:txXfrm>
    </dsp:sp>
    <dsp:sp modelId="{7CAC279D-4A67-4AB5-95C3-2B2442E8FE0B}">
      <dsp:nvSpPr>
        <dsp:cNvPr id="0" name=""/>
        <dsp:cNvSpPr/>
      </dsp:nvSpPr>
      <dsp:spPr>
        <a:xfrm rot="10800000">
          <a:off x="3013956" y="2147966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122662" y="2227944"/>
        <a:ext cx="253648" cy="239936"/>
      </dsp:txXfrm>
    </dsp:sp>
    <dsp:sp modelId="{85EA8D29-C0C7-40EA-81B1-0C70F71524B1}">
      <dsp:nvSpPr>
        <dsp:cNvPr id="0" name=""/>
        <dsp:cNvSpPr/>
      </dsp:nvSpPr>
      <dsp:spPr>
        <a:xfrm>
          <a:off x="1784495" y="1818642"/>
          <a:ext cx="1058539" cy="105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IALA</a:t>
          </a:r>
          <a:endParaRPr lang="en-GB" sz="2100" kern="1200" dirty="0"/>
        </a:p>
      </dsp:txBody>
      <dsp:txXfrm>
        <a:off x="1939514" y="1973661"/>
        <a:ext cx="748501" cy="748501"/>
      </dsp:txXfrm>
    </dsp:sp>
    <dsp:sp modelId="{225AA9A0-91F4-4503-8FC9-B8CFEC816B7B}">
      <dsp:nvSpPr>
        <dsp:cNvPr id="0" name=""/>
        <dsp:cNvSpPr/>
      </dsp:nvSpPr>
      <dsp:spPr>
        <a:xfrm rot="13500000">
          <a:off x="3283320" y="1497664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376106" y="1616075"/>
        <a:ext cx="253648" cy="239936"/>
      </dsp:txXfrm>
    </dsp:sp>
    <dsp:sp modelId="{4BF61BBE-E610-482E-8BA8-E572504846C1}">
      <dsp:nvSpPr>
        <dsp:cNvPr id="0" name=""/>
        <dsp:cNvSpPr/>
      </dsp:nvSpPr>
      <dsp:spPr>
        <a:xfrm>
          <a:off x="2312006" y="545118"/>
          <a:ext cx="1058539" cy="105853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IMPA</a:t>
          </a:r>
          <a:endParaRPr lang="en-GB" sz="2100" kern="1200" dirty="0"/>
        </a:p>
      </dsp:txBody>
      <dsp:txXfrm>
        <a:off x="2467025" y="700137"/>
        <a:ext cx="748501" cy="748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64E97-2787-4250-8292-C7C346792119}">
      <dsp:nvSpPr>
        <dsp:cNvPr id="0" name=""/>
        <dsp:cNvSpPr/>
      </dsp:nvSpPr>
      <dsp:spPr>
        <a:xfrm rot="5400000">
          <a:off x="-180999" y="183274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2004</a:t>
          </a:r>
          <a:endParaRPr lang="en-GB" sz="2300" kern="1200" dirty="0"/>
        </a:p>
      </dsp:txBody>
      <dsp:txXfrm rot="-5400000">
        <a:off x="1" y="424607"/>
        <a:ext cx="844666" cy="362000"/>
      </dsp:txXfrm>
    </dsp:sp>
    <dsp:sp modelId="{D387FA0F-F813-4DB7-BBA5-B0D5B632DB24}">
      <dsp:nvSpPr>
        <dsp:cNvPr id="0" name=""/>
        <dsp:cNvSpPr/>
      </dsp:nvSpPr>
      <dsp:spPr>
        <a:xfrm rot="5400000">
          <a:off x="4144966" y="-3298025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IMO </a:t>
          </a:r>
          <a:r>
            <a:rPr lang="en-GB" sz="3400" kern="1200" dirty="0" smtClean="0"/>
            <a:t>MSC considered </a:t>
          </a:r>
          <a:r>
            <a:rPr lang="en-GB" sz="3400" kern="1200" dirty="0" smtClean="0"/>
            <a:t>the issue</a:t>
          </a:r>
          <a:endParaRPr lang="en-GB" sz="3400" kern="1200" dirty="0"/>
        </a:p>
      </dsp:txBody>
      <dsp:txXfrm rot="-5400000">
        <a:off x="844666" y="40563"/>
        <a:ext cx="7346645" cy="707757"/>
      </dsp:txXfrm>
    </dsp:sp>
    <dsp:sp modelId="{A4018ED7-6828-4DCD-AC6D-354BFE2CE563}">
      <dsp:nvSpPr>
        <dsp:cNvPr id="0" name=""/>
        <dsp:cNvSpPr/>
      </dsp:nvSpPr>
      <dsp:spPr>
        <a:xfrm rot="5400000">
          <a:off x="-180999" y="1242681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2006</a:t>
          </a:r>
          <a:endParaRPr lang="en-GB" sz="2300" kern="1200" dirty="0"/>
        </a:p>
      </dsp:txBody>
      <dsp:txXfrm rot="-5400000">
        <a:off x="1" y="1484014"/>
        <a:ext cx="844666" cy="362000"/>
      </dsp:txXfrm>
    </dsp:sp>
    <dsp:sp modelId="{2DC4424D-0EB8-4C83-892C-DC12FDFD4571}">
      <dsp:nvSpPr>
        <dsp:cNvPr id="0" name=""/>
        <dsp:cNvSpPr/>
      </dsp:nvSpPr>
      <dsp:spPr>
        <a:xfrm rot="5400000">
          <a:off x="4144966" y="-2238618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Proposed Development led by IALA </a:t>
          </a:r>
          <a:endParaRPr lang="en-GB" sz="3400" kern="1200" dirty="0"/>
        </a:p>
      </dsp:txBody>
      <dsp:txXfrm rot="-5400000">
        <a:off x="844666" y="1099970"/>
        <a:ext cx="7346645" cy="707757"/>
      </dsp:txXfrm>
    </dsp:sp>
    <dsp:sp modelId="{19E7780D-AF13-4953-A2BF-3F2E32DC127E}">
      <dsp:nvSpPr>
        <dsp:cNvPr id="0" name=""/>
        <dsp:cNvSpPr/>
      </dsp:nvSpPr>
      <dsp:spPr>
        <a:xfrm rot="5400000">
          <a:off x="-180999" y="2302088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2008</a:t>
          </a:r>
          <a:endParaRPr lang="en-GB" sz="2300" kern="1200" dirty="0"/>
        </a:p>
      </dsp:txBody>
      <dsp:txXfrm rot="-5400000">
        <a:off x="1" y="2543421"/>
        <a:ext cx="844666" cy="362000"/>
      </dsp:txXfrm>
    </dsp:sp>
    <dsp:sp modelId="{F8148873-1572-4503-B581-22EF55FE7F08}">
      <dsp:nvSpPr>
        <dsp:cNvPr id="0" name=""/>
        <dsp:cNvSpPr/>
      </dsp:nvSpPr>
      <dsp:spPr>
        <a:xfrm rot="5400000">
          <a:off x="4144966" y="-1179211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MSC 85 Approved Strategy</a:t>
          </a:r>
          <a:endParaRPr lang="en-GB" sz="3400" kern="1200" dirty="0"/>
        </a:p>
      </dsp:txBody>
      <dsp:txXfrm rot="-5400000">
        <a:off x="844666" y="2159377"/>
        <a:ext cx="7346645" cy="707757"/>
      </dsp:txXfrm>
    </dsp:sp>
    <dsp:sp modelId="{2433C435-E1A3-4064-A7F3-8E79FF3025CD}">
      <dsp:nvSpPr>
        <dsp:cNvPr id="0" name=""/>
        <dsp:cNvSpPr/>
      </dsp:nvSpPr>
      <dsp:spPr>
        <a:xfrm rot="5400000">
          <a:off x="-180999" y="3361495"/>
          <a:ext cx="1206666" cy="844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2014</a:t>
          </a:r>
          <a:endParaRPr lang="en-GB" sz="2300" kern="1200" dirty="0"/>
        </a:p>
      </dsp:txBody>
      <dsp:txXfrm rot="-5400000">
        <a:off x="1" y="3602828"/>
        <a:ext cx="844666" cy="362000"/>
      </dsp:txXfrm>
    </dsp:sp>
    <dsp:sp modelId="{BD0D36D2-2ADB-41AC-9134-FB18F1451E0B}">
      <dsp:nvSpPr>
        <dsp:cNvPr id="0" name=""/>
        <dsp:cNvSpPr/>
      </dsp:nvSpPr>
      <dsp:spPr>
        <a:xfrm rot="5400000">
          <a:off x="4144966" y="-119804"/>
          <a:ext cx="784333" cy="738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400" kern="1200" dirty="0" smtClean="0"/>
            <a:t>Strategic Implementation Plan</a:t>
          </a:r>
          <a:endParaRPr lang="en-GB" sz="3400" kern="1200" dirty="0"/>
        </a:p>
      </dsp:txBody>
      <dsp:txXfrm rot="-5400000">
        <a:off x="844666" y="3218784"/>
        <a:ext cx="7346645" cy="70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2195-1DF2-4908-8AB4-45A3A86E1F01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2E62F-0FF7-4B1D-B4B7-283D3F16AB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3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9CE1-47DD-44FA-9C25-ECF1E2E4A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4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4454" y="8685246"/>
            <a:ext cx="2971909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DB016496-02A6-432B-9363-DA14E5475C3C}" type="slidenum">
              <a:rPr lang="en-US" sz="1200"/>
              <a:pPr algn="r" defTabSz="922338"/>
              <a:t>15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6" y="4343363"/>
            <a:ext cx="5485089" cy="4113986"/>
          </a:xfrm>
          <a:noFill/>
        </p:spPr>
        <p:txBody>
          <a:bodyPr lIns="92309" tIns="46154" rIns="92309" bIns="46154"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686456" y="4343364"/>
            <a:ext cx="5485089" cy="411546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DC37-04F1-4DA8-BD00-DCDA4AB83A30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4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5A5-D1F6-424E-B47D-469CCF5A77A6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B943-1103-495D-A81C-1DC5A4B801AA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4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A97-0B9C-417B-ABB0-E24D9322CDF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25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3A2-E6BB-4E41-9FD3-86CF5C287A35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3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AA3-DB2B-406F-AEC7-C94480738842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71D4-F6B5-4F15-98A0-FB591E0B2C8C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5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094-66A7-484D-93C1-24E100D8A365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E14A-9392-4F07-A756-37E454A91319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74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0C7-DE89-4414-B161-BEE48799735F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9E7E-F034-4223-8684-96F3765A7CFC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31DE2-8B03-4016-871F-EEE40F179C5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50331"/>
            <a:ext cx="755452" cy="1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9.gif"/><Relationship Id="rId10" Type="http://schemas.openxmlformats.org/officeDocument/2006/relationships/image" Target="../media/image15.tif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98539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e-Navigation</a:t>
            </a:r>
            <a:br>
              <a:rPr lang="en-GB" dirty="0" smtClean="0"/>
            </a:b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176536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Stephen Bennett</a:t>
            </a:r>
          </a:p>
          <a:p>
            <a:pPr algn="l"/>
            <a:r>
              <a:rPr lang="en-GB" dirty="0" smtClean="0"/>
              <a:t>Vice Dean of the IALA World-Wide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3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924686"/>
          </a:xfrm>
        </p:spPr>
        <p:txBody>
          <a:bodyPr>
            <a:normAutofit/>
          </a:bodyPr>
          <a:lstStyle/>
          <a:p>
            <a:r>
              <a:rPr lang="en-GB" dirty="0"/>
              <a:t>e</a:t>
            </a:r>
            <a:r>
              <a:rPr lang="en-GB" dirty="0" smtClean="0"/>
              <a:t>-Navigation Time-line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34347"/>
              </p:ext>
            </p:extLst>
          </p:nvPr>
        </p:nvGraphicFramePr>
        <p:xfrm>
          <a:off x="251460" y="1628775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577D-7CA0-4CD9-8E96-F20C6148B94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548641"/>
            <a:ext cx="8229600" cy="720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e-Navigation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4B7-12B6-4A5B-8656-DFF447666FBD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67885"/>
              </p:ext>
            </p:extLst>
          </p:nvPr>
        </p:nvGraphicFramePr>
        <p:xfrm>
          <a:off x="251460" y="1628775"/>
          <a:ext cx="8229599" cy="468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26224">
                <a:tc gridSpan="7"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“The Seven Pillars”</a:t>
                      </a:r>
                      <a:endParaRPr lang="en-GB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139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Human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Ship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MSPs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Comm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Shore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CMDS</a:t>
                      </a:r>
                      <a:endParaRPr lang="en-GB" sz="2400" dirty="0"/>
                    </a:p>
                  </a:txBody>
                  <a:tcPr/>
                </a:tc>
              </a:tr>
              <a:tr h="324040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Human Factors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Shipboard Equipment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Maritime Service Portfolios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Communication Services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Resilient PNT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Shore-based Infrastructure</a:t>
                      </a:r>
                      <a:endParaRPr lang="en-GB" sz="2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Common Maritime Data Structure</a:t>
                      </a:r>
                      <a:endParaRPr lang="en-GB" sz="2800" dirty="0"/>
                    </a:p>
                  </a:txBody>
                  <a:tcPr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51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364" y="1628775"/>
            <a:ext cx="8363272" cy="43891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MSP = Combination of a Operational </a:t>
            </a:r>
            <a:r>
              <a:rPr lang="en-GB" sz="3600" b="1" dirty="0" smtClean="0"/>
              <a:t>+</a:t>
            </a:r>
            <a:r>
              <a:rPr lang="en-GB" sz="2400" dirty="0" smtClean="0"/>
              <a:t> a Technical Service</a:t>
            </a: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687"/>
          </a:xfrm>
        </p:spPr>
        <p:txBody>
          <a:bodyPr>
            <a:normAutofit/>
          </a:bodyPr>
          <a:lstStyle/>
          <a:p>
            <a:r>
              <a:rPr lang="en-GB" dirty="0" smtClean="0"/>
              <a:t>Maritime Service Portfolios</a:t>
            </a:r>
            <a:endParaRPr lang="en-GB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811-3763-46C3-910B-5B0FFE0D3F53}" type="datetime1">
              <a:rPr lang="en-GB" smtClean="0"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MACHC-15 e-Navigation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ep 6"/>
          <p:cNvGrpSpPr/>
          <p:nvPr/>
        </p:nvGrpSpPr>
        <p:grpSpPr>
          <a:xfrm>
            <a:off x="539552" y="2348040"/>
            <a:ext cx="8064896" cy="3961320"/>
            <a:chOff x="1475656" y="1543396"/>
            <a:chExt cx="5810250" cy="456329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543396"/>
              <a:ext cx="5810250" cy="456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hthoek 8"/>
            <p:cNvSpPr/>
            <p:nvPr/>
          </p:nvSpPr>
          <p:spPr>
            <a:xfrm>
              <a:off x="2843808" y="5877272"/>
              <a:ext cx="2880320" cy="229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1766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Strategic Implementation Plan – First 5 Priorities – Nov 2014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S1</a:t>
            </a:r>
            <a:r>
              <a:rPr lang="en-US" sz="3200" dirty="0"/>
              <a:t>: improved, harmonized and user-friendly bridge design;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S2</a:t>
            </a:r>
            <a:r>
              <a:rPr lang="en-US" sz="3200" dirty="0"/>
              <a:t>: means for standardized and automated reporting;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S3</a:t>
            </a:r>
            <a:r>
              <a:rPr lang="en-US" sz="3200" dirty="0"/>
              <a:t>: improved reliability, resilience and integrity of bridge equipment and navigation information;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S4</a:t>
            </a:r>
            <a:r>
              <a:rPr lang="en-US" sz="3200" dirty="0"/>
              <a:t>: integration and presentation of available information in graphical displays received via communication equipment; and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S9</a:t>
            </a:r>
            <a:r>
              <a:rPr lang="en-US" sz="3200" dirty="0"/>
              <a:t>: improved Communication of VTS Service Portfolio (not limited to VTS stations).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8E8-0471-47EC-9A8E-57CDBD77AF70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5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e-Navigation </a:t>
            </a:r>
            <a:r>
              <a:rPr lang="en-GB" dirty="0" smtClean="0"/>
              <a:t>Development based on  7 Risk Control Options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460" y="1988820"/>
            <a:ext cx="4040188" cy="659352"/>
          </a:xfrm>
        </p:spPr>
        <p:txBody>
          <a:bodyPr/>
          <a:lstStyle/>
          <a:p>
            <a:pPr algn="ctr"/>
            <a:r>
              <a:rPr lang="en-GB" dirty="0" smtClean="0"/>
              <a:t>IMO (MSC)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0" y="1988820"/>
            <a:ext cx="4041775" cy="654843"/>
          </a:xfrm>
        </p:spPr>
        <p:txBody>
          <a:bodyPr/>
          <a:lstStyle/>
          <a:p>
            <a:pPr algn="ctr"/>
            <a:r>
              <a:rPr lang="en-GB" dirty="0" smtClean="0"/>
              <a:t>IALA (ENAV Committee)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3068954"/>
            <a:ext cx="4040188" cy="3291365"/>
          </a:xfrm>
        </p:spPr>
        <p:txBody>
          <a:bodyPr>
            <a:normAutofit/>
          </a:bodyPr>
          <a:lstStyle/>
          <a:p>
            <a:r>
              <a:rPr lang="en-GB" dirty="0" smtClean="0"/>
              <a:t>Lead Organization and Coordinator</a:t>
            </a:r>
          </a:p>
          <a:p>
            <a:r>
              <a:rPr lang="en-GB" dirty="0" smtClean="0"/>
              <a:t>Focus on </a:t>
            </a:r>
            <a:r>
              <a:rPr lang="en-GB" dirty="0" smtClean="0"/>
              <a:t>prioritised ship components </a:t>
            </a:r>
          </a:p>
          <a:p>
            <a:r>
              <a:rPr lang="en-GB" dirty="0" smtClean="0"/>
              <a:t>GMDSS modernization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708910"/>
            <a:ext cx="4041775" cy="3651410"/>
          </a:xfrm>
        </p:spPr>
        <p:txBody>
          <a:bodyPr>
            <a:normAutofit fontScale="85000" lnSpcReduction="10000"/>
          </a:bodyPr>
          <a:lstStyle/>
          <a:p>
            <a:r>
              <a:rPr lang="en-GB" sz="2600" dirty="0" smtClean="0"/>
              <a:t>Resilient PNT (RCO5)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 </a:t>
            </a:r>
            <a:r>
              <a:rPr lang="en-US" sz="2600" dirty="0" smtClean="0"/>
              <a:t>cooperation </a:t>
            </a:r>
            <a:r>
              <a:rPr lang="en-US" sz="2600" dirty="0"/>
              <a:t>with other international organizations </a:t>
            </a:r>
            <a:br>
              <a:rPr lang="en-US" sz="2600" dirty="0"/>
            </a:br>
            <a:r>
              <a:rPr lang="en-US" sz="2600" dirty="0" smtClean="0"/>
              <a:t>(ITU</a:t>
            </a:r>
            <a:r>
              <a:rPr lang="en-US" sz="2600" dirty="0"/>
              <a:t>, IEC</a:t>
            </a:r>
            <a:r>
              <a:rPr lang="en-US" sz="2600" dirty="0" smtClean="0"/>
              <a:t>, </a:t>
            </a:r>
            <a:r>
              <a:rPr lang="en-US" sz="2600" dirty="0"/>
              <a:t>CIRM, ICS </a:t>
            </a:r>
            <a:r>
              <a:rPr lang="en-US" sz="2600" dirty="0" smtClean="0"/>
              <a:t>etc.) develop functional</a:t>
            </a:r>
            <a:r>
              <a:rPr lang="en-US" sz="2600" dirty="0"/>
              <a:t>, technical and performance standards for communications, navigation systems, portrayal, data exchange etc</a:t>
            </a:r>
            <a:r>
              <a:rPr lang="en-US" sz="26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</a:rPr>
              <a:t>IHO</a:t>
            </a:r>
            <a:r>
              <a:rPr lang="en-US" sz="2600" dirty="0" smtClean="0">
                <a:solidFill>
                  <a:srgbClr val="FF0000"/>
                </a:solidFill>
              </a:rPr>
              <a:t> leads on S-100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094-132B-46C7-9971-8D5882F80AA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9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en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1773238"/>
            <a:ext cx="1905000" cy="1524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891" name="Picture 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02075" y="2651125"/>
            <a:ext cx="1981200" cy="1485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 anchorCtr="1"/>
          <a:lstStyle/>
          <a:p>
            <a:pPr eaLnBrk="1" hangingPunct="1"/>
            <a:r>
              <a:rPr lang="en-US" sz="4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S-100 and Product Specifications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447675" y="2371725"/>
            <a:ext cx="2362200" cy="3352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contains all 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components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make different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product specifications 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all types of 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hydrographic data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451225" y="2219325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S-101 ENC</a:t>
            </a:r>
          </a:p>
        </p:txBody>
      </p:sp>
      <p:pic>
        <p:nvPicPr>
          <p:cNvPr id="165895" name="Picture 6" descr="bag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92675" y="3502025"/>
            <a:ext cx="2057400" cy="1543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Line 12"/>
          <p:cNvSpPr>
            <a:spLocks noChangeShapeType="1"/>
          </p:cNvSpPr>
          <p:nvPr/>
        </p:nvSpPr>
        <p:spPr bwMode="auto">
          <a:xfrm flipV="1">
            <a:off x="2809875" y="2981325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AU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V="1">
            <a:off x="2809875" y="3819525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AU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2809875" y="4124325"/>
            <a:ext cx="2286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AU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943475" y="35020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S-103 ??</a:t>
            </a:r>
          </a:p>
        </p:txBody>
      </p:sp>
      <p:pic>
        <p:nvPicPr>
          <p:cNvPr id="165900" name="Picture 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29275" y="3971925"/>
            <a:ext cx="1482725" cy="1752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5878513" y="44037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S-104 ??</a:t>
            </a:r>
          </a:p>
        </p:txBody>
      </p:sp>
      <p:pic>
        <p:nvPicPr>
          <p:cNvPr id="165902" name="Picture 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0075" y="2524125"/>
            <a:ext cx="1220788" cy="125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879475" y="2676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S-100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6721475" y="5127625"/>
            <a:ext cx="1371600" cy="1474788"/>
          </a:xfrm>
          <a:prstGeom prst="rect">
            <a:avLst/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????????????????????????????????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... </a:t>
            </a:r>
            <a:r>
              <a:rPr lang="en-A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S-10?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15377" name="Line 23"/>
          <p:cNvSpPr>
            <a:spLocks noChangeShapeType="1"/>
          </p:cNvSpPr>
          <p:nvPr/>
        </p:nvSpPr>
        <p:spPr bwMode="auto">
          <a:xfrm>
            <a:off x="2809875" y="4124325"/>
            <a:ext cx="4343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AU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78" name="Rectangle 7"/>
          <p:cNvSpPr>
            <a:spLocks noChangeArrowheads="1"/>
          </p:cNvSpPr>
          <p:nvPr/>
        </p:nvSpPr>
        <p:spPr bwMode="auto">
          <a:xfrm>
            <a:off x="4130675" y="2790825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S-102 ??</a:t>
            </a:r>
          </a:p>
        </p:txBody>
      </p:sp>
      <p:sp>
        <p:nvSpPr>
          <p:cNvPr id="15379" name="Line 15"/>
          <p:cNvSpPr>
            <a:spLocks noChangeShapeType="1"/>
          </p:cNvSpPr>
          <p:nvPr/>
        </p:nvSpPr>
        <p:spPr bwMode="auto">
          <a:xfrm>
            <a:off x="2809875" y="4124325"/>
            <a:ext cx="3581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AU" sz="3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Date Placeholder 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EAC55E2-6FD7-4B44-A804-D6361AB86A06}" type="datetime1">
              <a:rPr lang="en-GB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12/12/2014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B0BEEC-0709-4775-98BE-CC0148D3D179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16EC-39CD-498C-933B-18D390037AFA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8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687"/>
          </a:xfrm>
        </p:spPr>
        <p:txBody>
          <a:bodyPr>
            <a:normAutofit/>
          </a:bodyPr>
          <a:lstStyle/>
          <a:p>
            <a:r>
              <a:rPr lang="en-GB" dirty="0" smtClean="0"/>
              <a:t>S-100 - overview</a:t>
            </a:r>
            <a:endParaRPr lang="en-US" dirty="0" smtClean="0"/>
          </a:p>
        </p:txBody>
      </p:sp>
      <p:sp>
        <p:nvSpPr>
          <p:cNvPr id="10649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IHO Universal Hydrographic Data Model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Extends the principles of the original intent of </a:t>
            </a:r>
            <a:r>
              <a:rPr lang="en-GB" sz="2800" dirty="0" smtClean="0"/>
              <a:t>S-57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S-100 </a:t>
            </a:r>
            <a:r>
              <a:rPr lang="en-GB" sz="2800" dirty="0" smtClean="0"/>
              <a:t>describes the overarching model for data definition, transfer and </a:t>
            </a:r>
            <a:r>
              <a:rPr lang="en-GB" sz="2800" dirty="0" smtClean="0"/>
              <a:t>combination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Product </a:t>
            </a:r>
            <a:r>
              <a:rPr lang="en-US" sz="2800" b="1" dirty="0"/>
              <a:t>Specification Register -  </a:t>
            </a:r>
            <a:r>
              <a:rPr lang="en-US" sz="2800" dirty="0"/>
              <a:t>a list of S-100 based Product Specifications created by recognized organizations such as IALA </a:t>
            </a:r>
            <a:r>
              <a:rPr lang="en-AU" sz="2800" dirty="0"/>
              <a:t>(e.g</a:t>
            </a:r>
            <a:r>
              <a:rPr lang="en-AU" sz="2800" b="1" dirty="0"/>
              <a:t>. </a:t>
            </a:r>
            <a:r>
              <a:rPr lang="en-US" sz="2800" dirty="0"/>
              <a:t>S-201 to S-299</a:t>
            </a:r>
            <a:r>
              <a:rPr lang="en-US" sz="2800" b="1" dirty="0"/>
              <a:t> </a:t>
            </a:r>
            <a:r>
              <a:rPr lang="en-AU" sz="2800" dirty="0" smtClean="0"/>
              <a:t>for </a:t>
            </a:r>
            <a:r>
              <a:rPr lang="en-AU" sz="2800" dirty="0"/>
              <a:t>AtoN) </a:t>
            </a:r>
            <a:r>
              <a:rPr lang="en-US" sz="2800" dirty="0"/>
              <a:t>describing the content, purpose, version, location and availability of those Product Specifications</a:t>
            </a:r>
            <a:endParaRPr lang="en-AU" sz="2800" dirty="0"/>
          </a:p>
          <a:p>
            <a:pPr>
              <a:lnSpc>
                <a:spcPct val="90000"/>
              </a:lnSpc>
            </a:pPr>
            <a:endParaRPr lang="en-GB" sz="2800" b="1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BCE0A-A18C-4828-B031-ADEE8150644A}" type="datetime1">
              <a:rPr lang="en-GB" smtClean="0"/>
              <a:t>12/12/2014</a:t>
            </a:fld>
            <a:endParaRPr lang="en-US" dirty="0"/>
          </a:p>
        </p:txBody>
      </p:sp>
      <p:sp>
        <p:nvSpPr>
          <p:cNvPr id="10650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MACHC-15 e-Navigation overview</a:t>
            </a:r>
            <a:endParaRPr lang="en-US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8C76B-7042-4711-9415-D185FB2631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01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625725" y="3427413"/>
            <a:ext cx="4392613" cy="574675"/>
          </a:xfrm>
          <a:prstGeom prst="rect">
            <a:avLst/>
          </a:prstGeom>
          <a:noFill/>
          <a:ln w="9525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625725" y="2779713"/>
            <a:ext cx="4392613" cy="574675"/>
          </a:xfrm>
          <a:prstGeom prst="rect">
            <a:avLst/>
          </a:prstGeom>
          <a:noFill/>
          <a:ln w="9525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625725" y="4076700"/>
            <a:ext cx="4392613" cy="574675"/>
          </a:xfrm>
          <a:prstGeom prst="rect">
            <a:avLst/>
          </a:prstGeom>
          <a:noFill/>
          <a:ln w="9525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409825" y="3211513"/>
            <a:ext cx="4392613" cy="574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2409825" y="2563813"/>
            <a:ext cx="4392613" cy="574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2409825" y="3860800"/>
            <a:ext cx="4392613" cy="574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endParaRPr lang="en-GB" sz="2400">
              <a:ea typeface="ＭＳ Ｐゴシック" pitchFamily="34" charset="-128"/>
            </a:endParaRP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2555875" y="1700213"/>
            <a:ext cx="3529013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bIns="0" anchor="b">
            <a:spAutoFit/>
          </a:bodyPr>
          <a:lstStyle/>
          <a:p>
            <a:pPr algn="ctr"/>
            <a:r>
              <a:rPr lang="en-GB" sz="2800" b="1">
                <a:ea typeface="ＭＳ Ｐゴシック" pitchFamily="34" charset="-128"/>
              </a:rPr>
              <a:t>S-100 GI Registry </a:t>
            </a: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2193925" y="2995613"/>
            <a:ext cx="4392613" cy="57467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r>
              <a:rPr lang="en-US" sz="2400">
                <a:ea typeface="ＭＳ Ｐゴシック" pitchFamily="34" charset="-128"/>
              </a:rPr>
              <a:t>Portrayal</a:t>
            </a:r>
            <a:endParaRPr lang="en-GB" sz="2400">
              <a:ea typeface="ＭＳ Ｐゴシック" pitchFamily="34" charset="-128"/>
            </a:endParaRP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2193925" y="2347913"/>
            <a:ext cx="4392613" cy="57467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r>
              <a:rPr lang="en-US" sz="2400">
                <a:ea typeface="ＭＳ Ｐゴシック" pitchFamily="34" charset="-128"/>
              </a:rPr>
              <a:t>Feature Concept Dictionary</a:t>
            </a:r>
            <a:endParaRPr lang="en-GB" sz="2400">
              <a:ea typeface="ＭＳ Ｐゴシック" pitchFamily="34" charset="-128"/>
            </a:endParaRP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2193925" y="3644900"/>
            <a:ext cx="4392613" cy="57467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r>
              <a:rPr lang="en-US" sz="2400">
                <a:ea typeface="ＭＳ Ｐゴシック" pitchFamily="34" charset="-128"/>
              </a:rPr>
              <a:t>Metadata</a:t>
            </a:r>
            <a:endParaRPr lang="en-GB" sz="2400">
              <a:ea typeface="ＭＳ Ｐゴシック" pitchFamily="34" charset="-128"/>
            </a:endParaRP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2193925" y="4292600"/>
            <a:ext cx="4392613" cy="57467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r>
              <a:rPr lang="en-US" sz="2400">
                <a:ea typeface="ＭＳ Ｐゴシック" pitchFamily="34" charset="-128"/>
              </a:rPr>
              <a:t>Product Specification</a:t>
            </a:r>
            <a:endParaRPr lang="en-GB" sz="2400">
              <a:ea typeface="ＭＳ Ｐゴシック" pitchFamily="34" charset="-128"/>
            </a:endParaRP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2193925" y="4940300"/>
            <a:ext cx="4392613" cy="574675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pPr algn="ctr"/>
            <a:r>
              <a:rPr lang="en-US" sz="2400">
                <a:ea typeface="ＭＳ Ｐゴシック" pitchFamily="34" charset="-128"/>
              </a:rPr>
              <a:t>Data Producer Code</a:t>
            </a:r>
            <a:endParaRPr lang="en-GB" sz="2400">
              <a:ea typeface="ＭＳ Ｐゴシック" pitchFamily="34" charset="-128"/>
            </a:endParaRPr>
          </a:p>
        </p:txBody>
      </p:sp>
      <p:sp>
        <p:nvSpPr>
          <p:cNvPr id="185367" name="Rectangle 23"/>
          <p:cNvSpPr>
            <a:spLocks/>
          </p:cNvSpPr>
          <p:nvPr/>
        </p:nvSpPr>
        <p:spPr bwMode="auto">
          <a:xfrm>
            <a:off x="611188" y="549275"/>
            <a:ext cx="7200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lang="en-US" sz="4600">
                <a:solidFill>
                  <a:schemeClr val="tx2"/>
                </a:solidFill>
                <a:latin typeface="Calibri" pitchFamily="34" charset="0"/>
              </a:rPr>
              <a:t>5 Registers in the Registry</a:t>
            </a:r>
          </a:p>
        </p:txBody>
      </p:sp>
      <p:sp>
        <p:nvSpPr>
          <p:cNvPr id="4" name="Date Placeholder 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EAC55E2-6FD7-4B44-A804-D6361AB86A06}" type="datetime1">
              <a:rPr lang="en-GB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12/12/2014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185369" name="Footer Placeholder 5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GB" sz="1200">
                <a:solidFill>
                  <a:srgbClr val="045C75"/>
                </a:solidFill>
                <a:latin typeface="Constantia" pitchFamily="18" charset="0"/>
              </a:rPr>
              <a:t>IALA WWA –  Introduction to e-Navigation</a:t>
            </a:r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A79712-2293-49D7-83BE-215E41194F54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 rot="16200000">
            <a:off x="876300" y="36687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Registers</a:t>
            </a:r>
            <a:endParaRPr lang="en-GB" sz="2400"/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 rot="3039265">
            <a:off x="6637337" y="29479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Domains</a:t>
            </a:r>
            <a:endParaRPr lang="en-GB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60ED-D021-457D-95DC-3BDA914887D3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IMO will address ship side issues</a:t>
            </a:r>
          </a:p>
          <a:p>
            <a:r>
              <a:rPr lang="en-GB" dirty="0" smtClean="0"/>
              <a:t>IALA will address Resilient PNT and Comms issues</a:t>
            </a:r>
          </a:p>
          <a:p>
            <a:r>
              <a:rPr lang="en-GB" dirty="0" smtClean="0"/>
              <a:t>IHO will address ENCs to populate ECDIS </a:t>
            </a:r>
          </a:p>
          <a:p>
            <a:r>
              <a:rPr lang="en-GB" dirty="0" smtClean="0"/>
              <a:t>e-Navigation will use S-100 with Product Specifications</a:t>
            </a:r>
          </a:p>
          <a:p>
            <a:endParaRPr lang="en-GB" dirty="0"/>
          </a:p>
          <a:p>
            <a:r>
              <a:rPr lang="en-GB" dirty="0" smtClean="0"/>
              <a:t>The Morse key to the mobile phone took just 25 years</a:t>
            </a:r>
          </a:p>
          <a:p>
            <a:r>
              <a:rPr lang="en-GB" dirty="0" smtClean="0"/>
              <a:t>e-Navigation test beds already being used</a:t>
            </a:r>
          </a:p>
          <a:p>
            <a:r>
              <a:rPr lang="en-GB" dirty="0" smtClean="0"/>
              <a:t>IHO and IALA leading the way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45D-FDCA-4CE5-B96A-2B217FE3D05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22220" cy="158262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Questions?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A97-0B9C-417B-ABB0-E24D9322CDF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3485793" y="1951037"/>
            <a:ext cx="4617720" cy="2428879"/>
          </a:xfrm>
        </p:spPr>
      </p:pic>
    </p:spTree>
    <p:extLst>
      <p:ext uri="{BB962C8B-B14F-4D97-AF65-F5344CB8AC3E}">
        <p14:creationId xmlns:p14="http://schemas.microsoft.com/office/powerpoint/2010/main" val="2482504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6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Changing Maritime Environment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11505" y="1628775"/>
            <a:ext cx="4040188" cy="659352"/>
          </a:xfrm>
        </p:spPr>
        <p:txBody>
          <a:bodyPr/>
          <a:lstStyle/>
          <a:p>
            <a:pPr algn="ctr"/>
            <a:r>
              <a:rPr lang="en-GB" dirty="0" smtClean="0"/>
              <a:t>Sea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572000" y="1628775"/>
            <a:ext cx="4041775" cy="654843"/>
          </a:xfrm>
        </p:spPr>
        <p:txBody>
          <a:bodyPr/>
          <a:lstStyle/>
          <a:p>
            <a:pPr algn="ctr"/>
            <a:r>
              <a:rPr lang="en-GB" dirty="0" smtClean="0"/>
              <a:t>Shore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2348865"/>
            <a:ext cx="4040188" cy="4011455"/>
          </a:xfrm>
        </p:spPr>
        <p:txBody>
          <a:bodyPr/>
          <a:lstStyle/>
          <a:p>
            <a:r>
              <a:rPr lang="en-GB" dirty="0" smtClean="0"/>
              <a:t>Density and mix of shipping increasing </a:t>
            </a:r>
          </a:p>
          <a:p>
            <a:r>
              <a:rPr lang="en-GB" dirty="0" smtClean="0"/>
              <a:t>Globalisation of shipping industry</a:t>
            </a:r>
          </a:p>
          <a:p>
            <a:r>
              <a:rPr lang="en-GB" dirty="0" smtClean="0"/>
              <a:t>Larger and faster ships</a:t>
            </a:r>
          </a:p>
          <a:p>
            <a:r>
              <a:rPr lang="en-GB" dirty="0" smtClean="0"/>
              <a:t>Increased offshore activity</a:t>
            </a:r>
          </a:p>
          <a:p>
            <a:r>
              <a:rPr lang="en-GB" dirty="0" smtClean="0"/>
              <a:t>ECDIS carriage</a:t>
            </a:r>
          </a:p>
          <a:p>
            <a:r>
              <a:rPr lang="en-GB" dirty="0" smtClean="0"/>
              <a:t>Reduced manning</a:t>
            </a:r>
          </a:p>
          <a:p>
            <a:r>
              <a:rPr lang="en-GB" dirty="0" smtClean="0"/>
              <a:t>Dilution of competency</a:t>
            </a:r>
          </a:p>
          <a:p>
            <a:r>
              <a:rPr lang="en-GB" dirty="0" smtClean="0"/>
              <a:t>Cluttered bridge design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348865"/>
            <a:ext cx="4041775" cy="4011455"/>
          </a:xfrm>
        </p:spPr>
        <p:txBody>
          <a:bodyPr/>
          <a:lstStyle/>
          <a:p>
            <a:r>
              <a:rPr lang="en-GB" dirty="0" smtClean="0"/>
              <a:t>Greater regulation</a:t>
            </a:r>
          </a:p>
          <a:p>
            <a:r>
              <a:rPr lang="en-GB" dirty="0" smtClean="0"/>
              <a:t>Security concerns</a:t>
            </a:r>
          </a:p>
          <a:p>
            <a:r>
              <a:rPr lang="en-GB" dirty="0" smtClean="0"/>
              <a:t>Increasing paperwork</a:t>
            </a:r>
          </a:p>
          <a:p>
            <a:r>
              <a:rPr lang="en-GB" dirty="0" smtClean="0"/>
              <a:t>Optimisation of logistic chain</a:t>
            </a:r>
          </a:p>
          <a:p>
            <a:r>
              <a:rPr lang="en-GB" dirty="0" smtClean="0"/>
              <a:t>Deepwater berth availability</a:t>
            </a:r>
          </a:p>
          <a:p>
            <a:r>
              <a:rPr lang="en-GB" dirty="0" smtClean="0"/>
              <a:t>Public intolerance of accidents</a:t>
            </a:r>
          </a:p>
          <a:p>
            <a:r>
              <a:rPr lang="en-GB" dirty="0" smtClean="0"/>
              <a:t>Harbour hassle</a:t>
            </a:r>
            <a:endParaRPr lang="en-GB" dirty="0" smtClean="0"/>
          </a:p>
          <a:p>
            <a:r>
              <a:rPr lang="en-GB" dirty="0" smtClean="0"/>
              <a:t>Public demand for internet access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7C11-BB14-464C-8EF7-B3BC0B1ADFA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1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687"/>
          </a:xfrm>
        </p:spPr>
        <p:txBody>
          <a:bodyPr/>
          <a:lstStyle/>
          <a:p>
            <a:r>
              <a:rPr lang="en-GB" dirty="0" smtClean="0"/>
              <a:t>Increasing Pressures</a:t>
            </a:r>
            <a:endParaRPr lang="en-GB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9" y="2606123"/>
            <a:ext cx="2463800" cy="1847850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1628775"/>
            <a:ext cx="2857500" cy="2133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4E9B-9B5A-4C14-A5C5-6DE29FB92804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5" name="Picture 2" descr="https://encrypted-tbn0.gstatic.com/images?q=tbn:ANd9GcQ8r9R2dThEXvbTf3goDu1RWnZhmlObm6CENPgDBrYQwduTqyz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090"/>
            <a:ext cx="3880097" cy="22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ontainer_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0"/>
          <a:stretch>
            <a:fillRect/>
          </a:stretch>
        </p:blipFill>
        <p:spPr bwMode="auto">
          <a:xfrm>
            <a:off x="5246116" y="3803123"/>
            <a:ext cx="3650166" cy="24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https://encrypted-tbn1.gstatic.com/images?q=tbn:ANd9GcSzeqNtk7MeUFZ6GfVlDEI7WN-5Owo_cSaaJv6OrcTuuzeoDH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30048"/>
            <a:ext cx="3025461" cy="19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98" y="1628775"/>
            <a:ext cx="1812535" cy="190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5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11665" y="548640"/>
            <a:ext cx="7851648" cy="71666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Vision and Strategy</a:t>
            </a:r>
            <a:endParaRPr lang="en-GB" sz="4000" dirty="0"/>
          </a:p>
        </p:txBody>
      </p:sp>
      <p:grpSp>
        <p:nvGrpSpPr>
          <p:cNvPr id="2" name="Groep 1"/>
          <p:cNvGrpSpPr/>
          <p:nvPr/>
        </p:nvGrpSpPr>
        <p:grpSpPr>
          <a:xfrm>
            <a:off x="160628" y="2174093"/>
            <a:ext cx="3528392" cy="3829727"/>
            <a:chOff x="160628" y="2174093"/>
            <a:chExt cx="3528392" cy="3829727"/>
          </a:xfrm>
        </p:grpSpPr>
        <p:sp>
          <p:nvSpPr>
            <p:cNvPr id="41" name="Rechthoek 40"/>
            <p:cNvSpPr/>
            <p:nvPr/>
          </p:nvSpPr>
          <p:spPr>
            <a:xfrm>
              <a:off x="160628" y="2174093"/>
              <a:ext cx="3528392" cy="36004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</p:sp>
        <p:sp>
          <p:nvSpPr>
            <p:cNvPr id="42" name="Vrije vorm 41"/>
            <p:cNvSpPr/>
            <p:nvPr/>
          </p:nvSpPr>
          <p:spPr>
            <a:xfrm>
              <a:off x="1705369" y="2348865"/>
              <a:ext cx="590679" cy="74080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SRS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3" name="Rechthoek 42"/>
            <p:cNvSpPr/>
            <p:nvPr/>
          </p:nvSpPr>
          <p:spPr>
            <a:xfrm>
              <a:off x="2245490" y="2622782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4" name="Vrije vorm 43"/>
            <p:cNvSpPr/>
            <p:nvPr/>
          </p:nvSpPr>
          <p:spPr>
            <a:xfrm>
              <a:off x="971550" y="2348865"/>
              <a:ext cx="705437" cy="704539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VTS</a:t>
              </a:r>
            </a:p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5" name="Vrije vorm 44"/>
            <p:cNvSpPr/>
            <p:nvPr/>
          </p:nvSpPr>
          <p:spPr>
            <a:xfrm>
              <a:off x="1324268" y="2952829"/>
              <a:ext cx="621266" cy="681979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COM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6" name="Vrije vorm 45"/>
            <p:cNvSpPr/>
            <p:nvPr/>
          </p:nvSpPr>
          <p:spPr>
            <a:xfrm>
              <a:off x="959246" y="3091169"/>
              <a:ext cx="559236" cy="310686"/>
            </a:xfrm>
            <a:custGeom>
              <a:avLst/>
              <a:gdLst>
                <a:gd name="connsiteX0" fmla="*/ 0 w 559236"/>
                <a:gd name="connsiteY0" fmla="*/ 0 h 310686"/>
                <a:gd name="connsiteX1" fmla="*/ 559236 w 559236"/>
                <a:gd name="connsiteY1" fmla="*/ 0 h 310686"/>
                <a:gd name="connsiteX2" fmla="*/ 559236 w 559236"/>
                <a:gd name="connsiteY2" fmla="*/ 310686 h 310686"/>
                <a:gd name="connsiteX3" fmla="*/ 0 w 559236"/>
                <a:gd name="connsiteY3" fmla="*/ 310686 h 310686"/>
                <a:gd name="connsiteX4" fmla="*/ 0 w 559236"/>
                <a:gd name="connsiteY4" fmla="*/ 0 h 3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36" h="310686">
                  <a:moveTo>
                    <a:pt x="0" y="0"/>
                  </a:moveTo>
                  <a:lnTo>
                    <a:pt x="559236" y="0"/>
                  </a:lnTo>
                  <a:lnTo>
                    <a:pt x="559236" y="310686"/>
                  </a:lnTo>
                  <a:lnTo>
                    <a:pt x="0" y="31068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7" name="Vrije vorm 46"/>
            <p:cNvSpPr/>
            <p:nvPr/>
          </p:nvSpPr>
          <p:spPr>
            <a:xfrm>
              <a:off x="1043604" y="4591885"/>
              <a:ext cx="553264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66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VTM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8" name="Vrije vorm 47"/>
            <p:cNvSpPr/>
            <p:nvPr/>
          </p:nvSpPr>
          <p:spPr>
            <a:xfrm>
              <a:off x="999681" y="3510710"/>
              <a:ext cx="574166" cy="66213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IBS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2300855" y="4277208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0" name="Vrije vorm 49"/>
            <p:cNvSpPr/>
            <p:nvPr/>
          </p:nvSpPr>
          <p:spPr>
            <a:xfrm>
              <a:off x="406045" y="3510710"/>
              <a:ext cx="557766" cy="66213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INS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1" name="Vrije vorm 50"/>
            <p:cNvSpPr/>
            <p:nvPr/>
          </p:nvSpPr>
          <p:spPr>
            <a:xfrm>
              <a:off x="659083" y="2940995"/>
              <a:ext cx="624933" cy="661646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GNSS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2" name="Rechthoek 51"/>
            <p:cNvSpPr/>
            <p:nvPr/>
          </p:nvSpPr>
          <p:spPr>
            <a:xfrm>
              <a:off x="1014611" y="4770049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3" name="Vrije vorm 52"/>
            <p:cNvSpPr/>
            <p:nvPr/>
          </p:nvSpPr>
          <p:spPr>
            <a:xfrm>
              <a:off x="1620492" y="3565993"/>
              <a:ext cx="624998" cy="606851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CM</a:t>
              </a:r>
              <a:b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</a:b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DS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4" name="Vrije vorm 53"/>
            <p:cNvSpPr/>
            <p:nvPr/>
          </p:nvSpPr>
          <p:spPr>
            <a:xfrm>
              <a:off x="1327161" y="4079839"/>
              <a:ext cx="539415" cy="569526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ENC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5" name="Rechthoek 54"/>
            <p:cNvSpPr/>
            <p:nvPr/>
          </p:nvSpPr>
          <p:spPr>
            <a:xfrm>
              <a:off x="2300855" y="5148232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6" name="Vrije vorm 55"/>
            <p:cNvSpPr/>
            <p:nvPr/>
          </p:nvSpPr>
          <p:spPr>
            <a:xfrm>
              <a:off x="719931" y="4083804"/>
              <a:ext cx="566833" cy="58597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7C8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ECDIS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7" name="Vrije vorm 56"/>
            <p:cNvSpPr/>
            <p:nvPr/>
          </p:nvSpPr>
          <p:spPr>
            <a:xfrm>
              <a:off x="1920771" y="4079839"/>
              <a:ext cx="613657" cy="569525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AIS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1014611" y="5595763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9" name="Vrije vorm 58"/>
            <p:cNvSpPr/>
            <p:nvPr/>
          </p:nvSpPr>
          <p:spPr>
            <a:xfrm>
              <a:off x="2580242" y="4105695"/>
              <a:ext cx="551578" cy="56408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FF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LRIT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0" name="Vrije vorm 59"/>
            <p:cNvSpPr/>
            <p:nvPr/>
          </p:nvSpPr>
          <p:spPr>
            <a:xfrm>
              <a:off x="1620492" y="4591884"/>
              <a:ext cx="607107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3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AtoN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1" name="Rechthoek 60"/>
            <p:cNvSpPr/>
            <p:nvPr/>
          </p:nvSpPr>
          <p:spPr>
            <a:xfrm>
              <a:off x="2334372" y="5693134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62" name="Vrije vorm 61"/>
            <p:cNvSpPr/>
            <p:nvPr/>
          </p:nvSpPr>
          <p:spPr>
            <a:xfrm>
              <a:off x="2246180" y="4591884"/>
              <a:ext cx="577187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3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…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3" name="Vrije vorm 62"/>
            <p:cNvSpPr/>
            <p:nvPr/>
          </p:nvSpPr>
          <p:spPr>
            <a:xfrm>
              <a:off x="2282036" y="3582871"/>
              <a:ext cx="541331" cy="58997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+mn-cs"/>
                </a:rPr>
                <a:t>IVEF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endParaRPr>
            </a:p>
          </p:txBody>
        </p:sp>
        <p:sp>
          <p:nvSpPr>
            <p:cNvPr id="64" name="Rechthoek 63"/>
            <p:cNvSpPr/>
            <p:nvPr/>
          </p:nvSpPr>
          <p:spPr>
            <a:xfrm>
              <a:off x="992763" y="5357263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65" name="Vrije vorm 64"/>
            <p:cNvSpPr/>
            <p:nvPr/>
          </p:nvSpPr>
          <p:spPr>
            <a:xfrm>
              <a:off x="1970881" y="2980733"/>
              <a:ext cx="581419" cy="664907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66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GMDSS</a:t>
              </a:r>
              <a:endParaRPr kumimoji="0" lang="nl-NL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5823912" y="1640308"/>
            <a:ext cx="3276600" cy="4975771"/>
            <a:chOff x="5723904" y="1116484"/>
            <a:chExt cx="3276600" cy="4975771"/>
          </a:xfrm>
        </p:grpSpPr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>
              <a:off x="5723904" y="1116484"/>
              <a:ext cx="3276600" cy="2735262"/>
            </a:xfrm>
            <a:prstGeom prst="cloudCallout">
              <a:avLst>
                <a:gd name="adj1" fmla="val -12306"/>
                <a:gd name="adj2" fmla="val 28120"/>
              </a:avLst>
            </a:prstGeom>
            <a:blipFill dpi="0" rotWithShape="1"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bright="11000" contrast="4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75000" endPos="65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5796136" y="3356992"/>
              <a:ext cx="3132137" cy="2735263"/>
            </a:xfrm>
            <a:prstGeom prst="cloudCallout">
              <a:avLst>
                <a:gd name="adj1" fmla="val -17509"/>
                <a:gd name="adj2" fmla="val 28120"/>
              </a:avLst>
            </a:prstGeom>
            <a:blipFill dpi="0" rotWithShape="1">
              <a:blip r:embed="rId4">
                <a:alphaModFix amt="50000"/>
                <a:lum bright="30000"/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6386976" y="3206037"/>
              <a:ext cx="19504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VISION</a:t>
              </a:r>
              <a:endPara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70" name="Groep 69"/>
          <p:cNvGrpSpPr/>
          <p:nvPr/>
        </p:nvGrpSpPr>
        <p:grpSpPr>
          <a:xfrm>
            <a:off x="3670136" y="2143611"/>
            <a:ext cx="2736304" cy="3744416"/>
            <a:chOff x="3707904" y="1628800"/>
            <a:chExt cx="2736304" cy="3744416"/>
          </a:xfrm>
        </p:grpSpPr>
        <p:sp>
          <p:nvSpPr>
            <p:cNvPr id="71" name="Rechteraccolade 70"/>
            <p:cNvSpPr/>
            <p:nvPr/>
          </p:nvSpPr>
          <p:spPr>
            <a:xfrm>
              <a:off x="3707904" y="1628800"/>
              <a:ext cx="216024" cy="3744416"/>
            </a:xfrm>
            <a:prstGeom prst="rightBrace">
              <a:avLst/>
            </a:prstGeom>
            <a:noFill/>
            <a:ln w="57150" cap="flat" cmpd="sng" algn="ctr">
              <a:solidFill>
                <a:srgbClr val="FFC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72" name="AutoShape 15"/>
            <p:cNvSpPr>
              <a:spLocks noChangeArrowheads="1"/>
            </p:cNvSpPr>
            <p:nvPr/>
          </p:nvSpPr>
          <p:spPr bwMode="auto">
            <a:xfrm>
              <a:off x="3779912" y="2928935"/>
              <a:ext cx="2664296" cy="1148138"/>
            </a:xfrm>
            <a:prstGeom prst="rightArrow">
              <a:avLst>
                <a:gd name="adj1" fmla="val 50000"/>
                <a:gd name="adj2" fmla="val 36733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rPr>
                <a:t>STRATEGY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878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28776"/>
            <a:ext cx="5554981" cy="468058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Integration of information on the ship</a:t>
            </a:r>
          </a:p>
          <a:p>
            <a:r>
              <a:rPr lang="en-GB" sz="2400" dirty="0" smtClean="0"/>
              <a:t>Coordinated management of VTS and related services (SAR) ashore</a:t>
            </a:r>
          </a:p>
          <a:p>
            <a:r>
              <a:rPr lang="en-GB" sz="2400" dirty="0" smtClean="0"/>
              <a:t>Provide seamless communication ship to ship; ship to shore and all shore authorities</a:t>
            </a:r>
          </a:p>
          <a:p>
            <a:pPr lvl="0">
              <a:buClr>
                <a:srgbClr val="0BD0D9"/>
              </a:buClr>
            </a:pPr>
            <a:r>
              <a:rPr lang="en-GB" sz="2400" dirty="0" smtClean="0">
                <a:solidFill>
                  <a:prstClr val="black"/>
                </a:solidFill>
              </a:rPr>
              <a:t>Resilient navigation</a:t>
            </a:r>
          </a:p>
          <a:p>
            <a:pPr lvl="0">
              <a:buClr>
                <a:srgbClr val="0BD0D9"/>
              </a:buClr>
            </a:pPr>
            <a:r>
              <a:rPr lang="en-GB" sz="2400" dirty="0" smtClean="0">
                <a:solidFill>
                  <a:prstClr val="black"/>
                </a:solidFill>
              </a:rPr>
              <a:t>Guard zones, recommended routes, no-go areas – Sea Traffic Management</a:t>
            </a:r>
          </a:p>
          <a:p>
            <a:pPr lvl="0">
              <a:buClr>
                <a:srgbClr val="0BD0D9"/>
              </a:buClr>
            </a:pPr>
            <a:r>
              <a:rPr lang="en-GB" sz="2400" dirty="0" smtClean="0">
                <a:solidFill>
                  <a:prstClr val="black"/>
                </a:solidFill>
              </a:rPr>
              <a:t>World-wide ENC coverage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687"/>
          </a:xfrm>
        </p:spPr>
        <p:txBody>
          <a:bodyPr/>
          <a:lstStyle/>
          <a:p>
            <a:r>
              <a:rPr lang="en-GB" dirty="0" smtClean="0"/>
              <a:t>Vision for e-Navigation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C1D-B2F2-4395-8281-BCB877F228B4}" type="datetime1">
              <a:rPr lang="en-GB" smtClean="0"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MACHC-15 e-Navigation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1988820"/>
            <a:ext cx="2714625" cy="1685925"/>
          </a:xfrm>
        </p:spPr>
      </p:pic>
    </p:spTree>
    <p:extLst>
      <p:ext uri="{BB962C8B-B14F-4D97-AF65-F5344CB8AC3E}">
        <p14:creationId xmlns:p14="http://schemas.microsoft.com/office/powerpoint/2010/main" val="3929755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harmonised</a:t>
            </a:r>
            <a:r>
              <a:rPr lang="en-GB" dirty="0" smtClean="0"/>
              <a:t>………</a:t>
            </a:r>
          </a:p>
          <a:p>
            <a:pPr lvl="1"/>
            <a:r>
              <a:rPr lang="en-GB" b="1" dirty="0" smtClean="0"/>
              <a:t>C</a:t>
            </a:r>
            <a:r>
              <a:rPr lang="en-GB" dirty="0" smtClean="0"/>
              <a:t>ollection</a:t>
            </a:r>
          </a:p>
          <a:p>
            <a:pPr lvl="1"/>
            <a:r>
              <a:rPr lang="en-GB" b="1" dirty="0" smtClean="0"/>
              <a:t>I</a:t>
            </a:r>
            <a:r>
              <a:rPr lang="en-GB" dirty="0" smtClean="0"/>
              <a:t>ntegration</a:t>
            </a:r>
          </a:p>
          <a:p>
            <a:pPr lvl="1"/>
            <a:r>
              <a:rPr lang="en-GB" b="1" dirty="0" smtClean="0"/>
              <a:t>E</a:t>
            </a:r>
            <a:r>
              <a:rPr lang="en-GB" dirty="0" smtClean="0"/>
              <a:t>xchange</a:t>
            </a:r>
          </a:p>
          <a:p>
            <a:pPr lvl="1"/>
            <a:r>
              <a:rPr lang="en-GB" b="1" dirty="0" smtClean="0"/>
              <a:t>P</a:t>
            </a:r>
            <a:r>
              <a:rPr lang="en-GB" dirty="0" smtClean="0"/>
              <a:t>resentation</a:t>
            </a:r>
          </a:p>
          <a:p>
            <a:pPr lvl="1"/>
            <a:r>
              <a:rPr lang="en-GB" b="1" dirty="0" smtClean="0"/>
              <a:t>A</a:t>
            </a:r>
            <a:r>
              <a:rPr lang="en-GB" dirty="0" smtClean="0"/>
              <a:t>nalysis………..</a:t>
            </a:r>
          </a:p>
          <a:p>
            <a:r>
              <a:rPr lang="en-GB" dirty="0" smtClean="0"/>
              <a:t>…..of maritime information onboard and ashore by </a:t>
            </a:r>
            <a:r>
              <a:rPr lang="en-GB" b="1" dirty="0" smtClean="0">
                <a:solidFill>
                  <a:srgbClr val="FF0000"/>
                </a:solidFill>
              </a:rPr>
              <a:t>electronic means</a:t>
            </a:r>
            <a:r>
              <a:rPr lang="en-GB" b="1" dirty="0" smtClean="0"/>
              <a:t> </a:t>
            </a:r>
            <a:r>
              <a:rPr lang="en-GB" dirty="0" smtClean="0"/>
              <a:t>to enhance: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erth to berth navigation and related services (VTS)</a:t>
            </a:r>
          </a:p>
          <a:p>
            <a:pPr lvl="1"/>
            <a:r>
              <a:rPr lang="en-GB" dirty="0" smtClean="0"/>
              <a:t>safety and security at sea</a:t>
            </a:r>
          </a:p>
          <a:p>
            <a:pPr lvl="1"/>
            <a:r>
              <a:rPr lang="en-GB" dirty="0" smtClean="0"/>
              <a:t>protection of the marine environment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Definition of e-Navigation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65" y="2492896"/>
            <a:ext cx="360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70C0"/>
                </a:solidFill>
              </a:rPr>
              <a:t>“CIEPA”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FC17-AC9B-4F62-B746-7B95EA8A8972}" type="datetime1">
              <a:rPr lang="en-GB" smtClean="0"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MACHC-15 e-Navigation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40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Aims of e-Navigation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583927"/>
              </p:ext>
            </p:extLst>
          </p:nvPr>
        </p:nvGraphicFramePr>
        <p:xfrm>
          <a:off x="457200" y="1268731"/>
          <a:ext cx="8229600" cy="505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4819-03CB-4BB2-9D5D-0B794A7DA8D8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ekstvak 17"/>
          <p:cNvSpPr txBox="1"/>
          <p:nvPr/>
        </p:nvSpPr>
        <p:spPr bwMode="auto">
          <a:xfrm>
            <a:off x="3491865" y="5229225"/>
            <a:ext cx="5373370" cy="115416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REQUIREMENTS 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WITH RESPECT</a:t>
            </a:r>
            <a:r>
              <a:rPr kumimoji="0" lang="nl-NL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TO 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TRAINING 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AND EDUCATION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FAMILIARISATION </a:t>
            </a: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WITH 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PROCESSES, PROCEDURES, SERVICE PROVISION, APPLICATIONS, SYSTEMS</a:t>
            </a:r>
          </a:p>
        </p:txBody>
      </p:sp>
    </p:spTree>
    <p:extLst>
      <p:ext uri="{BB962C8B-B14F-4D97-AF65-F5344CB8AC3E}">
        <p14:creationId xmlns:p14="http://schemas.microsoft.com/office/powerpoint/2010/main" val="96188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Components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2105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3A62-D32F-48C1-82E3-ADDD32C3889F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956557"/>
          </a:xfrm>
        </p:spPr>
        <p:txBody>
          <a:bodyPr/>
          <a:lstStyle/>
          <a:p>
            <a:r>
              <a:rPr lang="en-GB" dirty="0" smtClean="0"/>
              <a:t>Multi-Organisation Project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10104"/>
              </p:ext>
            </p:extLst>
          </p:nvPr>
        </p:nvGraphicFramePr>
        <p:xfrm>
          <a:off x="457200" y="1628775"/>
          <a:ext cx="8229600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225A-40A1-41C1-A5DC-B1F96DA8389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12/12/2014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MACHC-15 e-Navigation overview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28" y="5694780"/>
            <a:ext cx="1124329" cy="697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41" y="2281754"/>
            <a:ext cx="910061" cy="1022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8" y="1422143"/>
            <a:ext cx="1633870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76" y="3881435"/>
            <a:ext cx="650599" cy="85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08" y="3796807"/>
            <a:ext cx="1595882" cy="444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00" y="3440999"/>
            <a:ext cx="640080" cy="880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948814"/>
            <a:ext cx="1133475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4509135"/>
            <a:ext cx="7620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3" y="579180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739</Words>
  <Application>Microsoft Office PowerPoint</Application>
  <PresentationFormat>On-screen Show (4:3)</PresentationFormat>
  <Paragraphs>243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e-Navigation Overview</vt:lpstr>
      <vt:lpstr>Changing Maritime Environment</vt:lpstr>
      <vt:lpstr>Increasing Pressures</vt:lpstr>
      <vt:lpstr>Vision and Strategy</vt:lpstr>
      <vt:lpstr>Vision for e-Navigation</vt:lpstr>
      <vt:lpstr>Definition of e-Navigation </vt:lpstr>
      <vt:lpstr>Aims of e-Navigation</vt:lpstr>
      <vt:lpstr>Main Components</vt:lpstr>
      <vt:lpstr>Multi-Organisation Project</vt:lpstr>
      <vt:lpstr>e-Navigation Time-line</vt:lpstr>
      <vt:lpstr>e-Navigation Architecture</vt:lpstr>
      <vt:lpstr>Maritime Service Portfolios</vt:lpstr>
      <vt:lpstr>Strategic Implementation Plan – First 5 Priorities – Nov 2014</vt:lpstr>
      <vt:lpstr>e-Navigation Development based on  7 Risk Control Options </vt:lpstr>
      <vt:lpstr>S-100 and Product Specifications</vt:lpstr>
      <vt:lpstr>S-100 - overview</vt:lpstr>
      <vt:lpstr>PowerPoint Presentation</vt:lpstr>
      <vt:lpstr>Summary</vt:lpstr>
      <vt:lpstr>Questions?</vt:lpstr>
    </vt:vector>
  </TitlesOfParts>
  <Company>Vinny27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</dc:creator>
  <cp:lastModifiedBy>stephen</cp:lastModifiedBy>
  <cp:revision>151</cp:revision>
  <dcterms:created xsi:type="dcterms:W3CDTF">2014-10-31T08:08:41Z</dcterms:created>
  <dcterms:modified xsi:type="dcterms:W3CDTF">2014-12-12T02:18:14Z</dcterms:modified>
</cp:coreProperties>
</file>