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  <p:sldMasterId id="2147483680" r:id="rId2"/>
  </p:sldMasterIdLst>
  <p:notesMasterIdLst>
    <p:notesMasterId r:id="rId29"/>
  </p:notesMasterIdLst>
  <p:sldIdLst>
    <p:sldId id="256" r:id="rId3"/>
    <p:sldId id="297" r:id="rId4"/>
    <p:sldId id="259" r:id="rId5"/>
    <p:sldId id="257" r:id="rId6"/>
    <p:sldId id="258" r:id="rId7"/>
    <p:sldId id="273" r:id="rId8"/>
    <p:sldId id="298" r:id="rId9"/>
    <p:sldId id="299" r:id="rId10"/>
    <p:sldId id="303" r:id="rId11"/>
    <p:sldId id="302" r:id="rId12"/>
    <p:sldId id="276" r:id="rId13"/>
    <p:sldId id="277" r:id="rId14"/>
    <p:sldId id="279" r:id="rId15"/>
    <p:sldId id="300" r:id="rId16"/>
    <p:sldId id="304" r:id="rId17"/>
    <p:sldId id="305" r:id="rId18"/>
    <p:sldId id="260" r:id="rId19"/>
    <p:sldId id="306" r:id="rId20"/>
    <p:sldId id="281" r:id="rId21"/>
    <p:sldId id="285" r:id="rId22"/>
    <p:sldId id="286" r:id="rId23"/>
    <p:sldId id="287" r:id="rId24"/>
    <p:sldId id="288" r:id="rId25"/>
    <p:sldId id="294" r:id="rId26"/>
    <p:sldId id="307" r:id="rId27"/>
    <p:sldId id="308" r:id="rId28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A8A22B1-E0B0-491D-AD0B-CF1B2DCD4FD8}">
          <p14:sldIdLst>
            <p14:sldId id="256"/>
            <p14:sldId id="297"/>
            <p14:sldId id="259"/>
            <p14:sldId id="257"/>
            <p14:sldId id="258"/>
            <p14:sldId id="273"/>
            <p14:sldId id="298"/>
            <p14:sldId id="299"/>
            <p14:sldId id="303"/>
            <p14:sldId id="302"/>
            <p14:sldId id="276"/>
            <p14:sldId id="277"/>
            <p14:sldId id="279"/>
            <p14:sldId id="300"/>
            <p14:sldId id="304"/>
            <p14:sldId id="305"/>
            <p14:sldId id="260"/>
            <p14:sldId id="306"/>
            <p14:sldId id="281"/>
            <p14:sldId id="285"/>
            <p14:sldId id="286"/>
            <p14:sldId id="287"/>
            <p14:sldId id="288"/>
            <p14:sldId id="294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3A9"/>
    <a:srgbClr val="B31D76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3528" autoAdjust="0"/>
  </p:normalViewPr>
  <p:slideViewPr>
    <p:cSldViewPr>
      <p:cViewPr varScale="1">
        <p:scale>
          <a:sx n="61" d="100"/>
          <a:sy n="61" d="100"/>
        </p:scale>
        <p:origin x="-1147" y="-101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2.82441E-6" units="1/dev"/>
        </inkml:channelProperties>
      </inkml:inkSource>
      <inkml:timestamp xml:id="ts0" timeString="2015-10-30T20:23:23.97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3B71312-8543-4BD8-8D4E-0BE74AE2C445}" emma:medium="tactile" emma:mode="ink">
          <msink:context xmlns:msink="http://schemas.microsoft.com/ink/2010/main" type="inkDrawing" rotatedBoundingBox="18332,16917 21502,16475 21804,18644 18635,19087" semanticType="enclosure" shapeName="Other">
            <msink:destinationLink direction="from" ref="{16D8F83F-3DE4-47C4-9B56-1EAE140C7B46}"/>
          </msink:context>
        </emma:interpretation>
      </emma:emma>
    </inkml:annotationXML>
    <inkml:trace contextRef="#ctx0" brushRef="#br0">2124 167 23,'-48'-27'28,"32"21"13,16 1-5,-11 5-14,0-6-3,1 2-3,-1-2-3,-5-5-2,6 11 5,-12-4 4,-4-4-8,-6 4-5,5-7-1,-42 1-1,21 5 2,-26-11 6,16 6-7,-22 2-1,5 4 14,6 1-3,0 3-9,-16 0-1,-11 0 0,6 0-5,-22 0-1,22 19 2,5 18 0,0-4 0,5 21-1,-5-8 1,-5 13 0,26-13 2,-5 11-3,11-3 1,-12 3 2,23 1-1,-1 6-1,11 5 4,15-11-3,6 6 5,6 1-2,10-17-1,0 4-3,0-9 0,0 17 4,0 4-1,0 5-1,0 10-1,37 1-1,11-6-2,10 1 1,11-6 2,-10 6-2,-1-11 1,27-6 1,11 6 2,-16 1-4,15-11 1,1-8-1,10-13-4,1 3 0,26-20 5,5-4-1,32-12 5,5 0-4,1 0 2,15-7 4,-26-25-3,-11-16 7,-11 2-2,-26-14-1,-10-16-5,-12-14 0,-15 1-3,16-12 6,-38-6-7,1 7 3,-11-2-3,-11 11-1,-27 0 5,-10 11-2,0 6 0,0 9-1,0 4 2,0-3 4,0 14-2,-21 3-2,-27 15-1,0-11 0,-10 10 1,0 2-1,-17-5-3,17 13 5,-11 2-2,-1-12 0,-4 12-1,5-7-1,10 10 0,1 2-3,-6-1 0,22 1 1,-6 4 0,21 9-3,-5 3 2,16 0-1,6 0-2,-1 0 9,11 0-1,0 0-1,0 0-1,0 0-1,0 0-2,0 0-6,0 0-8,0 0-6,0 0-12,0 0-20,0 0-49,0 15-36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2.82441E-6" units="1/dev"/>
        </inkml:channelProperties>
      </inkml:inkSource>
      <inkml:timestamp xml:id="ts0" timeString="2015-10-30T20:23:26.51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16D8F83F-3DE4-47C4-9B56-1EAE140C7B46}" emma:medium="tactile" emma:mode="ink">
          <msink:context xmlns:msink="http://schemas.microsoft.com/ink/2010/main" type="inkDrawing" rotatedBoundingBox="12922,16992 18554,17373 18497,18214 12865,17833" semanticType="callout" shapeName="Other">
            <msink:sourceLink direction="from" ref="{03B71312-8543-4BD8-8D4E-0BE74AE2C445}"/>
          </msink:context>
        </emma:interpretation>
      </emma:emma>
    </inkml:annotationXML>
    <inkml:trace contextRef="#ctx0" brushRef="#br0">5624 758 30,'0'-5'44,"0"5"14,0 0-11,0 0-5,-11 0 4,11 0 2,0 0-8,0-6-6,0 6-6,0 0-8,-16-4-7,6 4-5,-28-7 0,7-1-4,-28 1-1,1 4 0,-17-5-1,-5-2 0,-15 5 3,-1-1 0,-31 2-3,4 4-2,-31-6 3,37-5-1,-10 7 6,-17-7 0,-10-1-7,0 2 5,-22-1 7,-26-5-12,38 1 1,-28-12 12,-20 5-11,-1 10-3,-26-3 6,-6 0-4,6-2 1,-11 7-3,6-1 0,-6-1 1,11 8-1,53-6 2,5-1 1,16-5-4,48 1 2,-26 3 0,26 1 1,48 7 3,32-2 1,10 6-5,27 0-2,0 0 0,0 0-3,0 0 2,0 0 0,0 0 1,0 0-1,0 0-1,0 0 2,0 0-1,0 0 0,0 0 0,0 0 1,0 0-3,0 0 3,0 0 1,0 0 0,0 0 0,0 0 0,0 0 1,0 0 0,0 0 0,0 0 1,0 0-1,0 0 1,0 0-1,0 0 0,0 0-1,0 0 1,0 0-2,0 0 1,0 0 0,0 0-2,0 0-1,27 0 4,20 0 2,1 37-1,43 11-2,-6 6 3,10-12-2,-15 10 1,-32-7-1,37 3 0,-48-5 0,-5-13 1,16-3-2,-22-15 1,-26-2-1,0-10 1,11 5 2,-11-5-2,0 0 1,0 0 0,0 0 1,0 0 0,0 0 1,0 0 2,0 0 2,0 0 1,0 0-3,0 0-6,0-5-2,0-20 2,-58-21-3,-1 5-2,-5-23-1,-53 10-5,11 5 7,26-8-4,6 15-2,26-3 5,16 20 5,6 10 1,15 4-1,11 11-2,0 0 2,0 0-2,0 0 1,-11 0 1,11 0 0,0 0-1,0 0 1,0 0 0,0 0-2,0 0-3,0 0 1,0-6 2,0 6 0,0-7 2,-10 2-4,-17-10 0,6-1 0,-6 6 3,6 5 1,21-1 0,-16 6 0,16 0-1,0 0 0,0 0 1,0 0 0,0 0 1,0 0-2,0 0 0,0 0-5,0 0 1,0 0 1,0 0 7,27 0 2,42-4 0,16-7-2,32-4 3,0-19 0,-11 11-1,16-2 1,-42-6-1,16 1 0,21 6-3,-32 1 3,0-2 1,-64 10-2,16 9-2,-26 2 3,-1 4 4,-10 0-1,0 0 1,0 0-3,0 0 1,0 0-3,0 0 0,0 0-2,0 0-1,0 0 0,0 0-1,0 0 0,0 0 1,0 0-1,0 0 1,0 0-1,0 0 0,0 0-12,0 0-35,0 0-55,-21 0-157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2.82441E-6" units="1/dev"/>
        </inkml:channelProperties>
      </inkml:inkSource>
      <inkml:timestamp xml:id="ts0" timeString="2015-10-30T20:23:29.53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586EB5C-F042-4227-9456-04EC0CFA7FD9}" emma:medium="tactile" emma:mode="ink">
          <msink:context xmlns:msink="http://schemas.microsoft.com/ink/2010/main" type="inkDrawing" rotatedBoundingBox="18437,18224 19021,24186 17350,24349 16766,18388" semanticType="callout" shapeName="Other"/>
        </emma:interpretation>
      </emma:emma>
    </inkml:annotationXML>
    <inkml:trace contextRef="#ctx0" brushRef="#br0">1147 140 99,'-21'-30'28,"-27"2"-6,26 28-6,7-6 3,4 1-7,-10-1-9,21 2 2,-16-8-1,5 12-1,11-3-2,-11 3 2,11 0 0,0 0 8,0 0-2,0 0-5,-10-8-1,-1 8 7,-5-10 0,6 10-1,10 0-6,-22-5 2,6-1 2,6 2 1,-11 4 0,10-6 2,-16 6 5,6-6-8,-16 6 2,16 0 0,5 0-1,-6 0-4,-4 0-2,5 0 1,-6 0-3,6 0 0,-17 0-1,17 0 1,-48 0 0,43 6 0,-12 4 0,6 1 1,6 10-1,5-9 1,-6 3 1,16 1 0,-10 2-1,-16 4 1,16 2-1,-6-9 3,16 3-2,-15-3-2,15 12 2,1-4 1,-12-9-2,6 12 0,6 13 4,-1-8-4,1 2 3,-6-3 0,16-3 4,0 16-2,0-10 4,0 9-1,-11-5-2,11 5-1,0-4-1,-11 11 0,11-3-3,-10-8 0,10-1 0,0-7 2,0 4 1,0 4 1,0 11-1,0-3 2,0 13 0,10-6-6,12 1 2,4-7 0,-5-12 1,-5 19-1,6-10 0,-12-13-1,17 6 3,-17 13-3,12-4-1,4 14 1,6-8-2,-5 2 1,-17 3 1,17 4 0,-6-9 0,-10-10 0,-11-4 0,0-1-1,0-10 0,0 16 2,0-2 0,0 15-1,0 1 1,0 12 1,0 6-3,0 0 1,-21 1-1,-6-4 0,6-1-1,10-14 2,-5-3-1,-5-6 2,10 6 0,1-19-1,-6 12 0,5-8 2,-10 9-4,-6 5 1,6 0-1,-6 11 1,6-21 0,-5-2-1,4-13 1,22-17 1,-10-5-1,10-6 1,-16 0 0,16 0-2,0 0 1,0 0 0,0 0-1,0 0 1,0 0-4,0 0-5,0 0-2,0 0 0,0 0 2,0-6 8,0 1 0,0-17 3,16-10-3,16 11-2,5 5 4,-11 5-2,-4-1 0,-1 5 0,5-5 0,12 2 0,4-2 0,-15 7-5,10 5 1,-16 0 1,-10 0-5,-1 0 5,6 0 7,-5 0-1,10 27 4,-5 4 0,6-4 0,-12 21 2,6-6-1,-5 18 0,21 9-2,-16-1-3,-16 19 4,10 13-4,-10-4 2,0-5-2,11 5 1,-1-7 1,6 3 2,-5-3-1,0 3-2,10 2 0,-5 3-1,5-1 1,6-13-3,-17 14 0,1-16 2,0-8-1,5 10 0,-16-16-1,21 9 2,16-9 0,-16-5 0,27 10 0,11-1-1,26-3 2,-6-4 0,17 5-2,0-11-1,-17-10-1,17-14-3,-21-8 1,-17-16 0,1-10-1,-22 0 1,5 0 0,22 0 6,-16-18-16,10-18-20,-36 0-52,-22-3-77,0 4-141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2.82441E-6" units="1/dev"/>
        </inkml:channelProperties>
      </inkml:inkSource>
      <inkml:timestamp xml:id="ts0" timeString="2015-10-30T20:23:32.5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679AD82-23ED-4CEF-B22F-75EE11F9AB8B}" emma:medium="tactile" emma:mode="ink">
          <msink:context xmlns:msink="http://schemas.microsoft.com/ink/2010/main" type="inkDrawing" rotatedBoundingBox="12871,20136 16871,20589 16755,21614 12755,21161" semanticType="callout" shapeName="Other"/>
        </emma:interpretation>
      </emma:emma>
    </inkml:annotationXML>
    <inkml:trace contextRef="#ctx0" brushRef="#br0">3976 867 5,'0'0'31,"0"-6"3,-11 6-5,11 0-2,-10 0 2,-6 0-3,5-11 1,-10 11 2,5-4-1,-5 4-2,10 0-1,-16-8-9,6 5-2,-16 3 1,-11-12-4,0 9-2,6-4 3,-6-4-2,-16 7 8,6-2-8,10 1-2,-11 0 1,1-3 5,10 5-8,-10-1 0,-11-4 0,-6 5 0,-5-1 0,6-4 1,5-2-3,0-1 1,-6 1 2,-4 4-1,-6-6-1,15 4 0,-15-2 1,-5-2 0,-22-5 0,6 7-6,-21-5 6,-6 0-2,-6 8-4,7-4 0,25-5 2,-10 5-2,0-1 0,32 5 0,6-5 1,15 6 1,21-5-1,6 5-2,0 2 1,16-2 1,5 6 0,16-5-2,-22-2 2,12 7-1,-1-3 0,-5-1 1,6-4-2,-12 8 3,-36-4-3,21-2 1,10 1 0,-15-5 0,-6 4 0,-16 1-2,21-8 3,6 10-2,0-2 2,5-2-1,5 2 0,17 5 0,-1 0 0,-5-3-1,16 3 2,0 0-2,0 0-2,0 0 3,0 0-3,0 0 1,0 0 1,0-7-1,0 7 2,0 0 2,0 0 1,0-6-1,-10 1 1,-22-1-3,5 2 1,6-2-2,-6 1 2,6 5-1,-5-10 1,15 2-2,11 8 1,0 0 1,0 0-2,0 0 1,0 0-1,0 0-1,0 0 2,0 0-1,0 0-1,0 0-1,0 0 1,0 0 1,0 0 0,0 0 2,0 0-1,0 0-1,0 0 2,0 0-3,0 0-3,0 0-1,0 0 5,0 18 2,21 21 0,43 2-1,5 12 1,-21 1 2,0-12-3,0 6 1,-27-17 1,16 2-1,11-7-1,-27-2 1,6-5-1,-17-8 0,-10-1 1,22 6-1,-22-1 2,37 12 0,-16 11-1,-5-23-1,16 7 1,-16-12-1,-16-4 1,0-6 2,0 0-2,0 0 2,0 0 1,0 0-2,0 0 0,0 0 1,0 0-1,0 0-1,0-20-1,0-1-1,-37-33-1,-11 0-3,0 3 3,-21-21-2,10 11 1,-15-3 2,5-8 2,10 20-2,1 8 1,21 4 0,10 18-3,6-5 2,21 12 0,-11-14 3,1 14-3,-6 5-1,16-1 2,-11 4-3,11 7 1,0 0 0,0 0 0,0 0 2,0 0-2,0 0 0,0 0 3,0 0 0,11 0 0,47 0 0,-31-5 3,31 2 0,11-4 1,16-3 1,22 4-4,-12-5 3,-15-4 1,42 8 1,-42-1-3,26-10-1,27 8 2,-16-19 5,-11 17-2,-20-5 1,-17 6 1,-11-5-1,-21 11-1,-26-5 3,-11 10 3,0 0-4,0 0 0,0 0-3,0 0-2,0 0-2,0 0-5,0 0-10,0 0-29,0 0-72,0 0-221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847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Contains animation on click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741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1174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Reference bathy is LIDAR data (Hawkeye II)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535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22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</a:t>
            </a:r>
            <a:r>
              <a:rPr lang="en-CA" baseline="0" dirty="0" smtClean="0"/>
              <a:t> is not more detailed comparison – ideally would need a third multibeam survey to make a full comparison</a:t>
            </a:r>
          </a:p>
          <a:p>
            <a:r>
              <a:rPr lang="en-CA" baseline="0" dirty="0" smtClean="0"/>
              <a:t>Cannot compare with charted depths since depths from satellite are relative to ellipsoid – pending getting a chart datum separation model from CHS.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313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82750"/>
            <a:ext cx="8128000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8343900" y="1841500"/>
            <a:ext cx="4551363" cy="3143250"/>
          </a:xfrm>
        </p:spPr>
        <p:txBody>
          <a:bodyPr lIns="126435" tIns="72248" rIns="126435" bIns="72248" anchor="t"/>
          <a:lstStyle/>
          <a:p>
            <a:endParaRPr lang="en-US" altLang="en-US" dirty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idx="1"/>
          </p:nvPr>
        </p:nvSpPr>
        <p:spPr>
          <a:xfrm>
            <a:off x="8351838" y="6284913"/>
            <a:ext cx="4659312" cy="1843087"/>
          </a:xfrm>
        </p:spPr>
        <p:txBody>
          <a:bodyPr lIns="126435" tIns="72248" rIns="126435" bIns="72248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431467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53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8862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191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645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3102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969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236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666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520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98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22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DEF1-BAAD-4F7A-A952-F8898444962B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1917-491A-442D-931D-D45FA39391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45224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/>
          <a:p>
            <a:fld id="{3DB66D83-3ABF-4FAB-9EC7-6811F356CB2A}" type="datetimeFigureOut">
              <a:rPr lang="en-CA" smtClean="0"/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/>
          <a:lstStyle/>
          <a:p>
            <a:fld id="{44C2092D-A52E-4822-B326-288A0B5596A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86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093" y="4334933"/>
            <a:ext cx="8669867" cy="1625600"/>
          </a:xfrm>
        </p:spPr>
        <p:txBody>
          <a:bodyPr>
            <a:normAutofit/>
          </a:bodyPr>
          <a:lstStyle>
            <a:lvl1pPr algn="ctr">
              <a:buNone/>
              <a:defRPr sz="4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8C66-B31A-43E5-A193-CCFC2DFB98B1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B240F-8264-4F5F-BAB9-5E20A6BDB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83817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D342-09C4-4ED1-B5CC-F411EA7F2E72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AB0B-2EC8-48C4-88B3-069777BB93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445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8B86-3106-41AA-A2E4-AEDB7D76F723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7AB9-C568-4DE7-9E53-A87A4205F4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12622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33973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2709335"/>
            <a:ext cx="5746045" cy="600343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774" y="1733973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2709335"/>
            <a:ext cx="5748302" cy="6003432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5FB18-DCCB-443C-A678-2CF084B6B2BC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2572-1AC7-400E-A369-EC07FFCDEA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810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867" y="1733975"/>
            <a:ext cx="5852160" cy="697879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733975"/>
            <a:ext cx="5852160" cy="697879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CAC7-BAB5-4E14-93BB-F155554A1C7F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C689-E8A9-4727-931C-F2D80365ED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8481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CF4C-3902-45F9-9FE5-E30E1DD44DC9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FEC0-95F2-4F80-A5C6-1B1FA11A94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2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1517228"/>
            <a:ext cx="7802880" cy="5210951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6633-7A5F-42C8-82AD-972E407DF9B8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03DF-D1A1-4030-A1BD-856A9ADAF3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421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3388" y="422275"/>
            <a:ext cx="80137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3388" y="1625600"/>
            <a:ext cx="12138025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388" y="9040813"/>
            <a:ext cx="3035300" cy="51911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00B0C8-DB1D-4E8E-B0B4-EC8B067171E1}" type="datetime1">
              <a:rPr lang="en-CA"/>
              <a:pPr>
                <a:defRPr/>
              </a:pPr>
              <a:t>14/01/2016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36113" y="9040813"/>
            <a:ext cx="3035300" cy="51911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2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274A2E-06AD-402F-B7DA-3173913D7B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04938"/>
            <a:ext cx="130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8999538"/>
            <a:ext cx="130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7" descr="image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355600"/>
            <a:ext cx="4364038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300163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l" defTabSz="1300163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19088" indent="-319088" algn="l" defTabSz="1300163" rtl="0" fontAlgn="base">
        <a:spcBef>
          <a:spcPct val="0"/>
        </a:spcBef>
        <a:spcAft>
          <a:spcPts val="138"/>
        </a:spcAft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88" indent="-328613" algn="l" defTabSz="1300163" rtl="0" fontAlgn="base">
        <a:spcBef>
          <a:spcPct val="0"/>
        </a:spcBef>
        <a:spcAft>
          <a:spcPts val="138"/>
        </a:spcAft>
        <a:buSzPct val="9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700" indent="-236538" algn="l" defTabSz="1300163" rtl="0" fontAlgn="base">
        <a:spcBef>
          <a:spcPct val="0"/>
        </a:spcBef>
        <a:spcAft>
          <a:spcPts val="138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88" indent="-323850" algn="l" defTabSz="1300163" rtl="0" fontAlgn="base">
        <a:spcBef>
          <a:spcPct val="0"/>
        </a:spcBef>
        <a:spcAft>
          <a:spcPts val="138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3850" algn="l" defTabSz="1300163" rtl="0" fontAlgn="base">
        <a:spcBef>
          <a:spcPct val="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32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10" Type="http://schemas.openxmlformats.org/officeDocument/2006/relationships/image" Target="../media/image6.emf"/><Relationship Id="rId4" Type="http://schemas.openxmlformats.org/officeDocument/2006/relationships/image" Target="../media/image30.emf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arthexplorer.usgs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82750"/>
            <a:ext cx="8128000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0" y="8994775"/>
            <a:ext cx="13004800" cy="0"/>
          </a:xfrm>
          <a:prstGeom prst="line">
            <a:avLst/>
          </a:prstGeom>
          <a:noFill/>
          <a:ln w="13546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pic>
        <p:nvPicPr>
          <p:cNvPr id="3077" name="Picture 4" descr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82750"/>
            <a:ext cx="8128000" cy="715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0" y="8994775"/>
            <a:ext cx="13004800" cy="0"/>
          </a:xfrm>
          <a:prstGeom prst="line">
            <a:avLst/>
          </a:prstGeom>
          <a:noFill/>
          <a:ln w="13546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dirty="0"/>
          </a:p>
        </p:txBody>
      </p:sp>
      <p:pic>
        <p:nvPicPr>
          <p:cNvPr id="3080" name="Picture 7" descr="imag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301625"/>
            <a:ext cx="4364038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1" name="Rectangle 8"/>
          <p:cNvSpPr>
            <a:spLocks noGrp="1" noChangeArrowheads="1"/>
          </p:cNvSpPr>
          <p:nvPr>
            <p:ph type="title"/>
          </p:nvPr>
        </p:nvSpPr>
        <p:spPr>
          <a:xfrm>
            <a:off x="8343900" y="1841500"/>
            <a:ext cx="4551363" cy="3143250"/>
          </a:xfrm>
        </p:spPr>
        <p:txBody>
          <a:bodyPr lIns="126435" tIns="72248" rIns="126435" bIns="72248" anchor="t"/>
          <a:lstStyle/>
          <a:p>
            <a:r>
              <a:rPr lang="en-US" altLang="en-US" sz="36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Satellite Derived Bathymetry</a:t>
            </a:r>
            <a:br>
              <a:rPr lang="en-US" altLang="en-US" sz="36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altLang="en-US" sz="36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br>
              <a:rPr lang="en-US" altLang="en-US" sz="36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altLang="en-US" sz="36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GEBCO Cookbook</a:t>
            </a:r>
            <a:endParaRPr lang="en-US" alt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6757722"/>
            <a:ext cx="4551363" cy="207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2481" y="5526087"/>
            <a:ext cx="3801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Derrick R. Peyton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3388" y="1625600"/>
            <a:ext cx="12138025" cy="7261225"/>
          </a:xfrm>
        </p:spPr>
        <p:txBody>
          <a:bodyPr/>
          <a:lstStyle/>
          <a:p>
            <a:r>
              <a:rPr lang="en-CA" dirty="0" smtClean="0"/>
              <a:t>Example: April vs. May image (2015)</a:t>
            </a:r>
          </a:p>
          <a:p>
            <a:pPr marL="0" indent="0">
              <a:buNone/>
            </a:pPr>
            <a:r>
              <a:rPr lang="en-CA" dirty="0" smtClean="0"/>
              <a:t>&gt;&gt; Turbidity</a:t>
            </a:r>
          </a:p>
          <a:p>
            <a:pPr marL="0" indent="0">
              <a:buNone/>
            </a:pPr>
            <a:r>
              <a:rPr lang="en-CA" dirty="0" smtClean="0"/>
              <a:t>&gt;&gt; Cloud Cover</a:t>
            </a:r>
            <a:endParaRPr lang="en-C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9536113" y="9040813"/>
            <a:ext cx="3035300" cy="51911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39" y="4324237"/>
            <a:ext cx="5844494" cy="411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4" y="4401986"/>
            <a:ext cx="6180888" cy="4042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397944" y="6677000"/>
            <a:ext cx="2160240" cy="93610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81920" y="5668888"/>
            <a:ext cx="1800200" cy="19442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37904" y="5668888"/>
            <a:ext cx="1123707" cy="19442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7220" y="7671108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Biological growth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4488" y="7409498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Cloud cover</a:t>
            </a:r>
            <a:endParaRPr lang="en-CA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674790" y="5596880"/>
            <a:ext cx="339778" cy="18126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878664" y="5812905"/>
            <a:ext cx="576064" cy="86409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05425" y="6729553"/>
            <a:ext cx="3279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A" sz="2400" dirty="0" smtClean="0">
                <a:solidFill>
                  <a:srgbClr val="FFFF00"/>
                </a:solidFill>
              </a:rPr>
              <a:t>Real feature </a:t>
            </a:r>
          </a:p>
          <a:p>
            <a:pPr algn="l"/>
            <a:r>
              <a:rPr lang="en-CA" sz="2400" dirty="0" smtClean="0">
                <a:solidFill>
                  <a:srgbClr val="FFFF00"/>
                </a:solidFill>
              </a:rPr>
              <a:t>Visible on both images</a:t>
            </a:r>
            <a:endParaRPr lang="en-CA" sz="2400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997080" y="5452864"/>
            <a:ext cx="84943" cy="19566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854936" y="5164831"/>
            <a:ext cx="903048" cy="864097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3688" y="209054"/>
            <a:ext cx="835292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2		Satellite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29283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68" y="1417737"/>
            <a:ext cx="8013700" cy="866775"/>
          </a:xfrm>
        </p:spPr>
        <p:txBody>
          <a:bodyPr/>
          <a:lstStyle/>
          <a:p>
            <a:pPr algn="ctr"/>
            <a:r>
              <a:rPr lang="en-CA" dirty="0" smtClean="0"/>
              <a:t>Water Separation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2345680"/>
            <a:ext cx="12138025" cy="7261225"/>
          </a:xfrm>
        </p:spPr>
        <p:txBody>
          <a:bodyPr/>
          <a:lstStyle/>
          <a:p>
            <a:r>
              <a:rPr lang="en-CA" dirty="0" smtClean="0"/>
              <a:t>Using the Infra Red band, determine the threshold value for the land/water separation</a:t>
            </a:r>
          </a:p>
          <a:p>
            <a:r>
              <a:rPr lang="en-CA" dirty="0" smtClean="0"/>
              <a:t>Tool: ArcMap &gt; 3D Analyst Tool bar</a:t>
            </a:r>
          </a:p>
          <a:p>
            <a:pPr lvl="1"/>
            <a:r>
              <a:rPr lang="en-CA" dirty="0" smtClean="0"/>
              <a:t>Interpolate Line crossing from land into water</a:t>
            </a:r>
          </a:p>
          <a:p>
            <a:pPr lvl="1"/>
            <a:r>
              <a:rPr lang="en-CA" dirty="0" smtClean="0"/>
              <a:t>Display histogram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36113" y="8979645"/>
            <a:ext cx="3035300" cy="519112"/>
          </a:xfrm>
        </p:spPr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28" y="5596880"/>
            <a:ext cx="639734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688" y="209054"/>
            <a:ext cx="835292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2		Satellite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10232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108" y="1561753"/>
            <a:ext cx="8013700" cy="866775"/>
          </a:xfrm>
        </p:spPr>
        <p:txBody>
          <a:bodyPr/>
          <a:lstStyle/>
          <a:p>
            <a:pPr algn="ctr"/>
            <a:r>
              <a:rPr lang="en-CA" dirty="0" smtClean="0"/>
              <a:t>Filtering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2561704"/>
            <a:ext cx="12138025" cy="6347544"/>
          </a:xfrm>
        </p:spPr>
        <p:txBody>
          <a:bodyPr/>
          <a:lstStyle/>
          <a:p>
            <a:r>
              <a:rPr lang="en-CA" dirty="0" smtClean="0"/>
              <a:t>Apply low pass filter to each image band to remove random noise</a:t>
            </a:r>
          </a:p>
          <a:p>
            <a:pPr lvl="1"/>
            <a:r>
              <a:rPr lang="en-CA" dirty="0"/>
              <a:t>Spatial Analyst: convert to float</a:t>
            </a:r>
          </a:p>
          <a:p>
            <a:pPr lvl="1"/>
            <a:r>
              <a:rPr lang="en-CA" dirty="0"/>
              <a:t>Low </a:t>
            </a:r>
            <a:r>
              <a:rPr lang="en-CA" dirty="0" smtClean="0"/>
              <a:t>pass filter</a:t>
            </a:r>
            <a:endParaRPr lang="en-CA" dirty="0"/>
          </a:p>
          <a:p>
            <a:r>
              <a:rPr lang="en-CA" dirty="0" smtClean="0"/>
              <a:t>Crop to water areas only using the IR layer and determined water separation threshold value</a:t>
            </a:r>
          </a:p>
          <a:p>
            <a:r>
              <a:rPr lang="en-CA" dirty="0" smtClean="0"/>
              <a:t>Optional (generally not of use if good image)</a:t>
            </a:r>
          </a:p>
          <a:p>
            <a:pPr lvl="1"/>
            <a:r>
              <a:rPr lang="en-CA" dirty="0" smtClean="0"/>
              <a:t>Glint/cloud correction</a:t>
            </a:r>
          </a:p>
          <a:p>
            <a:pPr lvl="1"/>
            <a:r>
              <a:rPr lang="en-CA" dirty="0" smtClean="0"/>
              <a:t>In practice does not make a difference with images free of cloud cover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3688" y="209054"/>
            <a:ext cx="835292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2		Satellite Image Processing</a:t>
            </a:r>
          </a:p>
        </p:txBody>
      </p:sp>
    </p:spTree>
    <p:extLst>
      <p:ext uri="{BB962C8B-B14F-4D97-AF65-F5344CB8AC3E}">
        <p14:creationId xmlns:p14="http://schemas.microsoft.com/office/powerpoint/2010/main" val="66096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164" y="1708448"/>
            <a:ext cx="8013700" cy="866775"/>
          </a:xfrm>
        </p:spPr>
        <p:txBody>
          <a:bodyPr/>
          <a:lstStyle/>
          <a:p>
            <a:r>
              <a:rPr lang="en-CA" dirty="0" smtClean="0"/>
              <a:t>Apply Bathymetry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2" y="3137768"/>
            <a:ext cx="12138025" cy="5987504"/>
          </a:xfrm>
        </p:spPr>
        <p:txBody>
          <a:bodyPr/>
          <a:lstStyle/>
          <a:p>
            <a:r>
              <a:rPr lang="en-CA" dirty="0" smtClean="0"/>
              <a:t>Compute a new raster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Find a subset area within the benchmark data where computed raster and existing bathy are matching (= free of “fake” depths due to </a:t>
            </a:r>
            <a:r>
              <a:rPr lang="en-CA" dirty="0" err="1" smtClean="0"/>
              <a:t>turbidities</a:t>
            </a:r>
            <a:r>
              <a:rPr lang="en-CA" dirty="0" smtClean="0"/>
              <a:t> etc.)</a:t>
            </a:r>
          </a:p>
          <a:p>
            <a:r>
              <a:rPr lang="en-CA" dirty="0" smtClean="0"/>
              <a:t>Compute the  M, N and L coefficients by statistical analysis.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7986" y="3868687"/>
                <a:ext cx="8292143" cy="107285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Raster Value</a:t>
                </a:r>
                <a14:m>
                  <m:oMath xmlns:m="http://schemas.openxmlformats.org/officeDocument/2006/math">
                    <m:r>
                      <a:rPr lang="en-CA" sz="4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sz="4000" b="0" i="0" smtClean="0">
                        <a:latin typeface="Cambria Math" panose="02040503050406030204" pitchFamily="18" charset="0"/>
                      </a:rPr>
                      <m:t>Vsat</m:t>
                    </m:r>
                    <m:r>
                      <a:rPr lang="el-GR" sz="40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sz="4000" b="0" i="1" smtClean="0">
                            <a:latin typeface="Cambria Math"/>
                          </a:rPr>
                          <m:t>𝐿𝑛</m:t>
                        </m:r>
                        <m:r>
                          <a:rPr lang="en-CA" sz="4000" b="0" i="1" smtClean="0">
                            <a:latin typeface="Cambria Math"/>
                          </a:rPr>
                          <m:t>(</m:t>
                        </m:r>
                        <m:r>
                          <a:rPr lang="en-CA" sz="4000" b="0" i="1" smtClean="0">
                            <a:latin typeface="Cambria Math"/>
                          </a:rPr>
                          <m:t>𝑓𝑖𝑙𝑡𝑒𝑟𝑒𝑑</m:t>
                        </m:r>
                        <m:r>
                          <a:rPr lang="en-CA" sz="4000" b="0" i="1" smtClean="0">
                            <a:latin typeface="Cambria Math"/>
                          </a:rPr>
                          <m:t> </m:t>
                        </m:r>
                        <m:r>
                          <a:rPr lang="en-CA" sz="4000" b="0" i="1" smtClean="0">
                            <a:latin typeface="Cambria Math"/>
                          </a:rPr>
                          <m:t>𝑏𝑙𝑢𝑒</m:t>
                        </m:r>
                        <m:r>
                          <a:rPr lang="en-CA" sz="4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CA" sz="4000" b="0" i="1" smtClean="0">
                            <a:latin typeface="Cambria Math"/>
                          </a:rPr>
                          <m:t>𝐿𝑛</m:t>
                        </m:r>
                        <m:r>
                          <a:rPr lang="en-CA" sz="4000" b="0" i="1" smtClean="0">
                            <a:latin typeface="Cambria Math"/>
                          </a:rPr>
                          <m:t> (</m:t>
                        </m:r>
                        <m:r>
                          <a:rPr lang="en-CA" sz="4000" b="0" i="1" smtClean="0">
                            <a:latin typeface="Cambria Math"/>
                          </a:rPr>
                          <m:t>𝑓𝑖𝑙𝑡𝑒𝑟𝑒𝑑</m:t>
                        </m:r>
                        <m:r>
                          <a:rPr lang="en-CA" sz="4000" b="0" i="1" smtClean="0">
                            <a:latin typeface="Cambria Math"/>
                          </a:rPr>
                          <m:t> </m:t>
                        </m:r>
                        <m:r>
                          <a:rPr lang="en-CA" sz="4000" b="0" i="1" smtClean="0">
                            <a:latin typeface="Cambria Math"/>
                          </a:rPr>
                          <m:t>𝑔𝑟𝑒𝑒𝑛</m:t>
                        </m:r>
                        <m:r>
                          <a:rPr lang="en-CA" sz="4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CA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86" y="3868687"/>
                <a:ext cx="8292143" cy="1072858"/>
              </a:xfrm>
              <a:prstGeom prst="rect">
                <a:avLst/>
              </a:prstGeom>
              <a:blipFill rotWithShape="0">
                <a:blip r:embed="rId2"/>
                <a:stretch>
                  <a:fillRect l="-18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3688" y="20905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</a:t>
            </a:r>
            <a:r>
              <a:rPr lang="en-CA" dirty="0" smtClean="0"/>
              <a:t>3</a:t>
            </a:r>
            <a:r>
              <a:rPr lang="en-CA" dirty="0"/>
              <a:t>		</a:t>
            </a:r>
            <a:r>
              <a:rPr lang="en-CA" dirty="0" smtClean="0"/>
              <a:t>Raster Calculator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50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1708448"/>
            <a:ext cx="11521280" cy="7098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688" y="20905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</a:t>
            </a:r>
            <a:r>
              <a:rPr lang="en-CA" dirty="0" smtClean="0"/>
              <a:t>4</a:t>
            </a:r>
            <a:r>
              <a:rPr lang="en-CA" dirty="0"/>
              <a:t>		 </a:t>
            </a:r>
            <a:r>
              <a:rPr lang="en-CA" dirty="0" smtClean="0"/>
              <a:t>Benchmarking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01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3688" y="20905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</a:t>
            </a:r>
            <a:r>
              <a:rPr lang="en-CA" dirty="0" smtClean="0"/>
              <a:t>5</a:t>
            </a:r>
            <a:r>
              <a:rPr lang="en-CA" dirty="0"/>
              <a:t>		 </a:t>
            </a:r>
            <a:r>
              <a:rPr lang="en-CA" dirty="0" smtClean="0"/>
              <a:t>Calculate SDB Depths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7784" y="5185483"/>
                <a:ext cx="11018209" cy="109049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𝐷</m:t>
                    </m:r>
                    <m:r>
                      <a:rPr lang="en-CA" b="0" i="1" baseline="-25000" smtClean="0">
                        <a:latin typeface="Cambria Math" panose="02040503050406030204" pitchFamily="18" charset="0"/>
                      </a:rPr>
                      <m:t>𝑆𝐷𝐵</m:t>
                    </m:r>
                    <m:r>
                      <a:rPr lang="en-CA" i="1" smtClean="0">
                        <a:latin typeface="Cambria Math"/>
                      </a:rPr>
                      <m:t>=</m:t>
                    </m:r>
                    <m:r>
                      <a:rPr lang="en-CA" b="0" i="1" smtClean="0">
                        <a:latin typeface="Cambria Math"/>
                      </a:rPr>
                      <m:t>𝑀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CA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𝑏𝑙𝑢𝑒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𝑜𝑏𝑠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𝑔𝑟𝑒𝑒𝑛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𝑜𝑏𝑠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CA" dirty="0">
                        <a:latin typeface="Cambria Math"/>
                        <a:ea typeface="Cambria Math"/>
                      </a:rPr>
                      <m:t>+</m:t>
                    </m:r>
                    <m:r>
                      <a:rPr lang="en-CA" b="0" i="1" dirty="0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CA" b="0" i="1" dirty="0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latin typeface="Cambria Math"/>
                                      </a:rPr>
                                      <m:t>𝑏𝑙𝑢𝑒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𝑜𝑏𝑠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.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latin typeface="Cambria Math"/>
                                      </a:rPr>
                                      <m:t>𝑔𝑟𝑒𝑒𝑛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𝑜𝑏𝑠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.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  <m:r>
                      <a:rPr lang="en-CA" b="0" i="1" smtClean="0">
                        <a:latin typeface="Cambria Math"/>
                      </a:rPr>
                      <m:t>+</m:t>
                    </m:r>
                    <m:r>
                      <a:rPr lang="en-CA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CA" dirty="0" smtClean="0"/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84" y="5185483"/>
                <a:ext cx="11018209" cy="10904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84" y="2744403"/>
            <a:ext cx="10585176" cy="10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3688" y="20905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</a:t>
            </a:r>
            <a:r>
              <a:rPr lang="en-CA" dirty="0" smtClean="0"/>
              <a:t>6</a:t>
            </a:r>
            <a:r>
              <a:rPr lang="en-CA" dirty="0"/>
              <a:t>		 </a:t>
            </a:r>
            <a:r>
              <a:rPr lang="en-CA" dirty="0" smtClean="0"/>
              <a:t>Check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685976" y="3436640"/>
            <a:ext cx="8582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 smtClean="0"/>
              <a:t>Key Notes….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Make a plan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Know your data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QC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504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of result – Nova SCOTIA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1FEC0-95F2-4F80-A5C6-1B1FA11A94C2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9536113" y="9040813"/>
            <a:ext cx="3035300" cy="51911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479426"/>
            <a:ext cx="12900995" cy="6205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95" y="6880721"/>
            <a:ext cx="5753100" cy="270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806" y="340296"/>
            <a:ext cx="826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Step 1 &amp; 2		Acquire Satellite Imagery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70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3388" y="1625601"/>
            <a:ext cx="12138025" cy="2243088"/>
          </a:xfrm>
        </p:spPr>
        <p:txBody>
          <a:bodyPr/>
          <a:lstStyle/>
          <a:p>
            <a:r>
              <a:rPr lang="en-CA" dirty="0" smtClean="0"/>
              <a:t>Looking for an area with good match between the known bathy and image</a:t>
            </a:r>
          </a:p>
          <a:p>
            <a:r>
              <a:rPr lang="en-CA" dirty="0" smtClean="0"/>
              <a:t>Use subset to compute coefficients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1FEC0-95F2-4F80-A5C6-1B1FA11A94C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5" y="3796680"/>
            <a:ext cx="5717693" cy="510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16" y="3796680"/>
            <a:ext cx="5794881" cy="50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2633" y="8189168"/>
            <a:ext cx="3903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Satellite Extracted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8669587" y="8158831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Reference bathy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56" y="340296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Step 1 &amp; 2		Acquire Satellite Imagery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59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1FEC0-95F2-4F80-A5C6-1B1FA11A94C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1564433"/>
            <a:ext cx="4320480" cy="7372690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48940" y="196280"/>
            <a:ext cx="11054080" cy="1937173"/>
          </a:xfrm>
        </p:spPr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806708" y="2503810"/>
            <a:ext cx="50706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Principles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6 Steps to SDB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Canadian case study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Future work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CA" dirty="0" smtClean="0"/>
          </a:p>
          <a:p>
            <a:pPr algn="l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80" y="6319149"/>
            <a:ext cx="2478014" cy="2478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20" y="6355657"/>
            <a:ext cx="2157311" cy="24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Formula: using </a:t>
            </a:r>
            <a:r>
              <a:rPr lang="en-CA" i="1" dirty="0" err="1" smtClean="0"/>
              <a:t>Trendline</a:t>
            </a:r>
            <a:r>
              <a:rPr lang="en-CA" i="1" dirty="0" smtClean="0"/>
              <a:t>, 2 </a:t>
            </a:r>
            <a:r>
              <a:rPr lang="en-CA" i="1" dirty="0" err="1" smtClean="0"/>
              <a:t>degress</a:t>
            </a:r>
            <a:r>
              <a:rPr lang="en-CA" i="1" dirty="0" smtClean="0"/>
              <a:t> polynomial.</a:t>
            </a:r>
          </a:p>
          <a:p>
            <a:r>
              <a:rPr lang="en-CA" dirty="0" smtClean="0"/>
              <a:t>Use raster calculated with same coefficient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0" y="3353594"/>
            <a:ext cx="80867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5536" y="7293761"/>
            <a:ext cx="7129264" cy="163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5" y="4415416"/>
            <a:ext cx="8816985" cy="9082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688" y="20905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</a:t>
            </a:r>
            <a:r>
              <a:rPr lang="en-CA" dirty="0" smtClean="0"/>
              <a:t>3</a:t>
            </a:r>
            <a:r>
              <a:rPr lang="en-CA" dirty="0"/>
              <a:t> </a:t>
            </a:r>
            <a:r>
              <a:rPr lang="en-CA" dirty="0" smtClean="0"/>
              <a:t>&amp; 4	Raster Calculator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9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625601"/>
            <a:ext cx="12138025" cy="1018952"/>
          </a:xfrm>
        </p:spPr>
        <p:txBody>
          <a:bodyPr/>
          <a:lstStyle/>
          <a:p>
            <a:r>
              <a:rPr lang="en-CA" dirty="0" smtClean="0"/>
              <a:t>Chart comparison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2932584"/>
            <a:ext cx="10981581" cy="563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688" y="20905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</a:t>
            </a:r>
            <a:r>
              <a:rPr lang="en-CA" dirty="0" smtClean="0"/>
              <a:t>5</a:t>
            </a:r>
            <a:r>
              <a:rPr lang="en-CA" dirty="0"/>
              <a:t>		 </a:t>
            </a:r>
            <a:r>
              <a:rPr lang="en-CA" dirty="0" smtClean="0"/>
              <a:t>Calculate SDB Depths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7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Preliminary Results 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Chart Comparison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1638300"/>
            <a:ext cx="11593288" cy="78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Preliminary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Comparison with LIDAR </a:t>
            </a:r>
          </a:p>
          <a:p>
            <a:pPr lvl="1"/>
            <a:r>
              <a:rPr lang="en-CA" dirty="0" smtClean="0"/>
              <a:t>30m vs. 5m resolution</a:t>
            </a:r>
          </a:p>
          <a:p>
            <a:pPr lvl="1"/>
            <a:r>
              <a:rPr lang="en-CA" dirty="0" smtClean="0"/>
              <a:t>2 to 3m standard deviation in depth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2"/>
          <a:stretch/>
        </p:blipFill>
        <p:spPr bwMode="auto">
          <a:xfrm>
            <a:off x="6217499" y="3564362"/>
            <a:ext cx="6797928" cy="6208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891"/>
            <a:ext cx="6217499" cy="62089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Visible feature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Overlay with chart 4237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70" y="3076600"/>
            <a:ext cx="5365899" cy="55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5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245" y="484312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/>
              <a:t>Summary</a:t>
            </a:r>
            <a:endParaRPr lang="en-C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5696" y="1420416"/>
            <a:ext cx="11841703" cy="7571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b="1" dirty="0" smtClean="0"/>
              <a:t>Recap</a:t>
            </a:r>
            <a:r>
              <a:rPr lang="en-CA" dirty="0" smtClean="0"/>
              <a:t>,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We took the GEBCO Cookbook approach to SDB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The process can be accomplished with little cost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There are primarily 6 steps to follow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Preliminary results from Canadian data is promising</a:t>
            </a:r>
          </a:p>
          <a:p>
            <a:pPr algn="l">
              <a:lnSpc>
                <a:spcPct val="150000"/>
              </a:lnSpc>
            </a:pPr>
            <a:endParaRPr lang="en-CA" dirty="0"/>
          </a:p>
          <a:p>
            <a:pPr algn="l">
              <a:lnSpc>
                <a:spcPct val="150000"/>
              </a:lnSpc>
            </a:pPr>
            <a:r>
              <a:rPr lang="en-CA" b="1" dirty="0" smtClean="0"/>
              <a:t>Way forward,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Statistical comparison of SDB and Observed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Total Propagated Uncertainty to be developed (UNH)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18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38904" y="4084712"/>
            <a:ext cx="522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 smtClean="0"/>
              <a:t>Thanks for Listening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409744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5080782" y="2133093"/>
            <a:ext cx="4961532" cy="4480333"/>
            <a:chOff x="5080782" y="2133093"/>
            <a:chExt cx="4961532" cy="4480333"/>
          </a:xfrm>
        </p:grpSpPr>
        <p:grpSp>
          <p:nvGrpSpPr>
            <p:cNvPr id="122" name="Group 121"/>
            <p:cNvGrpSpPr/>
            <p:nvPr/>
          </p:nvGrpSpPr>
          <p:grpSpPr>
            <a:xfrm>
              <a:off x="5080782" y="2133093"/>
              <a:ext cx="4961532" cy="4480333"/>
              <a:chOff x="5080782" y="2133093"/>
              <a:chExt cx="4961532" cy="4480333"/>
            </a:xfrm>
          </p:grpSpPr>
          <p:sp>
            <p:nvSpPr>
              <p:cNvPr id="55" name="Lightning Bolt 54"/>
              <p:cNvSpPr/>
              <p:nvPr/>
            </p:nvSpPr>
            <p:spPr>
              <a:xfrm rot="10800000">
                <a:off x="5080782" y="5430984"/>
                <a:ext cx="1381467" cy="1182442"/>
              </a:xfrm>
              <a:prstGeom prst="lightningBolt">
                <a:avLst/>
              </a:prstGeom>
              <a:gradFill flip="none" rotWithShape="1">
                <a:gsLst>
                  <a:gs pos="0">
                    <a:srgbClr val="FF0000"/>
                  </a:gs>
                  <a:gs pos="20000">
                    <a:schemeClr val="accent6">
                      <a:lumMod val="75000"/>
                    </a:schemeClr>
                  </a:gs>
                  <a:gs pos="35000">
                    <a:srgbClr val="FFFF00"/>
                  </a:gs>
                  <a:gs pos="61000">
                    <a:schemeClr val="accent5">
                      <a:lumMod val="60000"/>
                      <a:lumOff val="40000"/>
                    </a:schemeClr>
                  </a:gs>
                  <a:gs pos="49000">
                    <a:srgbClr val="92D050"/>
                  </a:gs>
                  <a:gs pos="84000">
                    <a:srgbClr val="7030A0"/>
                  </a:gs>
                  <a:gs pos="73000">
                    <a:srgbClr val="0070C0"/>
                  </a:gs>
                  <a:gs pos="98000">
                    <a:srgbClr val="E353A9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V="1">
                <a:off x="7113493" y="2133093"/>
                <a:ext cx="2928821" cy="4353202"/>
              </a:xfrm>
              <a:prstGeom prst="straightConnector1">
                <a:avLst/>
              </a:prstGeom>
              <a:ln w="47625">
                <a:solidFill>
                  <a:srgbClr val="C0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 rot="21433910">
              <a:off x="8069201" y="3839120"/>
              <a:ext cx="582461" cy="542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rgbClr val="C00000"/>
                  </a:solidFill>
                </a:rPr>
                <a:t>IR</a:t>
              </a:r>
              <a:endParaRPr lang="en-CA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6892" y="268288"/>
            <a:ext cx="8013700" cy="866775"/>
          </a:xfrm>
        </p:spPr>
        <p:txBody>
          <a:bodyPr/>
          <a:lstStyle/>
          <a:p>
            <a:r>
              <a:rPr lang="en-CA" dirty="0" smtClean="0"/>
              <a:t>Principles / Pretty</a:t>
            </a:r>
            <a:endParaRPr lang="en-CA" dirty="0"/>
          </a:p>
        </p:txBody>
      </p:sp>
      <p:grpSp>
        <p:nvGrpSpPr>
          <p:cNvPr id="70" name="Group 69"/>
          <p:cNvGrpSpPr/>
          <p:nvPr/>
        </p:nvGrpSpPr>
        <p:grpSpPr>
          <a:xfrm>
            <a:off x="191346" y="1611081"/>
            <a:ext cx="3310091" cy="3610229"/>
            <a:chOff x="165696" y="2522746"/>
            <a:chExt cx="3888432" cy="4082246"/>
          </a:xfrm>
        </p:grpSpPr>
        <p:grpSp>
          <p:nvGrpSpPr>
            <p:cNvPr id="19" name="Group 18"/>
            <p:cNvGrpSpPr/>
            <p:nvPr/>
          </p:nvGrpSpPr>
          <p:grpSpPr>
            <a:xfrm>
              <a:off x="513142" y="3045095"/>
              <a:ext cx="3283363" cy="3296270"/>
              <a:chOff x="774700" y="3265488"/>
              <a:chExt cx="2292349" cy="2555875"/>
            </a:xfrm>
          </p:grpSpPr>
          <p:sp>
            <p:nvSpPr>
              <p:cNvPr id="5" name="Freeform 4"/>
              <p:cNvSpPr/>
              <p:nvPr/>
            </p:nvSpPr>
            <p:spPr bwMode="auto">
              <a:xfrm>
                <a:off x="774700" y="4525963"/>
                <a:ext cx="2092325" cy="1271587"/>
              </a:xfrm>
              <a:custGeom>
                <a:avLst/>
                <a:gdLst>
                  <a:gd name="connsiteX0" fmla="*/ 0 w 4823460"/>
                  <a:gd name="connsiteY0" fmla="*/ 91475 h 137233"/>
                  <a:gd name="connsiteX1" fmla="*/ 205740 w 4823460"/>
                  <a:gd name="connsiteY1" fmla="*/ 22895 h 137233"/>
                  <a:gd name="connsiteX2" fmla="*/ 468630 w 4823460"/>
                  <a:gd name="connsiteY2" fmla="*/ 125765 h 137233"/>
                  <a:gd name="connsiteX3" fmla="*/ 880110 w 4823460"/>
                  <a:gd name="connsiteY3" fmla="*/ 68615 h 137233"/>
                  <a:gd name="connsiteX4" fmla="*/ 1143000 w 4823460"/>
                  <a:gd name="connsiteY4" fmla="*/ 125765 h 137233"/>
                  <a:gd name="connsiteX5" fmla="*/ 1474470 w 4823460"/>
                  <a:gd name="connsiteY5" fmla="*/ 34325 h 137233"/>
                  <a:gd name="connsiteX6" fmla="*/ 1805940 w 4823460"/>
                  <a:gd name="connsiteY6" fmla="*/ 125765 h 137233"/>
                  <a:gd name="connsiteX7" fmla="*/ 2148840 w 4823460"/>
                  <a:gd name="connsiteY7" fmla="*/ 57185 h 137233"/>
                  <a:gd name="connsiteX8" fmla="*/ 2457450 w 4823460"/>
                  <a:gd name="connsiteY8" fmla="*/ 137195 h 137233"/>
                  <a:gd name="connsiteX9" fmla="*/ 2823210 w 4823460"/>
                  <a:gd name="connsiteY9" fmla="*/ 68615 h 137233"/>
                  <a:gd name="connsiteX10" fmla="*/ 3063240 w 4823460"/>
                  <a:gd name="connsiteY10" fmla="*/ 125765 h 137233"/>
                  <a:gd name="connsiteX11" fmla="*/ 3348990 w 4823460"/>
                  <a:gd name="connsiteY11" fmla="*/ 22895 h 137233"/>
                  <a:gd name="connsiteX12" fmla="*/ 3714750 w 4823460"/>
                  <a:gd name="connsiteY12" fmla="*/ 102905 h 137233"/>
                  <a:gd name="connsiteX13" fmla="*/ 4000500 w 4823460"/>
                  <a:gd name="connsiteY13" fmla="*/ 11465 h 137233"/>
                  <a:gd name="connsiteX14" fmla="*/ 4251960 w 4823460"/>
                  <a:gd name="connsiteY14" fmla="*/ 68615 h 137233"/>
                  <a:gd name="connsiteX15" fmla="*/ 4514850 w 4823460"/>
                  <a:gd name="connsiteY15" fmla="*/ 35 h 137233"/>
                  <a:gd name="connsiteX16" fmla="*/ 4823460 w 4823460"/>
                  <a:gd name="connsiteY16" fmla="*/ 57185 h 137233"/>
                  <a:gd name="connsiteX0" fmla="*/ 0 w 4823460"/>
                  <a:gd name="connsiteY0" fmla="*/ 92141 h 137899"/>
                  <a:gd name="connsiteX1" fmla="*/ 205740 w 4823460"/>
                  <a:gd name="connsiteY1" fmla="*/ 23561 h 137899"/>
                  <a:gd name="connsiteX2" fmla="*/ 468630 w 4823460"/>
                  <a:gd name="connsiteY2" fmla="*/ 126431 h 137899"/>
                  <a:gd name="connsiteX3" fmla="*/ 880110 w 4823460"/>
                  <a:gd name="connsiteY3" fmla="*/ 69281 h 137899"/>
                  <a:gd name="connsiteX4" fmla="*/ 1143000 w 4823460"/>
                  <a:gd name="connsiteY4" fmla="*/ 126431 h 137899"/>
                  <a:gd name="connsiteX5" fmla="*/ 1474470 w 4823460"/>
                  <a:gd name="connsiteY5" fmla="*/ 34991 h 137899"/>
                  <a:gd name="connsiteX6" fmla="*/ 1805940 w 4823460"/>
                  <a:gd name="connsiteY6" fmla="*/ 126431 h 137899"/>
                  <a:gd name="connsiteX7" fmla="*/ 2148840 w 4823460"/>
                  <a:gd name="connsiteY7" fmla="*/ 57851 h 137899"/>
                  <a:gd name="connsiteX8" fmla="*/ 2457450 w 4823460"/>
                  <a:gd name="connsiteY8" fmla="*/ 137861 h 137899"/>
                  <a:gd name="connsiteX9" fmla="*/ 2823210 w 4823460"/>
                  <a:gd name="connsiteY9" fmla="*/ 69281 h 137899"/>
                  <a:gd name="connsiteX10" fmla="*/ 3063240 w 4823460"/>
                  <a:gd name="connsiteY10" fmla="*/ 126431 h 137899"/>
                  <a:gd name="connsiteX11" fmla="*/ 3348990 w 4823460"/>
                  <a:gd name="connsiteY11" fmla="*/ 23561 h 137899"/>
                  <a:gd name="connsiteX12" fmla="*/ 3714750 w 4823460"/>
                  <a:gd name="connsiteY12" fmla="*/ 103571 h 137899"/>
                  <a:gd name="connsiteX13" fmla="*/ 4000500 w 4823460"/>
                  <a:gd name="connsiteY13" fmla="*/ 12131 h 137899"/>
                  <a:gd name="connsiteX14" fmla="*/ 4251960 w 4823460"/>
                  <a:gd name="connsiteY14" fmla="*/ 69281 h 137899"/>
                  <a:gd name="connsiteX15" fmla="*/ 4514850 w 4823460"/>
                  <a:gd name="connsiteY15" fmla="*/ 701 h 137899"/>
                  <a:gd name="connsiteX16" fmla="*/ 4707828 w 4823460"/>
                  <a:gd name="connsiteY16" fmla="*/ 35080 h 137899"/>
                  <a:gd name="connsiteX17" fmla="*/ 4823460 w 4823460"/>
                  <a:gd name="connsiteY17" fmla="*/ 57851 h 137899"/>
                  <a:gd name="connsiteX0" fmla="*/ 0 w 4726964"/>
                  <a:gd name="connsiteY0" fmla="*/ 92141 h 5993292"/>
                  <a:gd name="connsiteX1" fmla="*/ 205740 w 4726964"/>
                  <a:gd name="connsiteY1" fmla="*/ 23561 h 5993292"/>
                  <a:gd name="connsiteX2" fmla="*/ 468630 w 4726964"/>
                  <a:gd name="connsiteY2" fmla="*/ 126431 h 5993292"/>
                  <a:gd name="connsiteX3" fmla="*/ 880110 w 4726964"/>
                  <a:gd name="connsiteY3" fmla="*/ 69281 h 5993292"/>
                  <a:gd name="connsiteX4" fmla="*/ 1143000 w 4726964"/>
                  <a:gd name="connsiteY4" fmla="*/ 126431 h 5993292"/>
                  <a:gd name="connsiteX5" fmla="*/ 1474470 w 4726964"/>
                  <a:gd name="connsiteY5" fmla="*/ 34991 h 5993292"/>
                  <a:gd name="connsiteX6" fmla="*/ 1805940 w 4726964"/>
                  <a:gd name="connsiteY6" fmla="*/ 126431 h 5993292"/>
                  <a:gd name="connsiteX7" fmla="*/ 2148840 w 4726964"/>
                  <a:gd name="connsiteY7" fmla="*/ 57851 h 5993292"/>
                  <a:gd name="connsiteX8" fmla="*/ 2457450 w 4726964"/>
                  <a:gd name="connsiteY8" fmla="*/ 137861 h 5993292"/>
                  <a:gd name="connsiteX9" fmla="*/ 2823210 w 4726964"/>
                  <a:gd name="connsiteY9" fmla="*/ 69281 h 5993292"/>
                  <a:gd name="connsiteX10" fmla="*/ 3063240 w 4726964"/>
                  <a:gd name="connsiteY10" fmla="*/ 126431 h 5993292"/>
                  <a:gd name="connsiteX11" fmla="*/ 3348990 w 4726964"/>
                  <a:gd name="connsiteY11" fmla="*/ 23561 h 5993292"/>
                  <a:gd name="connsiteX12" fmla="*/ 3714750 w 4726964"/>
                  <a:gd name="connsiteY12" fmla="*/ 103571 h 5993292"/>
                  <a:gd name="connsiteX13" fmla="*/ 4000500 w 4726964"/>
                  <a:gd name="connsiteY13" fmla="*/ 12131 h 5993292"/>
                  <a:gd name="connsiteX14" fmla="*/ 4251960 w 4726964"/>
                  <a:gd name="connsiteY14" fmla="*/ 69281 h 5993292"/>
                  <a:gd name="connsiteX15" fmla="*/ 4514850 w 4726964"/>
                  <a:gd name="connsiteY15" fmla="*/ 701 h 5993292"/>
                  <a:gd name="connsiteX16" fmla="*/ 4707828 w 4726964"/>
                  <a:gd name="connsiteY16" fmla="*/ 35080 h 5993292"/>
                  <a:gd name="connsiteX17" fmla="*/ 4707829 w 4726964"/>
                  <a:gd name="connsiteY17" fmla="*/ 5993292 h 5993292"/>
                  <a:gd name="connsiteX0" fmla="*/ 0 w 4726963"/>
                  <a:gd name="connsiteY0" fmla="*/ 92141 h 6418596"/>
                  <a:gd name="connsiteX1" fmla="*/ 205740 w 4726963"/>
                  <a:gd name="connsiteY1" fmla="*/ 23561 h 6418596"/>
                  <a:gd name="connsiteX2" fmla="*/ 468630 w 4726963"/>
                  <a:gd name="connsiteY2" fmla="*/ 126431 h 6418596"/>
                  <a:gd name="connsiteX3" fmla="*/ 880110 w 4726963"/>
                  <a:gd name="connsiteY3" fmla="*/ 69281 h 6418596"/>
                  <a:gd name="connsiteX4" fmla="*/ 1143000 w 4726963"/>
                  <a:gd name="connsiteY4" fmla="*/ 126431 h 6418596"/>
                  <a:gd name="connsiteX5" fmla="*/ 1474470 w 4726963"/>
                  <a:gd name="connsiteY5" fmla="*/ 34991 h 6418596"/>
                  <a:gd name="connsiteX6" fmla="*/ 1805940 w 4726963"/>
                  <a:gd name="connsiteY6" fmla="*/ 126431 h 6418596"/>
                  <a:gd name="connsiteX7" fmla="*/ 2148840 w 4726963"/>
                  <a:gd name="connsiteY7" fmla="*/ 57851 h 6418596"/>
                  <a:gd name="connsiteX8" fmla="*/ 2457450 w 4726963"/>
                  <a:gd name="connsiteY8" fmla="*/ 137861 h 6418596"/>
                  <a:gd name="connsiteX9" fmla="*/ 2823210 w 4726963"/>
                  <a:gd name="connsiteY9" fmla="*/ 69281 h 6418596"/>
                  <a:gd name="connsiteX10" fmla="*/ 3063240 w 4726963"/>
                  <a:gd name="connsiteY10" fmla="*/ 126431 h 6418596"/>
                  <a:gd name="connsiteX11" fmla="*/ 3348990 w 4726963"/>
                  <a:gd name="connsiteY11" fmla="*/ 23561 h 6418596"/>
                  <a:gd name="connsiteX12" fmla="*/ 3714750 w 4726963"/>
                  <a:gd name="connsiteY12" fmla="*/ 103571 h 6418596"/>
                  <a:gd name="connsiteX13" fmla="*/ 4000500 w 4726963"/>
                  <a:gd name="connsiteY13" fmla="*/ 12131 h 6418596"/>
                  <a:gd name="connsiteX14" fmla="*/ 4251960 w 4726963"/>
                  <a:gd name="connsiteY14" fmla="*/ 69281 h 6418596"/>
                  <a:gd name="connsiteX15" fmla="*/ 4514850 w 4726963"/>
                  <a:gd name="connsiteY15" fmla="*/ 701 h 6418596"/>
                  <a:gd name="connsiteX16" fmla="*/ 4707828 w 4726963"/>
                  <a:gd name="connsiteY16" fmla="*/ 35080 h 6418596"/>
                  <a:gd name="connsiteX17" fmla="*/ 4707829 w 4726963"/>
                  <a:gd name="connsiteY17" fmla="*/ 5993292 h 6418596"/>
                  <a:gd name="connsiteX18" fmla="*/ 4724347 w 4726963"/>
                  <a:gd name="connsiteY18" fmla="*/ 5936213 h 6418596"/>
                  <a:gd name="connsiteX0" fmla="*/ 0 w 5153833"/>
                  <a:gd name="connsiteY0" fmla="*/ 92141 h 6394730"/>
                  <a:gd name="connsiteX1" fmla="*/ 205740 w 5153833"/>
                  <a:gd name="connsiteY1" fmla="*/ 23561 h 6394730"/>
                  <a:gd name="connsiteX2" fmla="*/ 468630 w 5153833"/>
                  <a:gd name="connsiteY2" fmla="*/ 126431 h 6394730"/>
                  <a:gd name="connsiteX3" fmla="*/ 880110 w 5153833"/>
                  <a:gd name="connsiteY3" fmla="*/ 69281 h 6394730"/>
                  <a:gd name="connsiteX4" fmla="*/ 1143000 w 5153833"/>
                  <a:gd name="connsiteY4" fmla="*/ 126431 h 6394730"/>
                  <a:gd name="connsiteX5" fmla="*/ 1474470 w 5153833"/>
                  <a:gd name="connsiteY5" fmla="*/ 34991 h 6394730"/>
                  <a:gd name="connsiteX6" fmla="*/ 1805940 w 5153833"/>
                  <a:gd name="connsiteY6" fmla="*/ 126431 h 6394730"/>
                  <a:gd name="connsiteX7" fmla="*/ 2148840 w 5153833"/>
                  <a:gd name="connsiteY7" fmla="*/ 57851 h 6394730"/>
                  <a:gd name="connsiteX8" fmla="*/ 2457450 w 5153833"/>
                  <a:gd name="connsiteY8" fmla="*/ 137861 h 6394730"/>
                  <a:gd name="connsiteX9" fmla="*/ 2823210 w 5153833"/>
                  <a:gd name="connsiteY9" fmla="*/ 69281 h 6394730"/>
                  <a:gd name="connsiteX10" fmla="*/ 3063240 w 5153833"/>
                  <a:gd name="connsiteY10" fmla="*/ 126431 h 6394730"/>
                  <a:gd name="connsiteX11" fmla="*/ 3348990 w 5153833"/>
                  <a:gd name="connsiteY11" fmla="*/ 23561 h 6394730"/>
                  <a:gd name="connsiteX12" fmla="*/ 3714750 w 5153833"/>
                  <a:gd name="connsiteY12" fmla="*/ 103571 h 6394730"/>
                  <a:gd name="connsiteX13" fmla="*/ 4000500 w 5153833"/>
                  <a:gd name="connsiteY13" fmla="*/ 12131 h 6394730"/>
                  <a:gd name="connsiteX14" fmla="*/ 4251960 w 5153833"/>
                  <a:gd name="connsiteY14" fmla="*/ 69281 h 6394730"/>
                  <a:gd name="connsiteX15" fmla="*/ 4514850 w 5153833"/>
                  <a:gd name="connsiteY15" fmla="*/ 701 h 6394730"/>
                  <a:gd name="connsiteX16" fmla="*/ 4707828 w 5153833"/>
                  <a:gd name="connsiteY16" fmla="*/ 35080 h 6394730"/>
                  <a:gd name="connsiteX17" fmla="*/ 4707829 w 5153833"/>
                  <a:gd name="connsiteY17" fmla="*/ 5993292 h 6394730"/>
                  <a:gd name="connsiteX18" fmla="*/ 5153833 w 5153833"/>
                  <a:gd name="connsiteY18" fmla="*/ 5833285 h 6394730"/>
                  <a:gd name="connsiteX0" fmla="*/ 0 w 5153833"/>
                  <a:gd name="connsiteY0" fmla="*/ 92141 h 6394730"/>
                  <a:gd name="connsiteX1" fmla="*/ 205740 w 5153833"/>
                  <a:gd name="connsiteY1" fmla="*/ 23561 h 6394730"/>
                  <a:gd name="connsiteX2" fmla="*/ 468630 w 5153833"/>
                  <a:gd name="connsiteY2" fmla="*/ 126431 h 6394730"/>
                  <a:gd name="connsiteX3" fmla="*/ 880110 w 5153833"/>
                  <a:gd name="connsiteY3" fmla="*/ 69281 h 6394730"/>
                  <a:gd name="connsiteX4" fmla="*/ 1143000 w 5153833"/>
                  <a:gd name="connsiteY4" fmla="*/ 126431 h 6394730"/>
                  <a:gd name="connsiteX5" fmla="*/ 1474470 w 5153833"/>
                  <a:gd name="connsiteY5" fmla="*/ 34991 h 6394730"/>
                  <a:gd name="connsiteX6" fmla="*/ 1805940 w 5153833"/>
                  <a:gd name="connsiteY6" fmla="*/ 126431 h 6394730"/>
                  <a:gd name="connsiteX7" fmla="*/ 2148840 w 5153833"/>
                  <a:gd name="connsiteY7" fmla="*/ 57851 h 6394730"/>
                  <a:gd name="connsiteX8" fmla="*/ 2457450 w 5153833"/>
                  <a:gd name="connsiteY8" fmla="*/ 137861 h 6394730"/>
                  <a:gd name="connsiteX9" fmla="*/ 2823210 w 5153833"/>
                  <a:gd name="connsiteY9" fmla="*/ 69281 h 6394730"/>
                  <a:gd name="connsiteX10" fmla="*/ 3063240 w 5153833"/>
                  <a:gd name="connsiteY10" fmla="*/ 126431 h 6394730"/>
                  <a:gd name="connsiteX11" fmla="*/ 3348990 w 5153833"/>
                  <a:gd name="connsiteY11" fmla="*/ 23561 h 6394730"/>
                  <a:gd name="connsiteX12" fmla="*/ 3714750 w 5153833"/>
                  <a:gd name="connsiteY12" fmla="*/ 103571 h 6394730"/>
                  <a:gd name="connsiteX13" fmla="*/ 4000500 w 5153833"/>
                  <a:gd name="connsiteY13" fmla="*/ 12131 h 6394730"/>
                  <a:gd name="connsiteX14" fmla="*/ 4251960 w 5153833"/>
                  <a:gd name="connsiteY14" fmla="*/ 69281 h 6394730"/>
                  <a:gd name="connsiteX15" fmla="*/ 4514850 w 5153833"/>
                  <a:gd name="connsiteY15" fmla="*/ 701 h 6394730"/>
                  <a:gd name="connsiteX16" fmla="*/ 4707828 w 5153833"/>
                  <a:gd name="connsiteY16" fmla="*/ 35080 h 6394730"/>
                  <a:gd name="connsiteX17" fmla="*/ 4707829 w 5153833"/>
                  <a:gd name="connsiteY17" fmla="*/ 5993292 h 6394730"/>
                  <a:gd name="connsiteX18" fmla="*/ 5153833 w 5153833"/>
                  <a:gd name="connsiteY18" fmla="*/ 5833285 h 6394730"/>
                  <a:gd name="connsiteX0" fmla="*/ 0 w 5153833"/>
                  <a:gd name="connsiteY0" fmla="*/ 92141 h 5833697"/>
                  <a:gd name="connsiteX1" fmla="*/ 205740 w 5153833"/>
                  <a:gd name="connsiteY1" fmla="*/ 23561 h 5833697"/>
                  <a:gd name="connsiteX2" fmla="*/ 468630 w 5153833"/>
                  <a:gd name="connsiteY2" fmla="*/ 126431 h 5833697"/>
                  <a:gd name="connsiteX3" fmla="*/ 880110 w 5153833"/>
                  <a:gd name="connsiteY3" fmla="*/ 69281 h 5833697"/>
                  <a:gd name="connsiteX4" fmla="*/ 1143000 w 5153833"/>
                  <a:gd name="connsiteY4" fmla="*/ 126431 h 5833697"/>
                  <a:gd name="connsiteX5" fmla="*/ 1474470 w 5153833"/>
                  <a:gd name="connsiteY5" fmla="*/ 34991 h 5833697"/>
                  <a:gd name="connsiteX6" fmla="*/ 1805940 w 5153833"/>
                  <a:gd name="connsiteY6" fmla="*/ 126431 h 5833697"/>
                  <a:gd name="connsiteX7" fmla="*/ 2148840 w 5153833"/>
                  <a:gd name="connsiteY7" fmla="*/ 57851 h 5833697"/>
                  <a:gd name="connsiteX8" fmla="*/ 2457450 w 5153833"/>
                  <a:gd name="connsiteY8" fmla="*/ 137861 h 5833697"/>
                  <a:gd name="connsiteX9" fmla="*/ 2823210 w 5153833"/>
                  <a:gd name="connsiteY9" fmla="*/ 69281 h 5833697"/>
                  <a:gd name="connsiteX10" fmla="*/ 3063240 w 5153833"/>
                  <a:gd name="connsiteY10" fmla="*/ 126431 h 5833697"/>
                  <a:gd name="connsiteX11" fmla="*/ 3348990 w 5153833"/>
                  <a:gd name="connsiteY11" fmla="*/ 23561 h 5833697"/>
                  <a:gd name="connsiteX12" fmla="*/ 3714750 w 5153833"/>
                  <a:gd name="connsiteY12" fmla="*/ 103571 h 5833697"/>
                  <a:gd name="connsiteX13" fmla="*/ 4000500 w 5153833"/>
                  <a:gd name="connsiteY13" fmla="*/ 12131 h 5833697"/>
                  <a:gd name="connsiteX14" fmla="*/ 4251960 w 5153833"/>
                  <a:gd name="connsiteY14" fmla="*/ 69281 h 5833697"/>
                  <a:gd name="connsiteX15" fmla="*/ 4514850 w 5153833"/>
                  <a:gd name="connsiteY15" fmla="*/ 701 h 5833697"/>
                  <a:gd name="connsiteX16" fmla="*/ 4707828 w 5153833"/>
                  <a:gd name="connsiteY16" fmla="*/ 35080 h 5833697"/>
                  <a:gd name="connsiteX17" fmla="*/ 4757386 w 5153833"/>
                  <a:gd name="connsiteY17" fmla="*/ 4620935 h 5833697"/>
                  <a:gd name="connsiteX18" fmla="*/ 5153833 w 5153833"/>
                  <a:gd name="connsiteY18" fmla="*/ 5833285 h 5833697"/>
                  <a:gd name="connsiteX0" fmla="*/ 0 w 4757389"/>
                  <a:gd name="connsiteY0" fmla="*/ 92141 h 5498784"/>
                  <a:gd name="connsiteX1" fmla="*/ 205740 w 4757389"/>
                  <a:gd name="connsiteY1" fmla="*/ 23561 h 5498784"/>
                  <a:gd name="connsiteX2" fmla="*/ 468630 w 4757389"/>
                  <a:gd name="connsiteY2" fmla="*/ 126431 h 5498784"/>
                  <a:gd name="connsiteX3" fmla="*/ 880110 w 4757389"/>
                  <a:gd name="connsiteY3" fmla="*/ 69281 h 5498784"/>
                  <a:gd name="connsiteX4" fmla="*/ 1143000 w 4757389"/>
                  <a:gd name="connsiteY4" fmla="*/ 126431 h 5498784"/>
                  <a:gd name="connsiteX5" fmla="*/ 1474470 w 4757389"/>
                  <a:gd name="connsiteY5" fmla="*/ 34991 h 5498784"/>
                  <a:gd name="connsiteX6" fmla="*/ 1805940 w 4757389"/>
                  <a:gd name="connsiteY6" fmla="*/ 126431 h 5498784"/>
                  <a:gd name="connsiteX7" fmla="*/ 2148840 w 4757389"/>
                  <a:gd name="connsiteY7" fmla="*/ 57851 h 5498784"/>
                  <a:gd name="connsiteX8" fmla="*/ 2457450 w 4757389"/>
                  <a:gd name="connsiteY8" fmla="*/ 137861 h 5498784"/>
                  <a:gd name="connsiteX9" fmla="*/ 2823210 w 4757389"/>
                  <a:gd name="connsiteY9" fmla="*/ 69281 h 5498784"/>
                  <a:gd name="connsiteX10" fmla="*/ 3063240 w 4757389"/>
                  <a:gd name="connsiteY10" fmla="*/ 126431 h 5498784"/>
                  <a:gd name="connsiteX11" fmla="*/ 3348990 w 4757389"/>
                  <a:gd name="connsiteY11" fmla="*/ 23561 h 5498784"/>
                  <a:gd name="connsiteX12" fmla="*/ 3714750 w 4757389"/>
                  <a:gd name="connsiteY12" fmla="*/ 103571 h 5498784"/>
                  <a:gd name="connsiteX13" fmla="*/ 4000500 w 4757389"/>
                  <a:gd name="connsiteY13" fmla="*/ 12131 h 5498784"/>
                  <a:gd name="connsiteX14" fmla="*/ 4251960 w 4757389"/>
                  <a:gd name="connsiteY14" fmla="*/ 69281 h 5498784"/>
                  <a:gd name="connsiteX15" fmla="*/ 4514850 w 4757389"/>
                  <a:gd name="connsiteY15" fmla="*/ 701 h 5498784"/>
                  <a:gd name="connsiteX16" fmla="*/ 4707828 w 4757389"/>
                  <a:gd name="connsiteY16" fmla="*/ 35080 h 5498784"/>
                  <a:gd name="connsiteX17" fmla="*/ 4757386 w 4757389"/>
                  <a:gd name="connsiteY17" fmla="*/ 4620935 h 5498784"/>
                  <a:gd name="connsiteX18" fmla="*/ 2907290 w 4757389"/>
                  <a:gd name="connsiteY18" fmla="*/ 5490197 h 5498784"/>
                  <a:gd name="connsiteX0" fmla="*/ 0 w 4757389"/>
                  <a:gd name="connsiteY0" fmla="*/ 92141 h 5498784"/>
                  <a:gd name="connsiteX1" fmla="*/ 205740 w 4757389"/>
                  <a:gd name="connsiteY1" fmla="*/ 23561 h 5498784"/>
                  <a:gd name="connsiteX2" fmla="*/ 468630 w 4757389"/>
                  <a:gd name="connsiteY2" fmla="*/ 126431 h 5498784"/>
                  <a:gd name="connsiteX3" fmla="*/ 880110 w 4757389"/>
                  <a:gd name="connsiteY3" fmla="*/ 69281 h 5498784"/>
                  <a:gd name="connsiteX4" fmla="*/ 1143000 w 4757389"/>
                  <a:gd name="connsiteY4" fmla="*/ 126431 h 5498784"/>
                  <a:gd name="connsiteX5" fmla="*/ 1474470 w 4757389"/>
                  <a:gd name="connsiteY5" fmla="*/ 34991 h 5498784"/>
                  <a:gd name="connsiteX6" fmla="*/ 1805940 w 4757389"/>
                  <a:gd name="connsiteY6" fmla="*/ 126431 h 5498784"/>
                  <a:gd name="connsiteX7" fmla="*/ 2148840 w 4757389"/>
                  <a:gd name="connsiteY7" fmla="*/ 57851 h 5498784"/>
                  <a:gd name="connsiteX8" fmla="*/ 2457450 w 4757389"/>
                  <a:gd name="connsiteY8" fmla="*/ 137861 h 5498784"/>
                  <a:gd name="connsiteX9" fmla="*/ 2823210 w 4757389"/>
                  <a:gd name="connsiteY9" fmla="*/ 69281 h 5498784"/>
                  <a:gd name="connsiteX10" fmla="*/ 3063240 w 4757389"/>
                  <a:gd name="connsiteY10" fmla="*/ 126431 h 5498784"/>
                  <a:gd name="connsiteX11" fmla="*/ 3348990 w 4757389"/>
                  <a:gd name="connsiteY11" fmla="*/ 23561 h 5498784"/>
                  <a:gd name="connsiteX12" fmla="*/ 3714750 w 4757389"/>
                  <a:gd name="connsiteY12" fmla="*/ 103571 h 5498784"/>
                  <a:gd name="connsiteX13" fmla="*/ 4000500 w 4757389"/>
                  <a:gd name="connsiteY13" fmla="*/ 12131 h 5498784"/>
                  <a:gd name="connsiteX14" fmla="*/ 4251960 w 4757389"/>
                  <a:gd name="connsiteY14" fmla="*/ 69281 h 5498784"/>
                  <a:gd name="connsiteX15" fmla="*/ 4514850 w 4757389"/>
                  <a:gd name="connsiteY15" fmla="*/ 701 h 5498784"/>
                  <a:gd name="connsiteX16" fmla="*/ 4707828 w 4757389"/>
                  <a:gd name="connsiteY16" fmla="*/ 35080 h 5498784"/>
                  <a:gd name="connsiteX17" fmla="*/ 4757386 w 4757389"/>
                  <a:gd name="connsiteY17" fmla="*/ 4620935 h 5498784"/>
                  <a:gd name="connsiteX18" fmla="*/ 2907290 w 4757389"/>
                  <a:gd name="connsiteY18" fmla="*/ 5490197 h 5498784"/>
                  <a:gd name="connsiteX0" fmla="*/ 0 w 4757389"/>
                  <a:gd name="connsiteY0" fmla="*/ 92141 h 5498784"/>
                  <a:gd name="connsiteX1" fmla="*/ 205740 w 4757389"/>
                  <a:gd name="connsiteY1" fmla="*/ 23561 h 5498784"/>
                  <a:gd name="connsiteX2" fmla="*/ 468630 w 4757389"/>
                  <a:gd name="connsiteY2" fmla="*/ 126431 h 5498784"/>
                  <a:gd name="connsiteX3" fmla="*/ 880110 w 4757389"/>
                  <a:gd name="connsiteY3" fmla="*/ 69281 h 5498784"/>
                  <a:gd name="connsiteX4" fmla="*/ 1143000 w 4757389"/>
                  <a:gd name="connsiteY4" fmla="*/ 126431 h 5498784"/>
                  <a:gd name="connsiteX5" fmla="*/ 1474470 w 4757389"/>
                  <a:gd name="connsiteY5" fmla="*/ 34991 h 5498784"/>
                  <a:gd name="connsiteX6" fmla="*/ 1805940 w 4757389"/>
                  <a:gd name="connsiteY6" fmla="*/ 126431 h 5498784"/>
                  <a:gd name="connsiteX7" fmla="*/ 2148840 w 4757389"/>
                  <a:gd name="connsiteY7" fmla="*/ 57851 h 5498784"/>
                  <a:gd name="connsiteX8" fmla="*/ 2457450 w 4757389"/>
                  <a:gd name="connsiteY8" fmla="*/ 137861 h 5498784"/>
                  <a:gd name="connsiteX9" fmla="*/ 2823210 w 4757389"/>
                  <a:gd name="connsiteY9" fmla="*/ 69281 h 5498784"/>
                  <a:gd name="connsiteX10" fmla="*/ 3063240 w 4757389"/>
                  <a:gd name="connsiteY10" fmla="*/ 126431 h 5498784"/>
                  <a:gd name="connsiteX11" fmla="*/ 3348990 w 4757389"/>
                  <a:gd name="connsiteY11" fmla="*/ 23561 h 5498784"/>
                  <a:gd name="connsiteX12" fmla="*/ 3714750 w 4757389"/>
                  <a:gd name="connsiteY12" fmla="*/ 103571 h 5498784"/>
                  <a:gd name="connsiteX13" fmla="*/ 4000500 w 4757389"/>
                  <a:gd name="connsiteY13" fmla="*/ 12131 h 5498784"/>
                  <a:gd name="connsiteX14" fmla="*/ 4251960 w 4757389"/>
                  <a:gd name="connsiteY14" fmla="*/ 69281 h 5498784"/>
                  <a:gd name="connsiteX15" fmla="*/ 4514850 w 4757389"/>
                  <a:gd name="connsiteY15" fmla="*/ 701 h 5498784"/>
                  <a:gd name="connsiteX16" fmla="*/ 4707828 w 4757389"/>
                  <a:gd name="connsiteY16" fmla="*/ 35080 h 5498784"/>
                  <a:gd name="connsiteX17" fmla="*/ 4757386 w 4757389"/>
                  <a:gd name="connsiteY17" fmla="*/ 4620935 h 5498784"/>
                  <a:gd name="connsiteX18" fmla="*/ 2907290 w 4757389"/>
                  <a:gd name="connsiteY18" fmla="*/ 5490197 h 5498784"/>
                  <a:gd name="connsiteX0" fmla="*/ 0 w 4757534"/>
                  <a:gd name="connsiteY0" fmla="*/ 92141 h 5490334"/>
                  <a:gd name="connsiteX1" fmla="*/ 205740 w 4757534"/>
                  <a:gd name="connsiteY1" fmla="*/ 23561 h 5490334"/>
                  <a:gd name="connsiteX2" fmla="*/ 468630 w 4757534"/>
                  <a:gd name="connsiteY2" fmla="*/ 126431 h 5490334"/>
                  <a:gd name="connsiteX3" fmla="*/ 880110 w 4757534"/>
                  <a:gd name="connsiteY3" fmla="*/ 69281 h 5490334"/>
                  <a:gd name="connsiteX4" fmla="*/ 1143000 w 4757534"/>
                  <a:gd name="connsiteY4" fmla="*/ 126431 h 5490334"/>
                  <a:gd name="connsiteX5" fmla="*/ 1474470 w 4757534"/>
                  <a:gd name="connsiteY5" fmla="*/ 34991 h 5490334"/>
                  <a:gd name="connsiteX6" fmla="*/ 1805940 w 4757534"/>
                  <a:gd name="connsiteY6" fmla="*/ 126431 h 5490334"/>
                  <a:gd name="connsiteX7" fmla="*/ 2148840 w 4757534"/>
                  <a:gd name="connsiteY7" fmla="*/ 57851 h 5490334"/>
                  <a:gd name="connsiteX8" fmla="*/ 2457450 w 4757534"/>
                  <a:gd name="connsiteY8" fmla="*/ 137861 h 5490334"/>
                  <a:gd name="connsiteX9" fmla="*/ 2823210 w 4757534"/>
                  <a:gd name="connsiteY9" fmla="*/ 69281 h 5490334"/>
                  <a:gd name="connsiteX10" fmla="*/ 3063240 w 4757534"/>
                  <a:gd name="connsiteY10" fmla="*/ 126431 h 5490334"/>
                  <a:gd name="connsiteX11" fmla="*/ 3348990 w 4757534"/>
                  <a:gd name="connsiteY11" fmla="*/ 23561 h 5490334"/>
                  <a:gd name="connsiteX12" fmla="*/ 3714750 w 4757534"/>
                  <a:gd name="connsiteY12" fmla="*/ 103571 h 5490334"/>
                  <a:gd name="connsiteX13" fmla="*/ 4000500 w 4757534"/>
                  <a:gd name="connsiteY13" fmla="*/ 12131 h 5490334"/>
                  <a:gd name="connsiteX14" fmla="*/ 4251960 w 4757534"/>
                  <a:gd name="connsiteY14" fmla="*/ 69281 h 5490334"/>
                  <a:gd name="connsiteX15" fmla="*/ 4514850 w 4757534"/>
                  <a:gd name="connsiteY15" fmla="*/ 701 h 5490334"/>
                  <a:gd name="connsiteX16" fmla="*/ 4707828 w 4757534"/>
                  <a:gd name="connsiteY16" fmla="*/ 35080 h 5490334"/>
                  <a:gd name="connsiteX17" fmla="*/ 4757386 w 4757534"/>
                  <a:gd name="connsiteY17" fmla="*/ 4620935 h 5490334"/>
                  <a:gd name="connsiteX18" fmla="*/ 2907290 w 4757534"/>
                  <a:gd name="connsiteY18" fmla="*/ 5490197 h 5490334"/>
                  <a:gd name="connsiteX0" fmla="*/ 99115 w 4856557"/>
                  <a:gd name="connsiteY0" fmla="*/ 92141 h 4805336"/>
                  <a:gd name="connsiteX1" fmla="*/ 304855 w 4856557"/>
                  <a:gd name="connsiteY1" fmla="*/ 23561 h 4805336"/>
                  <a:gd name="connsiteX2" fmla="*/ 567745 w 4856557"/>
                  <a:gd name="connsiteY2" fmla="*/ 126431 h 4805336"/>
                  <a:gd name="connsiteX3" fmla="*/ 979225 w 4856557"/>
                  <a:gd name="connsiteY3" fmla="*/ 69281 h 4805336"/>
                  <a:gd name="connsiteX4" fmla="*/ 1242115 w 4856557"/>
                  <a:gd name="connsiteY4" fmla="*/ 126431 h 4805336"/>
                  <a:gd name="connsiteX5" fmla="*/ 1573585 w 4856557"/>
                  <a:gd name="connsiteY5" fmla="*/ 34991 h 4805336"/>
                  <a:gd name="connsiteX6" fmla="*/ 1905055 w 4856557"/>
                  <a:gd name="connsiteY6" fmla="*/ 126431 h 4805336"/>
                  <a:gd name="connsiteX7" fmla="*/ 2247955 w 4856557"/>
                  <a:gd name="connsiteY7" fmla="*/ 57851 h 4805336"/>
                  <a:gd name="connsiteX8" fmla="*/ 2556565 w 4856557"/>
                  <a:gd name="connsiteY8" fmla="*/ 137861 h 4805336"/>
                  <a:gd name="connsiteX9" fmla="*/ 2922325 w 4856557"/>
                  <a:gd name="connsiteY9" fmla="*/ 69281 h 4805336"/>
                  <a:gd name="connsiteX10" fmla="*/ 3162355 w 4856557"/>
                  <a:gd name="connsiteY10" fmla="*/ 126431 h 4805336"/>
                  <a:gd name="connsiteX11" fmla="*/ 3448105 w 4856557"/>
                  <a:gd name="connsiteY11" fmla="*/ 23561 h 4805336"/>
                  <a:gd name="connsiteX12" fmla="*/ 3813865 w 4856557"/>
                  <a:gd name="connsiteY12" fmla="*/ 103571 h 4805336"/>
                  <a:gd name="connsiteX13" fmla="*/ 4099615 w 4856557"/>
                  <a:gd name="connsiteY13" fmla="*/ 12131 h 4805336"/>
                  <a:gd name="connsiteX14" fmla="*/ 4351075 w 4856557"/>
                  <a:gd name="connsiteY14" fmla="*/ 69281 h 4805336"/>
                  <a:gd name="connsiteX15" fmla="*/ 4613965 w 4856557"/>
                  <a:gd name="connsiteY15" fmla="*/ 701 h 4805336"/>
                  <a:gd name="connsiteX16" fmla="*/ 4806943 w 4856557"/>
                  <a:gd name="connsiteY16" fmla="*/ 35080 h 4805336"/>
                  <a:gd name="connsiteX17" fmla="*/ 4856501 w 4856557"/>
                  <a:gd name="connsiteY17" fmla="*/ 4620935 h 4805336"/>
                  <a:gd name="connsiteX18" fmla="*/ 1 w 4856557"/>
                  <a:gd name="connsiteY18" fmla="*/ 4804018 h 4805336"/>
                  <a:gd name="connsiteX0" fmla="*/ 444943 w 5202385"/>
                  <a:gd name="connsiteY0" fmla="*/ 92141 h 4810673"/>
                  <a:gd name="connsiteX1" fmla="*/ 650683 w 5202385"/>
                  <a:gd name="connsiteY1" fmla="*/ 23561 h 4810673"/>
                  <a:gd name="connsiteX2" fmla="*/ 913573 w 5202385"/>
                  <a:gd name="connsiteY2" fmla="*/ 126431 h 4810673"/>
                  <a:gd name="connsiteX3" fmla="*/ 1325053 w 5202385"/>
                  <a:gd name="connsiteY3" fmla="*/ 69281 h 4810673"/>
                  <a:gd name="connsiteX4" fmla="*/ 1587943 w 5202385"/>
                  <a:gd name="connsiteY4" fmla="*/ 126431 h 4810673"/>
                  <a:gd name="connsiteX5" fmla="*/ 1919413 w 5202385"/>
                  <a:gd name="connsiteY5" fmla="*/ 34991 h 4810673"/>
                  <a:gd name="connsiteX6" fmla="*/ 2250883 w 5202385"/>
                  <a:gd name="connsiteY6" fmla="*/ 126431 h 4810673"/>
                  <a:gd name="connsiteX7" fmla="*/ 2593783 w 5202385"/>
                  <a:gd name="connsiteY7" fmla="*/ 57851 h 4810673"/>
                  <a:gd name="connsiteX8" fmla="*/ 2902393 w 5202385"/>
                  <a:gd name="connsiteY8" fmla="*/ 137861 h 4810673"/>
                  <a:gd name="connsiteX9" fmla="*/ 3268153 w 5202385"/>
                  <a:gd name="connsiteY9" fmla="*/ 69281 h 4810673"/>
                  <a:gd name="connsiteX10" fmla="*/ 3508183 w 5202385"/>
                  <a:gd name="connsiteY10" fmla="*/ 126431 h 4810673"/>
                  <a:gd name="connsiteX11" fmla="*/ 3793933 w 5202385"/>
                  <a:gd name="connsiteY11" fmla="*/ 23561 h 4810673"/>
                  <a:gd name="connsiteX12" fmla="*/ 4159693 w 5202385"/>
                  <a:gd name="connsiteY12" fmla="*/ 103571 h 4810673"/>
                  <a:gd name="connsiteX13" fmla="*/ 4445443 w 5202385"/>
                  <a:gd name="connsiteY13" fmla="*/ 12131 h 4810673"/>
                  <a:gd name="connsiteX14" fmla="*/ 4696903 w 5202385"/>
                  <a:gd name="connsiteY14" fmla="*/ 69281 h 4810673"/>
                  <a:gd name="connsiteX15" fmla="*/ 4959793 w 5202385"/>
                  <a:gd name="connsiteY15" fmla="*/ 701 h 4810673"/>
                  <a:gd name="connsiteX16" fmla="*/ 5152771 w 5202385"/>
                  <a:gd name="connsiteY16" fmla="*/ 35080 h 4810673"/>
                  <a:gd name="connsiteX17" fmla="*/ 5202329 w 5202385"/>
                  <a:gd name="connsiteY17" fmla="*/ 4620935 h 4810673"/>
                  <a:gd name="connsiteX18" fmla="*/ 345829 w 5202385"/>
                  <a:gd name="connsiteY18" fmla="*/ 4804018 h 4810673"/>
                  <a:gd name="connsiteX19" fmla="*/ 395387 w 5202385"/>
                  <a:gd name="connsiteY19" fmla="*/ 4769712 h 4810673"/>
                  <a:gd name="connsiteX0" fmla="*/ 480494 w 5237936"/>
                  <a:gd name="connsiteY0" fmla="*/ 92141 h 4805336"/>
                  <a:gd name="connsiteX1" fmla="*/ 686234 w 5237936"/>
                  <a:gd name="connsiteY1" fmla="*/ 23561 h 4805336"/>
                  <a:gd name="connsiteX2" fmla="*/ 949124 w 5237936"/>
                  <a:gd name="connsiteY2" fmla="*/ 126431 h 4805336"/>
                  <a:gd name="connsiteX3" fmla="*/ 1360604 w 5237936"/>
                  <a:gd name="connsiteY3" fmla="*/ 69281 h 4805336"/>
                  <a:gd name="connsiteX4" fmla="*/ 1623494 w 5237936"/>
                  <a:gd name="connsiteY4" fmla="*/ 126431 h 4805336"/>
                  <a:gd name="connsiteX5" fmla="*/ 1954964 w 5237936"/>
                  <a:gd name="connsiteY5" fmla="*/ 34991 h 4805336"/>
                  <a:gd name="connsiteX6" fmla="*/ 2286434 w 5237936"/>
                  <a:gd name="connsiteY6" fmla="*/ 126431 h 4805336"/>
                  <a:gd name="connsiteX7" fmla="*/ 2629334 w 5237936"/>
                  <a:gd name="connsiteY7" fmla="*/ 57851 h 4805336"/>
                  <a:gd name="connsiteX8" fmla="*/ 2937944 w 5237936"/>
                  <a:gd name="connsiteY8" fmla="*/ 137861 h 4805336"/>
                  <a:gd name="connsiteX9" fmla="*/ 3303704 w 5237936"/>
                  <a:gd name="connsiteY9" fmla="*/ 69281 h 4805336"/>
                  <a:gd name="connsiteX10" fmla="*/ 3543734 w 5237936"/>
                  <a:gd name="connsiteY10" fmla="*/ 126431 h 4805336"/>
                  <a:gd name="connsiteX11" fmla="*/ 3829484 w 5237936"/>
                  <a:gd name="connsiteY11" fmla="*/ 23561 h 4805336"/>
                  <a:gd name="connsiteX12" fmla="*/ 4195244 w 5237936"/>
                  <a:gd name="connsiteY12" fmla="*/ 103571 h 4805336"/>
                  <a:gd name="connsiteX13" fmla="*/ 4480994 w 5237936"/>
                  <a:gd name="connsiteY13" fmla="*/ 12131 h 4805336"/>
                  <a:gd name="connsiteX14" fmla="*/ 4732454 w 5237936"/>
                  <a:gd name="connsiteY14" fmla="*/ 69281 h 4805336"/>
                  <a:gd name="connsiteX15" fmla="*/ 4995344 w 5237936"/>
                  <a:gd name="connsiteY15" fmla="*/ 701 h 4805336"/>
                  <a:gd name="connsiteX16" fmla="*/ 5188322 w 5237936"/>
                  <a:gd name="connsiteY16" fmla="*/ 35080 h 4805336"/>
                  <a:gd name="connsiteX17" fmla="*/ 5237880 w 5237936"/>
                  <a:gd name="connsiteY17" fmla="*/ 4620935 h 4805336"/>
                  <a:gd name="connsiteX18" fmla="*/ 381380 w 5237936"/>
                  <a:gd name="connsiteY18" fmla="*/ 4804018 h 4805336"/>
                  <a:gd name="connsiteX19" fmla="*/ 298788 w 5237936"/>
                  <a:gd name="connsiteY19" fmla="*/ 584026 h 4805336"/>
                  <a:gd name="connsiteX0" fmla="*/ 99116 w 4856558"/>
                  <a:gd name="connsiteY0" fmla="*/ 92141 h 4805336"/>
                  <a:gd name="connsiteX1" fmla="*/ 304856 w 4856558"/>
                  <a:gd name="connsiteY1" fmla="*/ 23561 h 4805336"/>
                  <a:gd name="connsiteX2" fmla="*/ 567746 w 4856558"/>
                  <a:gd name="connsiteY2" fmla="*/ 126431 h 4805336"/>
                  <a:gd name="connsiteX3" fmla="*/ 979226 w 4856558"/>
                  <a:gd name="connsiteY3" fmla="*/ 69281 h 4805336"/>
                  <a:gd name="connsiteX4" fmla="*/ 1242116 w 4856558"/>
                  <a:gd name="connsiteY4" fmla="*/ 126431 h 4805336"/>
                  <a:gd name="connsiteX5" fmla="*/ 1573586 w 4856558"/>
                  <a:gd name="connsiteY5" fmla="*/ 34991 h 4805336"/>
                  <a:gd name="connsiteX6" fmla="*/ 1905056 w 4856558"/>
                  <a:gd name="connsiteY6" fmla="*/ 126431 h 4805336"/>
                  <a:gd name="connsiteX7" fmla="*/ 2247956 w 4856558"/>
                  <a:gd name="connsiteY7" fmla="*/ 57851 h 4805336"/>
                  <a:gd name="connsiteX8" fmla="*/ 2556566 w 4856558"/>
                  <a:gd name="connsiteY8" fmla="*/ 137861 h 4805336"/>
                  <a:gd name="connsiteX9" fmla="*/ 2922326 w 4856558"/>
                  <a:gd name="connsiteY9" fmla="*/ 69281 h 4805336"/>
                  <a:gd name="connsiteX10" fmla="*/ 3162356 w 4856558"/>
                  <a:gd name="connsiteY10" fmla="*/ 126431 h 4805336"/>
                  <a:gd name="connsiteX11" fmla="*/ 3448106 w 4856558"/>
                  <a:gd name="connsiteY11" fmla="*/ 23561 h 4805336"/>
                  <a:gd name="connsiteX12" fmla="*/ 3813866 w 4856558"/>
                  <a:gd name="connsiteY12" fmla="*/ 103571 h 4805336"/>
                  <a:gd name="connsiteX13" fmla="*/ 4099616 w 4856558"/>
                  <a:gd name="connsiteY13" fmla="*/ 12131 h 4805336"/>
                  <a:gd name="connsiteX14" fmla="*/ 4351076 w 4856558"/>
                  <a:gd name="connsiteY14" fmla="*/ 69281 h 4805336"/>
                  <a:gd name="connsiteX15" fmla="*/ 4613966 w 4856558"/>
                  <a:gd name="connsiteY15" fmla="*/ 701 h 4805336"/>
                  <a:gd name="connsiteX16" fmla="*/ 4806944 w 4856558"/>
                  <a:gd name="connsiteY16" fmla="*/ 35080 h 4805336"/>
                  <a:gd name="connsiteX17" fmla="*/ 4856502 w 4856558"/>
                  <a:gd name="connsiteY17" fmla="*/ 4620935 h 4805336"/>
                  <a:gd name="connsiteX18" fmla="*/ 2 w 4856558"/>
                  <a:gd name="connsiteY18" fmla="*/ 4804018 h 4805336"/>
                  <a:gd name="connsiteX0" fmla="*/ 99116 w 4856558"/>
                  <a:gd name="connsiteY0" fmla="*/ 92141 h 4805336"/>
                  <a:gd name="connsiteX1" fmla="*/ 304856 w 4856558"/>
                  <a:gd name="connsiteY1" fmla="*/ 23561 h 4805336"/>
                  <a:gd name="connsiteX2" fmla="*/ 567746 w 4856558"/>
                  <a:gd name="connsiteY2" fmla="*/ 126431 h 4805336"/>
                  <a:gd name="connsiteX3" fmla="*/ 979226 w 4856558"/>
                  <a:gd name="connsiteY3" fmla="*/ 69281 h 4805336"/>
                  <a:gd name="connsiteX4" fmla="*/ 1242116 w 4856558"/>
                  <a:gd name="connsiteY4" fmla="*/ 126431 h 4805336"/>
                  <a:gd name="connsiteX5" fmla="*/ 1573586 w 4856558"/>
                  <a:gd name="connsiteY5" fmla="*/ 34991 h 4805336"/>
                  <a:gd name="connsiteX6" fmla="*/ 1905056 w 4856558"/>
                  <a:gd name="connsiteY6" fmla="*/ 126431 h 4805336"/>
                  <a:gd name="connsiteX7" fmla="*/ 2247956 w 4856558"/>
                  <a:gd name="connsiteY7" fmla="*/ 57851 h 4805336"/>
                  <a:gd name="connsiteX8" fmla="*/ 2556566 w 4856558"/>
                  <a:gd name="connsiteY8" fmla="*/ 137861 h 4805336"/>
                  <a:gd name="connsiteX9" fmla="*/ 2922326 w 4856558"/>
                  <a:gd name="connsiteY9" fmla="*/ 69281 h 4805336"/>
                  <a:gd name="connsiteX10" fmla="*/ 3162356 w 4856558"/>
                  <a:gd name="connsiteY10" fmla="*/ 126431 h 4805336"/>
                  <a:gd name="connsiteX11" fmla="*/ 3448106 w 4856558"/>
                  <a:gd name="connsiteY11" fmla="*/ 23561 h 4805336"/>
                  <a:gd name="connsiteX12" fmla="*/ 3813866 w 4856558"/>
                  <a:gd name="connsiteY12" fmla="*/ 103571 h 4805336"/>
                  <a:gd name="connsiteX13" fmla="*/ 4099616 w 4856558"/>
                  <a:gd name="connsiteY13" fmla="*/ 12131 h 4805336"/>
                  <a:gd name="connsiteX14" fmla="*/ 4351076 w 4856558"/>
                  <a:gd name="connsiteY14" fmla="*/ 69281 h 4805336"/>
                  <a:gd name="connsiteX15" fmla="*/ 4613966 w 4856558"/>
                  <a:gd name="connsiteY15" fmla="*/ 701 h 4805336"/>
                  <a:gd name="connsiteX16" fmla="*/ 4806944 w 4856558"/>
                  <a:gd name="connsiteY16" fmla="*/ 35080 h 4805336"/>
                  <a:gd name="connsiteX17" fmla="*/ 4856502 w 4856558"/>
                  <a:gd name="connsiteY17" fmla="*/ 4620935 h 4805336"/>
                  <a:gd name="connsiteX18" fmla="*/ 2 w 4856558"/>
                  <a:gd name="connsiteY18" fmla="*/ 4804018 h 4805336"/>
                  <a:gd name="connsiteX19" fmla="*/ 99116 w 4856558"/>
                  <a:gd name="connsiteY19" fmla="*/ 92141 h 4805336"/>
                  <a:gd name="connsiteX0" fmla="*/ -1 w 4757443"/>
                  <a:gd name="connsiteY0" fmla="*/ 92141 h 4907530"/>
                  <a:gd name="connsiteX1" fmla="*/ 205739 w 4757443"/>
                  <a:gd name="connsiteY1" fmla="*/ 23561 h 4907530"/>
                  <a:gd name="connsiteX2" fmla="*/ 468629 w 4757443"/>
                  <a:gd name="connsiteY2" fmla="*/ 126431 h 4907530"/>
                  <a:gd name="connsiteX3" fmla="*/ 880109 w 4757443"/>
                  <a:gd name="connsiteY3" fmla="*/ 69281 h 4907530"/>
                  <a:gd name="connsiteX4" fmla="*/ 1142999 w 4757443"/>
                  <a:gd name="connsiteY4" fmla="*/ 126431 h 4907530"/>
                  <a:gd name="connsiteX5" fmla="*/ 1474469 w 4757443"/>
                  <a:gd name="connsiteY5" fmla="*/ 34991 h 4907530"/>
                  <a:gd name="connsiteX6" fmla="*/ 1805939 w 4757443"/>
                  <a:gd name="connsiteY6" fmla="*/ 126431 h 4907530"/>
                  <a:gd name="connsiteX7" fmla="*/ 2148839 w 4757443"/>
                  <a:gd name="connsiteY7" fmla="*/ 57851 h 4907530"/>
                  <a:gd name="connsiteX8" fmla="*/ 2457449 w 4757443"/>
                  <a:gd name="connsiteY8" fmla="*/ 137861 h 4907530"/>
                  <a:gd name="connsiteX9" fmla="*/ 2823209 w 4757443"/>
                  <a:gd name="connsiteY9" fmla="*/ 69281 h 4907530"/>
                  <a:gd name="connsiteX10" fmla="*/ 3063239 w 4757443"/>
                  <a:gd name="connsiteY10" fmla="*/ 126431 h 4907530"/>
                  <a:gd name="connsiteX11" fmla="*/ 3348989 w 4757443"/>
                  <a:gd name="connsiteY11" fmla="*/ 23561 h 4907530"/>
                  <a:gd name="connsiteX12" fmla="*/ 3714749 w 4757443"/>
                  <a:gd name="connsiteY12" fmla="*/ 103571 h 4907530"/>
                  <a:gd name="connsiteX13" fmla="*/ 4000499 w 4757443"/>
                  <a:gd name="connsiteY13" fmla="*/ 12131 h 4907530"/>
                  <a:gd name="connsiteX14" fmla="*/ 4251959 w 4757443"/>
                  <a:gd name="connsiteY14" fmla="*/ 69281 h 4907530"/>
                  <a:gd name="connsiteX15" fmla="*/ 4514849 w 4757443"/>
                  <a:gd name="connsiteY15" fmla="*/ 701 h 4907530"/>
                  <a:gd name="connsiteX16" fmla="*/ 4707827 w 4757443"/>
                  <a:gd name="connsiteY16" fmla="*/ 35080 h 4907530"/>
                  <a:gd name="connsiteX17" fmla="*/ 4757385 w 4757443"/>
                  <a:gd name="connsiteY17" fmla="*/ 4620935 h 4907530"/>
                  <a:gd name="connsiteX18" fmla="*/ 33034 w 4757443"/>
                  <a:gd name="connsiteY18" fmla="*/ 4906945 h 4907530"/>
                  <a:gd name="connsiteX19" fmla="*/ -1 w 4757443"/>
                  <a:gd name="connsiteY19" fmla="*/ 92141 h 4907530"/>
                  <a:gd name="connsiteX0" fmla="*/ 0 w 4730676"/>
                  <a:gd name="connsiteY0" fmla="*/ 92141 h 5069052"/>
                  <a:gd name="connsiteX1" fmla="*/ 205740 w 4730676"/>
                  <a:gd name="connsiteY1" fmla="*/ 23561 h 5069052"/>
                  <a:gd name="connsiteX2" fmla="*/ 468630 w 4730676"/>
                  <a:gd name="connsiteY2" fmla="*/ 126431 h 5069052"/>
                  <a:gd name="connsiteX3" fmla="*/ 880110 w 4730676"/>
                  <a:gd name="connsiteY3" fmla="*/ 69281 h 5069052"/>
                  <a:gd name="connsiteX4" fmla="*/ 1143000 w 4730676"/>
                  <a:gd name="connsiteY4" fmla="*/ 126431 h 5069052"/>
                  <a:gd name="connsiteX5" fmla="*/ 1474470 w 4730676"/>
                  <a:gd name="connsiteY5" fmla="*/ 34991 h 5069052"/>
                  <a:gd name="connsiteX6" fmla="*/ 1805940 w 4730676"/>
                  <a:gd name="connsiteY6" fmla="*/ 126431 h 5069052"/>
                  <a:gd name="connsiteX7" fmla="*/ 2148840 w 4730676"/>
                  <a:gd name="connsiteY7" fmla="*/ 57851 h 5069052"/>
                  <a:gd name="connsiteX8" fmla="*/ 2457450 w 4730676"/>
                  <a:gd name="connsiteY8" fmla="*/ 137861 h 5069052"/>
                  <a:gd name="connsiteX9" fmla="*/ 2823210 w 4730676"/>
                  <a:gd name="connsiteY9" fmla="*/ 69281 h 5069052"/>
                  <a:gd name="connsiteX10" fmla="*/ 3063240 w 4730676"/>
                  <a:gd name="connsiteY10" fmla="*/ 126431 h 5069052"/>
                  <a:gd name="connsiteX11" fmla="*/ 3348990 w 4730676"/>
                  <a:gd name="connsiteY11" fmla="*/ 23561 h 5069052"/>
                  <a:gd name="connsiteX12" fmla="*/ 3714750 w 4730676"/>
                  <a:gd name="connsiteY12" fmla="*/ 103571 h 5069052"/>
                  <a:gd name="connsiteX13" fmla="*/ 4000500 w 4730676"/>
                  <a:gd name="connsiteY13" fmla="*/ 12131 h 5069052"/>
                  <a:gd name="connsiteX14" fmla="*/ 4251960 w 4730676"/>
                  <a:gd name="connsiteY14" fmla="*/ 69281 h 5069052"/>
                  <a:gd name="connsiteX15" fmla="*/ 4514850 w 4730676"/>
                  <a:gd name="connsiteY15" fmla="*/ 701 h 5069052"/>
                  <a:gd name="connsiteX16" fmla="*/ 4707828 w 4730676"/>
                  <a:gd name="connsiteY16" fmla="*/ 35080 h 5069052"/>
                  <a:gd name="connsiteX17" fmla="*/ 4707830 w 4730676"/>
                  <a:gd name="connsiteY17" fmla="*/ 5032642 h 5069052"/>
                  <a:gd name="connsiteX18" fmla="*/ 33035 w 4730676"/>
                  <a:gd name="connsiteY18" fmla="*/ 4906945 h 5069052"/>
                  <a:gd name="connsiteX19" fmla="*/ 0 w 4730676"/>
                  <a:gd name="connsiteY19" fmla="*/ 92141 h 5069052"/>
                  <a:gd name="connsiteX0" fmla="*/ 0 w 4730676"/>
                  <a:gd name="connsiteY0" fmla="*/ 92141 h 5035217"/>
                  <a:gd name="connsiteX1" fmla="*/ 205740 w 4730676"/>
                  <a:gd name="connsiteY1" fmla="*/ 23561 h 5035217"/>
                  <a:gd name="connsiteX2" fmla="*/ 468630 w 4730676"/>
                  <a:gd name="connsiteY2" fmla="*/ 126431 h 5035217"/>
                  <a:gd name="connsiteX3" fmla="*/ 880110 w 4730676"/>
                  <a:gd name="connsiteY3" fmla="*/ 69281 h 5035217"/>
                  <a:gd name="connsiteX4" fmla="*/ 1143000 w 4730676"/>
                  <a:gd name="connsiteY4" fmla="*/ 126431 h 5035217"/>
                  <a:gd name="connsiteX5" fmla="*/ 1474470 w 4730676"/>
                  <a:gd name="connsiteY5" fmla="*/ 34991 h 5035217"/>
                  <a:gd name="connsiteX6" fmla="*/ 1805940 w 4730676"/>
                  <a:gd name="connsiteY6" fmla="*/ 126431 h 5035217"/>
                  <a:gd name="connsiteX7" fmla="*/ 2148840 w 4730676"/>
                  <a:gd name="connsiteY7" fmla="*/ 57851 h 5035217"/>
                  <a:gd name="connsiteX8" fmla="*/ 2457450 w 4730676"/>
                  <a:gd name="connsiteY8" fmla="*/ 137861 h 5035217"/>
                  <a:gd name="connsiteX9" fmla="*/ 2823210 w 4730676"/>
                  <a:gd name="connsiteY9" fmla="*/ 69281 h 5035217"/>
                  <a:gd name="connsiteX10" fmla="*/ 3063240 w 4730676"/>
                  <a:gd name="connsiteY10" fmla="*/ 126431 h 5035217"/>
                  <a:gd name="connsiteX11" fmla="*/ 3348990 w 4730676"/>
                  <a:gd name="connsiteY11" fmla="*/ 23561 h 5035217"/>
                  <a:gd name="connsiteX12" fmla="*/ 3714750 w 4730676"/>
                  <a:gd name="connsiteY12" fmla="*/ 103571 h 5035217"/>
                  <a:gd name="connsiteX13" fmla="*/ 4000500 w 4730676"/>
                  <a:gd name="connsiteY13" fmla="*/ 12131 h 5035217"/>
                  <a:gd name="connsiteX14" fmla="*/ 4251960 w 4730676"/>
                  <a:gd name="connsiteY14" fmla="*/ 69281 h 5035217"/>
                  <a:gd name="connsiteX15" fmla="*/ 4514850 w 4730676"/>
                  <a:gd name="connsiteY15" fmla="*/ 701 h 5035217"/>
                  <a:gd name="connsiteX16" fmla="*/ 4707828 w 4730676"/>
                  <a:gd name="connsiteY16" fmla="*/ 35080 h 5035217"/>
                  <a:gd name="connsiteX17" fmla="*/ 4707830 w 4730676"/>
                  <a:gd name="connsiteY17" fmla="*/ 5032642 h 5035217"/>
                  <a:gd name="connsiteX18" fmla="*/ 33035 w 4730676"/>
                  <a:gd name="connsiteY18" fmla="*/ 4906945 h 5035217"/>
                  <a:gd name="connsiteX19" fmla="*/ 0 w 4730676"/>
                  <a:gd name="connsiteY19" fmla="*/ 92141 h 5035217"/>
                  <a:gd name="connsiteX0" fmla="*/ 4 w 4730680"/>
                  <a:gd name="connsiteY0" fmla="*/ 92141 h 5040410"/>
                  <a:gd name="connsiteX1" fmla="*/ 205744 w 4730680"/>
                  <a:gd name="connsiteY1" fmla="*/ 23561 h 5040410"/>
                  <a:gd name="connsiteX2" fmla="*/ 468634 w 4730680"/>
                  <a:gd name="connsiteY2" fmla="*/ 126431 h 5040410"/>
                  <a:gd name="connsiteX3" fmla="*/ 880114 w 4730680"/>
                  <a:gd name="connsiteY3" fmla="*/ 69281 h 5040410"/>
                  <a:gd name="connsiteX4" fmla="*/ 1143004 w 4730680"/>
                  <a:gd name="connsiteY4" fmla="*/ 126431 h 5040410"/>
                  <a:gd name="connsiteX5" fmla="*/ 1474474 w 4730680"/>
                  <a:gd name="connsiteY5" fmla="*/ 34991 h 5040410"/>
                  <a:gd name="connsiteX6" fmla="*/ 1805944 w 4730680"/>
                  <a:gd name="connsiteY6" fmla="*/ 126431 h 5040410"/>
                  <a:gd name="connsiteX7" fmla="*/ 2148844 w 4730680"/>
                  <a:gd name="connsiteY7" fmla="*/ 57851 h 5040410"/>
                  <a:gd name="connsiteX8" fmla="*/ 2457454 w 4730680"/>
                  <a:gd name="connsiteY8" fmla="*/ 137861 h 5040410"/>
                  <a:gd name="connsiteX9" fmla="*/ 2823214 w 4730680"/>
                  <a:gd name="connsiteY9" fmla="*/ 69281 h 5040410"/>
                  <a:gd name="connsiteX10" fmla="*/ 3063244 w 4730680"/>
                  <a:gd name="connsiteY10" fmla="*/ 126431 h 5040410"/>
                  <a:gd name="connsiteX11" fmla="*/ 3348994 w 4730680"/>
                  <a:gd name="connsiteY11" fmla="*/ 23561 h 5040410"/>
                  <a:gd name="connsiteX12" fmla="*/ 3714754 w 4730680"/>
                  <a:gd name="connsiteY12" fmla="*/ 103571 h 5040410"/>
                  <a:gd name="connsiteX13" fmla="*/ 4000504 w 4730680"/>
                  <a:gd name="connsiteY13" fmla="*/ 12131 h 5040410"/>
                  <a:gd name="connsiteX14" fmla="*/ 4251964 w 4730680"/>
                  <a:gd name="connsiteY14" fmla="*/ 69281 h 5040410"/>
                  <a:gd name="connsiteX15" fmla="*/ 4514854 w 4730680"/>
                  <a:gd name="connsiteY15" fmla="*/ 701 h 5040410"/>
                  <a:gd name="connsiteX16" fmla="*/ 4707832 w 4730680"/>
                  <a:gd name="connsiteY16" fmla="*/ 35080 h 5040410"/>
                  <a:gd name="connsiteX17" fmla="*/ 4707834 w 4730680"/>
                  <a:gd name="connsiteY17" fmla="*/ 5032642 h 5040410"/>
                  <a:gd name="connsiteX18" fmla="*/ 1 w 4730680"/>
                  <a:gd name="connsiteY18" fmla="*/ 5009871 h 5040410"/>
                  <a:gd name="connsiteX19" fmla="*/ 4 w 4730680"/>
                  <a:gd name="connsiteY19" fmla="*/ 92141 h 504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30680" h="5040410">
                    <a:moveTo>
                      <a:pt x="4" y="92141"/>
                    </a:moveTo>
                    <a:cubicBezTo>
                      <a:pt x="63821" y="54993"/>
                      <a:pt x="127639" y="17846"/>
                      <a:pt x="205744" y="23561"/>
                    </a:cubicBezTo>
                    <a:cubicBezTo>
                      <a:pt x="283849" y="29276"/>
                      <a:pt x="356239" y="118811"/>
                      <a:pt x="468634" y="126431"/>
                    </a:cubicBezTo>
                    <a:cubicBezTo>
                      <a:pt x="581029" y="134051"/>
                      <a:pt x="767719" y="69281"/>
                      <a:pt x="880114" y="69281"/>
                    </a:cubicBezTo>
                    <a:cubicBezTo>
                      <a:pt x="992509" y="69281"/>
                      <a:pt x="1043944" y="132146"/>
                      <a:pt x="1143004" y="126431"/>
                    </a:cubicBezTo>
                    <a:cubicBezTo>
                      <a:pt x="1242064" y="120716"/>
                      <a:pt x="1363984" y="34991"/>
                      <a:pt x="1474474" y="34991"/>
                    </a:cubicBezTo>
                    <a:cubicBezTo>
                      <a:pt x="1584964" y="34991"/>
                      <a:pt x="1693549" y="122621"/>
                      <a:pt x="1805944" y="126431"/>
                    </a:cubicBezTo>
                    <a:cubicBezTo>
                      <a:pt x="1918339" y="130241"/>
                      <a:pt x="2040259" y="55946"/>
                      <a:pt x="2148844" y="57851"/>
                    </a:cubicBezTo>
                    <a:cubicBezTo>
                      <a:pt x="2257429" y="59756"/>
                      <a:pt x="2345059" y="135956"/>
                      <a:pt x="2457454" y="137861"/>
                    </a:cubicBezTo>
                    <a:cubicBezTo>
                      <a:pt x="2569849" y="139766"/>
                      <a:pt x="2722249" y="71186"/>
                      <a:pt x="2823214" y="69281"/>
                    </a:cubicBezTo>
                    <a:cubicBezTo>
                      <a:pt x="2924179" y="67376"/>
                      <a:pt x="2975614" y="134051"/>
                      <a:pt x="3063244" y="126431"/>
                    </a:cubicBezTo>
                    <a:cubicBezTo>
                      <a:pt x="3150874" y="118811"/>
                      <a:pt x="3240409" y="27371"/>
                      <a:pt x="3348994" y="23561"/>
                    </a:cubicBezTo>
                    <a:cubicBezTo>
                      <a:pt x="3457579" y="19751"/>
                      <a:pt x="3606169" y="105476"/>
                      <a:pt x="3714754" y="103571"/>
                    </a:cubicBezTo>
                    <a:cubicBezTo>
                      <a:pt x="3823339" y="101666"/>
                      <a:pt x="3910969" y="17846"/>
                      <a:pt x="4000504" y="12131"/>
                    </a:cubicBezTo>
                    <a:cubicBezTo>
                      <a:pt x="4090039" y="6416"/>
                      <a:pt x="4166239" y="71186"/>
                      <a:pt x="4251964" y="69281"/>
                    </a:cubicBezTo>
                    <a:cubicBezTo>
                      <a:pt x="4337689" y="67376"/>
                      <a:pt x="4438876" y="6401"/>
                      <a:pt x="4514854" y="701"/>
                    </a:cubicBezTo>
                    <a:cubicBezTo>
                      <a:pt x="4590832" y="-4999"/>
                      <a:pt x="4656397" y="25555"/>
                      <a:pt x="4707832" y="35080"/>
                    </a:cubicBezTo>
                    <a:cubicBezTo>
                      <a:pt x="4759267" y="44605"/>
                      <a:pt x="4707779" y="5013000"/>
                      <a:pt x="4707834" y="5032642"/>
                    </a:cubicBezTo>
                    <a:cubicBezTo>
                      <a:pt x="4694069" y="5055515"/>
                      <a:pt x="-3440" y="5021762"/>
                      <a:pt x="1" y="5009871"/>
                    </a:cubicBezTo>
                    <a:cubicBezTo>
                      <a:pt x="2" y="3370628"/>
                      <a:pt x="3" y="1731384"/>
                      <a:pt x="4" y="92141"/>
                    </a:cubicBezTo>
                    <a:close/>
                  </a:path>
                </a:pathLst>
              </a:custGeom>
              <a:solidFill>
                <a:schemeClr val="accent1">
                  <a:alpha val="23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cs typeface="Arial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796925" y="5600700"/>
                <a:ext cx="2058988" cy="220663"/>
              </a:xfrm>
              <a:custGeom>
                <a:avLst/>
                <a:gdLst>
                  <a:gd name="connsiteX0" fmla="*/ 0 w 4823460"/>
                  <a:gd name="connsiteY0" fmla="*/ 91475 h 137233"/>
                  <a:gd name="connsiteX1" fmla="*/ 205740 w 4823460"/>
                  <a:gd name="connsiteY1" fmla="*/ 22895 h 137233"/>
                  <a:gd name="connsiteX2" fmla="*/ 468630 w 4823460"/>
                  <a:gd name="connsiteY2" fmla="*/ 125765 h 137233"/>
                  <a:gd name="connsiteX3" fmla="*/ 880110 w 4823460"/>
                  <a:gd name="connsiteY3" fmla="*/ 68615 h 137233"/>
                  <a:gd name="connsiteX4" fmla="*/ 1143000 w 4823460"/>
                  <a:gd name="connsiteY4" fmla="*/ 125765 h 137233"/>
                  <a:gd name="connsiteX5" fmla="*/ 1474470 w 4823460"/>
                  <a:gd name="connsiteY5" fmla="*/ 34325 h 137233"/>
                  <a:gd name="connsiteX6" fmla="*/ 1805940 w 4823460"/>
                  <a:gd name="connsiteY6" fmla="*/ 125765 h 137233"/>
                  <a:gd name="connsiteX7" fmla="*/ 2148840 w 4823460"/>
                  <a:gd name="connsiteY7" fmla="*/ 57185 h 137233"/>
                  <a:gd name="connsiteX8" fmla="*/ 2457450 w 4823460"/>
                  <a:gd name="connsiteY8" fmla="*/ 137195 h 137233"/>
                  <a:gd name="connsiteX9" fmla="*/ 2823210 w 4823460"/>
                  <a:gd name="connsiteY9" fmla="*/ 68615 h 137233"/>
                  <a:gd name="connsiteX10" fmla="*/ 3063240 w 4823460"/>
                  <a:gd name="connsiteY10" fmla="*/ 125765 h 137233"/>
                  <a:gd name="connsiteX11" fmla="*/ 3348990 w 4823460"/>
                  <a:gd name="connsiteY11" fmla="*/ 22895 h 137233"/>
                  <a:gd name="connsiteX12" fmla="*/ 3714750 w 4823460"/>
                  <a:gd name="connsiteY12" fmla="*/ 102905 h 137233"/>
                  <a:gd name="connsiteX13" fmla="*/ 4000500 w 4823460"/>
                  <a:gd name="connsiteY13" fmla="*/ 11465 h 137233"/>
                  <a:gd name="connsiteX14" fmla="*/ 4251960 w 4823460"/>
                  <a:gd name="connsiteY14" fmla="*/ 68615 h 137233"/>
                  <a:gd name="connsiteX15" fmla="*/ 4514850 w 4823460"/>
                  <a:gd name="connsiteY15" fmla="*/ 35 h 137233"/>
                  <a:gd name="connsiteX16" fmla="*/ 4823460 w 4823460"/>
                  <a:gd name="connsiteY16" fmla="*/ 57185 h 137233"/>
                  <a:gd name="connsiteX0" fmla="*/ 0 w 4823460"/>
                  <a:gd name="connsiteY0" fmla="*/ 92141 h 137899"/>
                  <a:gd name="connsiteX1" fmla="*/ 205740 w 4823460"/>
                  <a:gd name="connsiteY1" fmla="*/ 23561 h 137899"/>
                  <a:gd name="connsiteX2" fmla="*/ 468630 w 4823460"/>
                  <a:gd name="connsiteY2" fmla="*/ 126431 h 137899"/>
                  <a:gd name="connsiteX3" fmla="*/ 880110 w 4823460"/>
                  <a:gd name="connsiteY3" fmla="*/ 69281 h 137899"/>
                  <a:gd name="connsiteX4" fmla="*/ 1143000 w 4823460"/>
                  <a:gd name="connsiteY4" fmla="*/ 126431 h 137899"/>
                  <a:gd name="connsiteX5" fmla="*/ 1474470 w 4823460"/>
                  <a:gd name="connsiteY5" fmla="*/ 34991 h 137899"/>
                  <a:gd name="connsiteX6" fmla="*/ 1805940 w 4823460"/>
                  <a:gd name="connsiteY6" fmla="*/ 126431 h 137899"/>
                  <a:gd name="connsiteX7" fmla="*/ 2148840 w 4823460"/>
                  <a:gd name="connsiteY7" fmla="*/ 57851 h 137899"/>
                  <a:gd name="connsiteX8" fmla="*/ 2457450 w 4823460"/>
                  <a:gd name="connsiteY8" fmla="*/ 137861 h 137899"/>
                  <a:gd name="connsiteX9" fmla="*/ 2823210 w 4823460"/>
                  <a:gd name="connsiteY9" fmla="*/ 69281 h 137899"/>
                  <a:gd name="connsiteX10" fmla="*/ 3063240 w 4823460"/>
                  <a:gd name="connsiteY10" fmla="*/ 126431 h 137899"/>
                  <a:gd name="connsiteX11" fmla="*/ 3348990 w 4823460"/>
                  <a:gd name="connsiteY11" fmla="*/ 23561 h 137899"/>
                  <a:gd name="connsiteX12" fmla="*/ 3714750 w 4823460"/>
                  <a:gd name="connsiteY12" fmla="*/ 103571 h 137899"/>
                  <a:gd name="connsiteX13" fmla="*/ 4000500 w 4823460"/>
                  <a:gd name="connsiteY13" fmla="*/ 12131 h 137899"/>
                  <a:gd name="connsiteX14" fmla="*/ 4251960 w 4823460"/>
                  <a:gd name="connsiteY14" fmla="*/ 69281 h 137899"/>
                  <a:gd name="connsiteX15" fmla="*/ 4514850 w 4823460"/>
                  <a:gd name="connsiteY15" fmla="*/ 701 h 137899"/>
                  <a:gd name="connsiteX16" fmla="*/ 4707828 w 4823460"/>
                  <a:gd name="connsiteY16" fmla="*/ 35080 h 137899"/>
                  <a:gd name="connsiteX17" fmla="*/ 4823460 w 4823460"/>
                  <a:gd name="connsiteY17" fmla="*/ 57851 h 137899"/>
                  <a:gd name="connsiteX0" fmla="*/ 0 w 4726964"/>
                  <a:gd name="connsiteY0" fmla="*/ 92141 h 5993292"/>
                  <a:gd name="connsiteX1" fmla="*/ 205740 w 4726964"/>
                  <a:gd name="connsiteY1" fmla="*/ 23561 h 5993292"/>
                  <a:gd name="connsiteX2" fmla="*/ 468630 w 4726964"/>
                  <a:gd name="connsiteY2" fmla="*/ 126431 h 5993292"/>
                  <a:gd name="connsiteX3" fmla="*/ 880110 w 4726964"/>
                  <a:gd name="connsiteY3" fmla="*/ 69281 h 5993292"/>
                  <a:gd name="connsiteX4" fmla="*/ 1143000 w 4726964"/>
                  <a:gd name="connsiteY4" fmla="*/ 126431 h 5993292"/>
                  <a:gd name="connsiteX5" fmla="*/ 1474470 w 4726964"/>
                  <a:gd name="connsiteY5" fmla="*/ 34991 h 5993292"/>
                  <a:gd name="connsiteX6" fmla="*/ 1805940 w 4726964"/>
                  <a:gd name="connsiteY6" fmla="*/ 126431 h 5993292"/>
                  <a:gd name="connsiteX7" fmla="*/ 2148840 w 4726964"/>
                  <a:gd name="connsiteY7" fmla="*/ 57851 h 5993292"/>
                  <a:gd name="connsiteX8" fmla="*/ 2457450 w 4726964"/>
                  <a:gd name="connsiteY8" fmla="*/ 137861 h 5993292"/>
                  <a:gd name="connsiteX9" fmla="*/ 2823210 w 4726964"/>
                  <a:gd name="connsiteY9" fmla="*/ 69281 h 5993292"/>
                  <a:gd name="connsiteX10" fmla="*/ 3063240 w 4726964"/>
                  <a:gd name="connsiteY10" fmla="*/ 126431 h 5993292"/>
                  <a:gd name="connsiteX11" fmla="*/ 3348990 w 4726964"/>
                  <a:gd name="connsiteY11" fmla="*/ 23561 h 5993292"/>
                  <a:gd name="connsiteX12" fmla="*/ 3714750 w 4726964"/>
                  <a:gd name="connsiteY12" fmla="*/ 103571 h 5993292"/>
                  <a:gd name="connsiteX13" fmla="*/ 4000500 w 4726964"/>
                  <a:gd name="connsiteY13" fmla="*/ 12131 h 5993292"/>
                  <a:gd name="connsiteX14" fmla="*/ 4251960 w 4726964"/>
                  <a:gd name="connsiteY14" fmla="*/ 69281 h 5993292"/>
                  <a:gd name="connsiteX15" fmla="*/ 4514850 w 4726964"/>
                  <a:gd name="connsiteY15" fmla="*/ 701 h 5993292"/>
                  <a:gd name="connsiteX16" fmla="*/ 4707828 w 4726964"/>
                  <a:gd name="connsiteY16" fmla="*/ 35080 h 5993292"/>
                  <a:gd name="connsiteX17" fmla="*/ 4707829 w 4726964"/>
                  <a:gd name="connsiteY17" fmla="*/ 5993292 h 5993292"/>
                  <a:gd name="connsiteX0" fmla="*/ 0 w 4726963"/>
                  <a:gd name="connsiteY0" fmla="*/ 92141 h 6418596"/>
                  <a:gd name="connsiteX1" fmla="*/ 205740 w 4726963"/>
                  <a:gd name="connsiteY1" fmla="*/ 23561 h 6418596"/>
                  <a:gd name="connsiteX2" fmla="*/ 468630 w 4726963"/>
                  <a:gd name="connsiteY2" fmla="*/ 126431 h 6418596"/>
                  <a:gd name="connsiteX3" fmla="*/ 880110 w 4726963"/>
                  <a:gd name="connsiteY3" fmla="*/ 69281 h 6418596"/>
                  <a:gd name="connsiteX4" fmla="*/ 1143000 w 4726963"/>
                  <a:gd name="connsiteY4" fmla="*/ 126431 h 6418596"/>
                  <a:gd name="connsiteX5" fmla="*/ 1474470 w 4726963"/>
                  <a:gd name="connsiteY5" fmla="*/ 34991 h 6418596"/>
                  <a:gd name="connsiteX6" fmla="*/ 1805940 w 4726963"/>
                  <a:gd name="connsiteY6" fmla="*/ 126431 h 6418596"/>
                  <a:gd name="connsiteX7" fmla="*/ 2148840 w 4726963"/>
                  <a:gd name="connsiteY7" fmla="*/ 57851 h 6418596"/>
                  <a:gd name="connsiteX8" fmla="*/ 2457450 w 4726963"/>
                  <a:gd name="connsiteY8" fmla="*/ 137861 h 6418596"/>
                  <a:gd name="connsiteX9" fmla="*/ 2823210 w 4726963"/>
                  <a:gd name="connsiteY9" fmla="*/ 69281 h 6418596"/>
                  <a:gd name="connsiteX10" fmla="*/ 3063240 w 4726963"/>
                  <a:gd name="connsiteY10" fmla="*/ 126431 h 6418596"/>
                  <a:gd name="connsiteX11" fmla="*/ 3348990 w 4726963"/>
                  <a:gd name="connsiteY11" fmla="*/ 23561 h 6418596"/>
                  <a:gd name="connsiteX12" fmla="*/ 3714750 w 4726963"/>
                  <a:gd name="connsiteY12" fmla="*/ 103571 h 6418596"/>
                  <a:gd name="connsiteX13" fmla="*/ 4000500 w 4726963"/>
                  <a:gd name="connsiteY13" fmla="*/ 12131 h 6418596"/>
                  <a:gd name="connsiteX14" fmla="*/ 4251960 w 4726963"/>
                  <a:gd name="connsiteY14" fmla="*/ 69281 h 6418596"/>
                  <a:gd name="connsiteX15" fmla="*/ 4514850 w 4726963"/>
                  <a:gd name="connsiteY15" fmla="*/ 701 h 6418596"/>
                  <a:gd name="connsiteX16" fmla="*/ 4707828 w 4726963"/>
                  <a:gd name="connsiteY16" fmla="*/ 35080 h 6418596"/>
                  <a:gd name="connsiteX17" fmla="*/ 4707829 w 4726963"/>
                  <a:gd name="connsiteY17" fmla="*/ 5993292 h 6418596"/>
                  <a:gd name="connsiteX18" fmla="*/ 4724347 w 4726963"/>
                  <a:gd name="connsiteY18" fmla="*/ 5936213 h 6418596"/>
                  <a:gd name="connsiteX0" fmla="*/ 0 w 5153833"/>
                  <a:gd name="connsiteY0" fmla="*/ 92141 h 6394730"/>
                  <a:gd name="connsiteX1" fmla="*/ 205740 w 5153833"/>
                  <a:gd name="connsiteY1" fmla="*/ 23561 h 6394730"/>
                  <a:gd name="connsiteX2" fmla="*/ 468630 w 5153833"/>
                  <a:gd name="connsiteY2" fmla="*/ 126431 h 6394730"/>
                  <a:gd name="connsiteX3" fmla="*/ 880110 w 5153833"/>
                  <a:gd name="connsiteY3" fmla="*/ 69281 h 6394730"/>
                  <a:gd name="connsiteX4" fmla="*/ 1143000 w 5153833"/>
                  <a:gd name="connsiteY4" fmla="*/ 126431 h 6394730"/>
                  <a:gd name="connsiteX5" fmla="*/ 1474470 w 5153833"/>
                  <a:gd name="connsiteY5" fmla="*/ 34991 h 6394730"/>
                  <a:gd name="connsiteX6" fmla="*/ 1805940 w 5153833"/>
                  <a:gd name="connsiteY6" fmla="*/ 126431 h 6394730"/>
                  <a:gd name="connsiteX7" fmla="*/ 2148840 w 5153833"/>
                  <a:gd name="connsiteY7" fmla="*/ 57851 h 6394730"/>
                  <a:gd name="connsiteX8" fmla="*/ 2457450 w 5153833"/>
                  <a:gd name="connsiteY8" fmla="*/ 137861 h 6394730"/>
                  <a:gd name="connsiteX9" fmla="*/ 2823210 w 5153833"/>
                  <a:gd name="connsiteY9" fmla="*/ 69281 h 6394730"/>
                  <a:gd name="connsiteX10" fmla="*/ 3063240 w 5153833"/>
                  <a:gd name="connsiteY10" fmla="*/ 126431 h 6394730"/>
                  <a:gd name="connsiteX11" fmla="*/ 3348990 w 5153833"/>
                  <a:gd name="connsiteY11" fmla="*/ 23561 h 6394730"/>
                  <a:gd name="connsiteX12" fmla="*/ 3714750 w 5153833"/>
                  <a:gd name="connsiteY12" fmla="*/ 103571 h 6394730"/>
                  <a:gd name="connsiteX13" fmla="*/ 4000500 w 5153833"/>
                  <a:gd name="connsiteY13" fmla="*/ 12131 h 6394730"/>
                  <a:gd name="connsiteX14" fmla="*/ 4251960 w 5153833"/>
                  <a:gd name="connsiteY14" fmla="*/ 69281 h 6394730"/>
                  <a:gd name="connsiteX15" fmla="*/ 4514850 w 5153833"/>
                  <a:gd name="connsiteY15" fmla="*/ 701 h 6394730"/>
                  <a:gd name="connsiteX16" fmla="*/ 4707828 w 5153833"/>
                  <a:gd name="connsiteY16" fmla="*/ 35080 h 6394730"/>
                  <a:gd name="connsiteX17" fmla="*/ 4707829 w 5153833"/>
                  <a:gd name="connsiteY17" fmla="*/ 5993292 h 6394730"/>
                  <a:gd name="connsiteX18" fmla="*/ 5153833 w 5153833"/>
                  <a:gd name="connsiteY18" fmla="*/ 5833285 h 6394730"/>
                  <a:gd name="connsiteX0" fmla="*/ 0 w 5153833"/>
                  <a:gd name="connsiteY0" fmla="*/ 92141 h 6394730"/>
                  <a:gd name="connsiteX1" fmla="*/ 205740 w 5153833"/>
                  <a:gd name="connsiteY1" fmla="*/ 23561 h 6394730"/>
                  <a:gd name="connsiteX2" fmla="*/ 468630 w 5153833"/>
                  <a:gd name="connsiteY2" fmla="*/ 126431 h 6394730"/>
                  <a:gd name="connsiteX3" fmla="*/ 880110 w 5153833"/>
                  <a:gd name="connsiteY3" fmla="*/ 69281 h 6394730"/>
                  <a:gd name="connsiteX4" fmla="*/ 1143000 w 5153833"/>
                  <a:gd name="connsiteY4" fmla="*/ 126431 h 6394730"/>
                  <a:gd name="connsiteX5" fmla="*/ 1474470 w 5153833"/>
                  <a:gd name="connsiteY5" fmla="*/ 34991 h 6394730"/>
                  <a:gd name="connsiteX6" fmla="*/ 1805940 w 5153833"/>
                  <a:gd name="connsiteY6" fmla="*/ 126431 h 6394730"/>
                  <a:gd name="connsiteX7" fmla="*/ 2148840 w 5153833"/>
                  <a:gd name="connsiteY7" fmla="*/ 57851 h 6394730"/>
                  <a:gd name="connsiteX8" fmla="*/ 2457450 w 5153833"/>
                  <a:gd name="connsiteY8" fmla="*/ 137861 h 6394730"/>
                  <a:gd name="connsiteX9" fmla="*/ 2823210 w 5153833"/>
                  <a:gd name="connsiteY9" fmla="*/ 69281 h 6394730"/>
                  <a:gd name="connsiteX10" fmla="*/ 3063240 w 5153833"/>
                  <a:gd name="connsiteY10" fmla="*/ 126431 h 6394730"/>
                  <a:gd name="connsiteX11" fmla="*/ 3348990 w 5153833"/>
                  <a:gd name="connsiteY11" fmla="*/ 23561 h 6394730"/>
                  <a:gd name="connsiteX12" fmla="*/ 3714750 w 5153833"/>
                  <a:gd name="connsiteY12" fmla="*/ 103571 h 6394730"/>
                  <a:gd name="connsiteX13" fmla="*/ 4000500 w 5153833"/>
                  <a:gd name="connsiteY13" fmla="*/ 12131 h 6394730"/>
                  <a:gd name="connsiteX14" fmla="*/ 4251960 w 5153833"/>
                  <a:gd name="connsiteY14" fmla="*/ 69281 h 6394730"/>
                  <a:gd name="connsiteX15" fmla="*/ 4514850 w 5153833"/>
                  <a:gd name="connsiteY15" fmla="*/ 701 h 6394730"/>
                  <a:gd name="connsiteX16" fmla="*/ 4707828 w 5153833"/>
                  <a:gd name="connsiteY16" fmla="*/ 35080 h 6394730"/>
                  <a:gd name="connsiteX17" fmla="*/ 4707829 w 5153833"/>
                  <a:gd name="connsiteY17" fmla="*/ 5993292 h 6394730"/>
                  <a:gd name="connsiteX18" fmla="*/ 5153833 w 5153833"/>
                  <a:gd name="connsiteY18" fmla="*/ 5833285 h 6394730"/>
                  <a:gd name="connsiteX0" fmla="*/ 0 w 5153833"/>
                  <a:gd name="connsiteY0" fmla="*/ 92141 h 5833697"/>
                  <a:gd name="connsiteX1" fmla="*/ 205740 w 5153833"/>
                  <a:gd name="connsiteY1" fmla="*/ 23561 h 5833697"/>
                  <a:gd name="connsiteX2" fmla="*/ 468630 w 5153833"/>
                  <a:gd name="connsiteY2" fmla="*/ 126431 h 5833697"/>
                  <a:gd name="connsiteX3" fmla="*/ 880110 w 5153833"/>
                  <a:gd name="connsiteY3" fmla="*/ 69281 h 5833697"/>
                  <a:gd name="connsiteX4" fmla="*/ 1143000 w 5153833"/>
                  <a:gd name="connsiteY4" fmla="*/ 126431 h 5833697"/>
                  <a:gd name="connsiteX5" fmla="*/ 1474470 w 5153833"/>
                  <a:gd name="connsiteY5" fmla="*/ 34991 h 5833697"/>
                  <a:gd name="connsiteX6" fmla="*/ 1805940 w 5153833"/>
                  <a:gd name="connsiteY6" fmla="*/ 126431 h 5833697"/>
                  <a:gd name="connsiteX7" fmla="*/ 2148840 w 5153833"/>
                  <a:gd name="connsiteY7" fmla="*/ 57851 h 5833697"/>
                  <a:gd name="connsiteX8" fmla="*/ 2457450 w 5153833"/>
                  <a:gd name="connsiteY8" fmla="*/ 137861 h 5833697"/>
                  <a:gd name="connsiteX9" fmla="*/ 2823210 w 5153833"/>
                  <a:gd name="connsiteY9" fmla="*/ 69281 h 5833697"/>
                  <a:gd name="connsiteX10" fmla="*/ 3063240 w 5153833"/>
                  <a:gd name="connsiteY10" fmla="*/ 126431 h 5833697"/>
                  <a:gd name="connsiteX11" fmla="*/ 3348990 w 5153833"/>
                  <a:gd name="connsiteY11" fmla="*/ 23561 h 5833697"/>
                  <a:gd name="connsiteX12" fmla="*/ 3714750 w 5153833"/>
                  <a:gd name="connsiteY12" fmla="*/ 103571 h 5833697"/>
                  <a:gd name="connsiteX13" fmla="*/ 4000500 w 5153833"/>
                  <a:gd name="connsiteY13" fmla="*/ 12131 h 5833697"/>
                  <a:gd name="connsiteX14" fmla="*/ 4251960 w 5153833"/>
                  <a:gd name="connsiteY14" fmla="*/ 69281 h 5833697"/>
                  <a:gd name="connsiteX15" fmla="*/ 4514850 w 5153833"/>
                  <a:gd name="connsiteY15" fmla="*/ 701 h 5833697"/>
                  <a:gd name="connsiteX16" fmla="*/ 4707828 w 5153833"/>
                  <a:gd name="connsiteY16" fmla="*/ 35080 h 5833697"/>
                  <a:gd name="connsiteX17" fmla="*/ 4757386 w 5153833"/>
                  <a:gd name="connsiteY17" fmla="*/ 4620935 h 5833697"/>
                  <a:gd name="connsiteX18" fmla="*/ 5153833 w 5153833"/>
                  <a:gd name="connsiteY18" fmla="*/ 5833285 h 5833697"/>
                  <a:gd name="connsiteX0" fmla="*/ 0 w 4757389"/>
                  <a:gd name="connsiteY0" fmla="*/ 92141 h 5498784"/>
                  <a:gd name="connsiteX1" fmla="*/ 205740 w 4757389"/>
                  <a:gd name="connsiteY1" fmla="*/ 23561 h 5498784"/>
                  <a:gd name="connsiteX2" fmla="*/ 468630 w 4757389"/>
                  <a:gd name="connsiteY2" fmla="*/ 126431 h 5498784"/>
                  <a:gd name="connsiteX3" fmla="*/ 880110 w 4757389"/>
                  <a:gd name="connsiteY3" fmla="*/ 69281 h 5498784"/>
                  <a:gd name="connsiteX4" fmla="*/ 1143000 w 4757389"/>
                  <a:gd name="connsiteY4" fmla="*/ 126431 h 5498784"/>
                  <a:gd name="connsiteX5" fmla="*/ 1474470 w 4757389"/>
                  <a:gd name="connsiteY5" fmla="*/ 34991 h 5498784"/>
                  <a:gd name="connsiteX6" fmla="*/ 1805940 w 4757389"/>
                  <a:gd name="connsiteY6" fmla="*/ 126431 h 5498784"/>
                  <a:gd name="connsiteX7" fmla="*/ 2148840 w 4757389"/>
                  <a:gd name="connsiteY7" fmla="*/ 57851 h 5498784"/>
                  <a:gd name="connsiteX8" fmla="*/ 2457450 w 4757389"/>
                  <a:gd name="connsiteY8" fmla="*/ 137861 h 5498784"/>
                  <a:gd name="connsiteX9" fmla="*/ 2823210 w 4757389"/>
                  <a:gd name="connsiteY9" fmla="*/ 69281 h 5498784"/>
                  <a:gd name="connsiteX10" fmla="*/ 3063240 w 4757389"/>
                  <a:gd name="connsiteY10" fmla="*/ 126431 h 5498784"/>
                  <a:gd name="connsiteX11" fmla="*/ 3348990 w 4757389"/>
                  <a:gd name="connsiteY11" fmla="*/ 23561 h 5498784"/>
                  <a:gd name="connsiteX12" fmla="*/ 3714750 w 4757389"/>
                  <a:gd name="connsiteY12" fmla="*/ 103571 h 5498784"/>
                  <a:gd name="connsiteX13" fmla="*/ 4000500 w 4757389"/>
                  <a:gd name="connsiteY13" fmla="*/ 12131 h 5498784"/>
                  <a:gd name="connsiteX14" fmla="*/ 4251960 w 4757389"/>
                  <a:gd name="connsiteY14" fmla="*/ 69281 h 5498784"/>
                  <a:gd name="connsiteX15" fmla="*/ 4514850 w 4757389"/>
                  <a:gd name="connsiteY15" fmla="*/ 701 h 5498784"/>
                  <a:gd name="connsiteX16" fmla="*/ 4707828 w 4757389"/>
                  <a:gd name="connsiteY16" fmla="*/ 35080 h 5498784"/>
                  <a:gd name="connsiteX17" fmla="*/ 4757386 w 4757389"/>
                  <a:gd name="connsiteY17" fmla="*/ 4620935 h 5498784"/>
                  <a:gd name="connsiteX18" fmla="*/ 2907290 w 4757389"/>
                  <a:gd name="connsiteY18" fmla="*/ 5490197 h 5498784"/>
                  <a:gd name="connsiteX0" fmla="*/ 0 w 4757389"/>
                  <a:gd name="connsiteY0" fmla="*/ 92141 h 5498784"/>
                  <a:gd name="connsiteX1" fmla="*/ 205740 w 4757389"/>
                  <a:gd name="connsiteY1" fmla="*/ 23561 h 5498784"/>
                  <a:gd name="connsiteX2" fmla="*/ 468630 w 4757389"/>
                  <a:gd name="connsiteY2" fmla="*/ 126431 h 5498784"/>
                  <a:gd name="connsiteX3" fmla="*/ 880110 w 4757389"/>
                  <a:gd name="connsiteY3" fmla="*/ 69281 h 5498784"/>
                  <a:gd name="connsiteX4" fmla="*/ 1143000 w 4757389"/>
                  <a:gd name="connsiteY4" fmla="*/ 126431 h 5498784"/>
                  <a:gd name="connsiteX5" fmla="*/ 1474470 w 4757389"/>
                  <a:gd name="connsiteY5" fmla="*/ 34991 h 5498784"/>
                  <a:gd name="connsiteX6" fmla="*/ 1805940 w 4757389"/>
                  <a:gd name="connsiteY6" fmla="*/ 126431 h 5498784"/>
                  <a:gd name="connsiteX7" fmla="*/ 2148840 w 4757389"/>
                  <a:gd name="connsiteY7" fmla="*/ 57851 h 5498784"/>
                  <a:gd name="connsiteX8" fmla="*/ 2457450 w 4757389"/>
                  <a:gd name="connsiteY8" fmla="*/ 137861 h 5498784"/>
                  <a:gd name="connsiteX9" fmla="*/ 2823210 w 4757389"/>
                  <a:gd name="connsiteY9" fmla="*/ 69281 h 5498784"/>
                  <a:gd name="connsiteX10" fmla="*/ 3063240 w 4757389"/>
                  <a:gd name="connsiteY10" fmla="*/ 126431 h 5498784"/>
                  <a:gd name="connsiteX11" fmla="*/ 3348990 w 4757389"/>
                  <a:gd name="connsiteY11" fmla="*/ 23561 h 5498784"/>
                  <a:gd name="connsiteX12" fmla="*/ 3714750 w 4757389"/>
                  <a:gd name="connsiteY12" fmla="*/ 103571 h 5498784"/>
                  <a:gd name="connsiteX13" fmla="*/ 4000500 w 4757389"/>
                  <a:gd name="connsiteY13" fmla="*/ 12131 h 5498784"/>
                  <a:gd name="connsiteX14" fmla="*/ 4251960 w 4757389"/>
                  <a:gd name="connsiteY14" fmla="*/ 69281 h 5498784"/>
                  <a:gd name="connsiteX15" fmla="*/ 4514850 w 4757389"/>
                  <a:gd name="connsiteY15" fmla="*/ 701 h 5498784"/>
                  <a:gd name="connsiteX16" fmla="*/ 4707828 w 4757389"/>
                  <a:gd name="connsiteY16" fmla="*/ 35080 h 5498784"/>
                  <a:gd name="connsiteX17" fmla="*/ 4757386 w 4757389"/>
                  <a:gd name="connsiteY17" fmla="*/ 4620935 h 5498784"/>
                  <a:gd name="connsiteX18" fmla="*/ 2907290 w 4757389"/>
                  <a:gd name="connsiteY18" fmla="*/ 5490197 h 5498784"/>
                  <a:gd name="connsiteX0" fmla="*/ 0 w 4757389"/>
                  <a:gd name="connsiteY0" fmla="*/ 92141 h 5498784"/>
                  <a:gd name="connsiteX1" fmla="*/ 205740 w 4757389"/>
                  <a:gd name="connsiteY1" fmla="*/ 23561 h 5498784"/>
                  <a:gd name="connsiteX2" fmla="*/ 468630 w 4757389"/>
                  <a:gd name="connsiteY2" fmla="*/ 126431 h 5498784"/>
                  <a:gd name="connsiteX3" fmla="*/ 880110 w 4757389"/>
                  <a:gd name="connsiteY3" fmla="*/ 69281 h 5498784"/>
                  <a:gd name="connsiteX4" fmla="*/ 1143000 w 4757389"/>
                  <a:gd name="connsiteY4" fmla="*/ 126431 h 5498784"/>
                  <a:gd name="connsiteX5" fmla="*/ 1474470 w 4757389"/>
                  <a:gd name="connsiteY5" fmla="*/ 34991 h 5498784"/>
                  <a:gd name="connsiteX6" fmla="*/ 1805940 w 4757389"/>
                  <a:gd name="connsiteY6" fmla="*/ 126431 h 5498784"/>
                  <a:gd name="connsiteX7" fmla="*/ 2148840 w 4757389"/>
                  <a:gd name="connsiteY7" fmla="*/ 57851 h 5498784"/>
                  <a:gd name="connsiteX8" fmla="*/ 2457450 w 4757389"/>
                  <a:gd name="connsiteY8" fmla="*/ 137861 h 5498784"/>
                  <a:gd name="connsiteX9" fmla="*/ 2823210 w 4757389"/>
                  <a:gd name="connsiteY9" fmla="*/ 69281 h 5498784"/>
                  <a:gd name="connsiteX10" fmla="*/ 3063240 w 4757389"/>
                  <a:gd name="connsiteY10" fmla="*/ 126431 h 5498784"/>
                  <a:gd name="connsiteX11" fmla="*/ 3348990 w 4757389"/>
                  <a:gd name="connsiteY11" fmla="*/ 23561 h 5498784"/>
                  <a:gd name="connsiteX12" fmla="*/ 3714750 w 4757389"/>
                  <a:gd name="connsiteY12" fmla="*/ 103571 h 5498784"/>
                  <a:gd name="connsiteX13" fmla="*/ 4000500 w 4757389"/>
                  <a:gd name="connsiteY13" fmla="*/ 12131 h 5498784"/>
                  <a:gd name="connsiteX14" fmla="*/ 4251960 w 4757389"/>
                  <a:gd name="connsiteY14" fmla="*/ 69281 h 5498784"/>
                  <a:gd name="connsiteX15" fmla="*/ 4514850 w 4757389"/>
                  <a:gd name="connsiteY15" fmla="*/ 701 h 5498784"/>
                  <a:gd name="connsiteX16" fmla="*/ 4707828 w 4757389"/>
                  <a:gd name="connsiteY16" fmla="*/ 35080 h 5498784"/>
                  <a:gd name="connsiteX17" fmla="*/ 4757386 w 4757389"/>
                  <a:gd name="connsiteY17" fmla="*/ 4620935 h 5498784"/>
                  <a:gd name="connsiteX18" fmla="*/ 2907290 w 4757389"/>
                  <a:gd name="connsiteY18" fmla="*/ 5490197 h 5498784"/>
                  <a:gd name="connsiteX0" fmla="*/ 0 w 4757534"/>
                  <a:gd name="connsiteY0" fmla="*/ 92141 h 5490334"/>
                  <a:gd name="connsiteX1" fmla="*/ 205740 w 4757534"/>
                  <a:gd name="connsiteY1" fmla="*/ 23561 h 5490334"/>
                  <a:gd name="connsiteX2" fmla="*/ 468630 w 4757534"/>
                  <a:gd name="connsiteY2" fmla="*/ 126431 h 5490334"/>
                  <a:gd name="connsiteX3" fmla="*/ 880110 w 4757534"/>
                  <a:gd name="connsiteY3" fmla="*/ 69281 h 5490334"/>
                  <a:gd name="connsiteX4" fmla="*/ 1143000 w 4757534"/>
                  <a:gd name="connsiteY4" fmla="*/ 126431 h 5490334"/>
                  <a:gd name="connsiteX5" fmla="*/ 1474470 w 4757534"/>
                  <a:gd name="connsiteY5" fmla="*/ 34991 h 5490334"/>
                  <a:gd name="connsiteX6" fmla="*/ 1805940 w 4757534"/>
                  <a:gd name="connsiteY6" fmla="*/ 126431 h 5490334"/>
                  <a:gd name="connsiteX7" fmla="*/ 2148840 w 4757534"/>
                  <a:gd name="connsiteY7" fmla="*/ 57851 h 5490334"/>
                  <a:gd name="connsiteX8" fmla="*/ 2457450 w 4757534"/>
                  <a:gd name="connsiteY8" fmla="*/ 137861 h 5490334"/>
                  <a:gd name="connsiteX9" fmla="*/ 2823210 w 4757534"/>
                  <a:gd name="connsiteY9" fmla="*/ 69281 h 5490334"/>
                  <a:gd name="connsiteX10" fmla="*/ 3063240 w 4757534"/>
                  <a:gd name="connsiteY10" fmla="*/ 126431 h 5490334"/>
                  <a:gd name="connsiteX11" fmla="*/ 3348990 w 4757534"/>
                  <a:gd name="connsiteY11" fmla="*/ 23561 h 5490334"/>
                  <a:gd name="connsiteX12" fmla="*/ 3714750 w 4757534"/>
                  <a:gd name="connsiteY12" fmla="*/ 103571 h 5490334"/>
                  <a:gd name="connsiteX13" fmla="*/ 4000500 w 4757534"/>
                  <a:gd name="connsiteY13" fmla="*/ 12131 h 5490334"/>
                  <a:gd name="connsiteX14" fmla="*/ 4251960 w 4757534"/>
                  <a:gd name="connsiteY14" fmla="*/ 69281 h 5490334"/>
                  <a:gd name="connsiteX15" fmla="*/ 4514850 w 4757534"/>
                  <a:gd name="connsiteY15" fmla="*/ 701 h 5490334"/>
                  <a:gd name="connsiteX16" fmla="*/ 4707828 w 4757534"/>
                  <a:gd name="connsiteY16" fmla="*/ 35080 h 5490334"/>
                  <a:gd name="connsiteX17" fmla="*/ 4757386 w 4757534"/>
                  <a:gd name="connsiteY17" fmla="*/ 4620935 h 5490334"/>
                  <a:gd name="connsiteX18" fmla="*/ 2907290 w 4757534"/>
                  <a:gd name="connsiteY18" fmla="*/ 5490197 h 5490334"/>
                  <a:gd name="connsiteX0" fmla="*/ 99115 w 4856557"/>
                  <a:gd name="connsiteY0" fmla="*/ 92141 h 4805336"/>
                  <a:gd name="connsiteX1" fmla="*/ 304855 w 4856557"/>
                  <a:gd name="connsiteY1" fmla="*/ 23561 h 4805336"/>
                  <a:gd name="connsiteX2" fmla="*/ 567745 w 4856557"/>
                  <a:gd name="connsiteY2" fmla="*/ 126431 h 4805336"/>
                  <a:gd name="connsiteX3" fmla="*/ 979225 w 4856557"/>
                  <a:gd name="connsiteY3" fmla="*/ 69281 h 4805336"/>
                  <a:gd name="connsiteX4" fmla="*/ 1242115 w 4856557"/>
                  <a:gd name="connsiteY4" fmla="*/ 126431 h 4805336"/>
                  <a:gd name="connsiteX5" fmla="*/ 1573585 w 4856557"/>
                  <a:gd name="connsiteY5" fmla="*/ 34991 h 4805336"/>
                  <a:gd name="connsiteX6" fmla="*/ 1905055 w 4856557"/>
                  <a:gd name="connsiteY6" fmla="*/ 126431 h 4805336"/>
                  <a:gd name="connsiteX7" fmla="*/ 2247955 w 4856557"/>
                  <a:gd name="connsiteY7" fmla="*/ 57851 h 4805336"/>
                  <a:gd name="connsiteX8" fmla="*/ 2556565 w 4856557"/>
                  <a:gd name="connsiteY8" fmla="*/ 137861 h 4805336"/>
                  <a:gd name="connsiteX9" fmla="*/ 2922325 w 4856557"/>
                  <a:gd name="connsiteY9" fmla="*/ 69281 h 4805336"/>
                  <a:gd name="connsiteX10" fmla="*/ 3162355 w 4856557"/>
                  <a:gd name="connsiteY10" fmla="*/ 126431 h 4805336"/>
                  <a:gd name="connsiteX11" fmla="*/ 3448105 w 4856557"/>
                  <a:gd name="connsiteY11" fmla="*/ 23561 h 4805336"/>
                  <a:gd name="connsiteX12" fmla="*/ 3813865 w 4856557"/>
                  <a:gd name="connsiteY12" fmla="*/ 103571 h 4805336"/>
                  <a:gd name="connsiteX13" fmla="*/ 4099615 w 4856557"/>
                  <a:gd name="connsiteY13" fmla="*/ 12131 h 4805336"/>
                  <a:gd name="connsiteX14" fmla="*/ 4351075 w 4856557"/>
                  <a:gd name="connsiteY14" fmla="*/ 69281 h 4805336"/>
                  <a:gd name="connsiteX15" fmla="*/ 4613965 w 4856557"/>
                  <a:gd name="connsiteY15" fmla="*/ 701 h 4805336"/>
                  <a:gd name="connsiteX16" fmla="*/ 4806943 w 4856557"/>
                  <a:gd name="connsiteY16" fmla="*/ 35080 h 4805336"/>
                  <a:gd name="connsiteX17" fmla="*/ 4856501 w 4856557"/>
                  <a:gd name="connsiteY17" fmla="*/ 4620935 h 4805336"/>
                  <a:gd name="connsiteX18" fmla="*/ 1 w 4856557"/>
                  <a:gd name="connsiteY18" fmla="*/ 4804018 h 4805336"/>
                  <a:gd name="connsiteX0" fmla="*/ 444943 w 5202385"/>
                  <a:gd name="connsiteY0" fmla="*/ 92141 h 4810673"/>
                  <a:gd name="connsiteX1" fmla="*/ 650683 w 5202385"/>
                  <a:gd name="connsiteY1" fmla="*/ 23561 h 4810673"/>
                  <a:gd name="connsiteX2" fmla="*/ 913573 w 5202385"/>
                  <a:gd name="connsiteY2" fmla="*/ 126431 h 4810673"/>
                  <a:gd name="connsiteX3" fmla="*/ 1325053 w 5202385"/>
                  <a:gd name="connsiteY3" fmla="*/ 69281 h 4810673"/>
                  <a:gd name="connsiteX4" fmla="*/ 1587943 w 5202385"/>
                  <a:gd name="connsiteY4" fmla="*/ 126431 h 4810673"/>
                  <a:gd name="connsiteX5" fmla="*/ 1919413 w 5202385"/>
                  <a:gd name="connsiteY5" fmla="*/ 34991 h 4810673"/>
                  <a:gd name="connsiteX6" fmla="*/ 2250883 w 5202385"/>
                  <a:gd name="connsiteY6" fmla="*/ 126431 h 4810673"/>
                  <a:gd name="connsiteX7" fmla="*/ 2593783 w 5202385"/>
                  <a:gd name="connsiteY7" fmla="*/ 57851 h 4810673"/>
                  <a:gd name="connsiteX8" fmla="*/ 2902393 w 5202385"/>
                  <a:gd name="connsiteY8" fmla="*/ 137861 h 4810673"/>
                  <a:gd name="connsiteX9" fmla="*/ 3268153 w 5202385"/>
                  <a:gd name="connsiteY9" fmla="*/ 69281 h 4810673"/>
                  <a:gd name="connsiteX10" fmla="*/ 3508183 w 5202385"/>
                  <a:gd name="connsiteY10" fmla="*/ 126431 h 4810673"/>
                  <a:gd name="connsiteX11" fmla="*/ 3793933 w 5202385"/>
                  <a:gd name="connsiteY11" fmla="*/ 23561 h 4810673"/>
                  <a:gd name="connsiteX12" fmla="*/ 4159693 w 5202385"/>
                  <a:gd name="connsiteY12" fmla="*/ 103571 h 4810673"/>
                  <a:gd name="connsiteX13" fmla="*/ 4445443 w 5202385"/>
                  <a:gd name="connsiteY13" fmla="*/ 12131 h 4810673"/>
                  <a:gd name="connsiteX14" fmla="*/ 4696903 w 5202385"/>
                  <a:gd name="connsiteY14" fmla="*/ 69281 h 4810673"/>
                  <a:gd name="connsiteX15" fmla="*/ 4959793 w 5202385"/>
                  <a:gd name="connsiteY15" fmla="*/ 701 h 4810673"/>
                  <a:gd name="connsiteX16" fmla="*/ 5152771 w 5202385"/>
                  <a:gd name="connsiteY16" fmla="*/ 35080 h 4810673"/>
                  <a:gd name="connsiteX17" fmla="*/ 5202329 w 5202385"/>
                  <a:gd name="connsiteY17" fmla="*/ 4620935 h 4810673"/>
                  <a:gd name="connsiteX18" fmla="*/ 345829 w 5202385"/>
                  <a:gd name="connsiteY18" fmla="*/ 4804018 h 4810673"/>
                  <a:gd name="connsiteX19" fmla="*/ 395387 w 5202385"/>
                  <a:gd name="connsiteY19" fmla="*/ 4769712 h 4810673"/>
                  <a:gd name="connsiteX0" fmla="*/ 480494 w 5237936"/>
                  <a:gd name="connsiteY0" fmla="*/ 92141 h 4805336"/>
                  <a:gd name="connsiteX1" fmla="*/ 686234 w 5237936"/>
                  <a:gd name="connsiteY1" fmla="*/ 23561 h 4805336"/>
                  <a:gd name="connsiteX2" fmla="*/ 949124 w 5237936"/>
                  <a:gd name="connsiteY2" fmla="*/ 126431 h 4805336"/>
                  <a:gd name="connsiteX3" fmla="*/ 1360604 w 5237936"/>
                  <a:gd name="connsiteY3" fmla="*/ 69281 h 4805336"/>
                  <a:gd name="connsiteX4" fmla="*/ 1623494 w 5237936"/>
                  <a:gd name="connsiteY4" fmla="*/ 126431 h 4805336"/>
                  <a:gd name="connsiteX5" fmla="*/ 1954964 w 5237936"/>
                  <a:gd name="connsiteY5" fmla="*/ 34991 h 4805336"/>
                  <a:gd name="connsiteX6" fmla="*/ 2286434 w 5237936"/>
                  <a:gd name="connsiteY6" fmla="*/ 126431 h 4805336"/>
                  <a:gd name="connsiteX7" fmla="*/ 2629334 w 5237936"/>
                  <a:gd name="connsiteY7" fmla="*/ 57851 h 4805336"/>
                  <a:gd name="connsiteX8" fmla="*/ 2937944 w 5237936"/>
                  <a:gd name="connsiteY8" fmla="*/ 137861 h 4805336"/>
                  <a:gd name="connsiteX9" fmla="*/ 3303704 w 5237936"/>
                  <a:gd name="connsiteY9" fmla="*/ 69281 h 4805336"/>
                  <a:gd name="connsiteX10" fmla="*/ 3543734 w 5237936"/>
                  <a:gd name="connsiteY10" fmla="*/ 126431 h 4805336"/>
                  <a:gd name="connsiteX11" fmla="*/ 3829484 w 5237936"/>
                  <a:gd name="connsiteY11" fmla="*/ 23561 h 4805336"/>
                  <a:gd name="connsiteX12" fmla="*/ 4195244 w 5237936"/>
                  <a:gd name="connsiteY12" fmla="*/ 103571 h 4805336"/>
                  <a:gd name="connsiteX13" fmla="*/ 4480994 w 5237936"/>
                  <a:gd name="connsiteY13" fmla="*/ 12131 h 4805336"/>
                  <a:gd name="connsiteX14" fmla="*/ 4732454 w 5237936"/>
                  <a:gd name="connsiteY14" fmla="*/ 69281 h 4805336"/>
                  <a:gd name="connsiteX15" fmla="*/ 4995344 w 5237936"/>
                  <a:gd name="connsiteY15" fmla="*/ 701 h 4805336"/>
                  <a:gd name="connsiteX16" fmla="*/ 5188322 w 5237936"/>
                  <a:gd name="connsiteY16" fmla="*/ 35080 h 4805336"/>
                  <a:gd name="connsiteX17" fmla="*/ 5237880 w 5237936"/>
                  <a:gd name="connsiteY17" fmla="*/ 4620935 h 4805336"/>
                  <a:gd name="connsiteX18" fmla="*/ 381380 w 5237936"/>
                  <a:gd name="connsiteY18" fmla="*/ 4804018 h 4805336"/>
                  <a:gd name="connsiteX19" fmla="*/ 298788 w 5237936"/>
                  <a:gd name="connsiteY19" fmla="*/ 584026 h 4805336"/>
                  <a:gd name="connsiteX0" fmla="*/ 99116 w 4856558"/>
                  <a:gd name="connsiteY0" fmla="*/ 92141 h 4805336"/>
                  <a:gd name="connsiteX1" fmla="*/ 304856 w 4856558"/>
                  <a:gd name="connsiteY1" fmla="*/ 23561 h 4805336"/>
                  <a:gd name="connsiteX2" fmla="*/ 567746 w 4856558"/>
                  <a:gd name="connsiteY2" fmla="*/ 126431 h 4805336"/>
                  <a:gd name="connsiteX3" fmla="*/ 979226 w 4856558"/>
                  <a:gd name="connsiteY3" fmla="*/ 69281 h 4805336"/>
                  <a:gd name="connsiteX4" fmla="*/ 1242116 w 4856558"/>
                  <a:gd name="connsiteY4" fmla="*/ 126431 h 4805336"/>
                  <a:gd name="connsiteX5" fmla="*/ 1573586 w 4856558"/>
                  <a:gd name="connsiteY5" fmla="*/ 34991 h 4805336"/>
                  <a:gd name="connsiteX6" fmla="*/ 1905056 w 4856558"/>
                  <a:gd name="connsiteY6" fmla="*/ 126431 h 4805336"/>
                  <a:gd name="connsiteX7" fmla="*/ 2247956 w 4856558"/>
                  <a:gd name="connsiteY7" fmla="*/ 57851 h 4805336"/>
                  <a:gd name="connsiteX8" fmla="*/ 2556566 w 4856558"/>
                  <a:gd name="connsiteY8" fmla="*/ 137861 h 4805336"/>
                  <a:gd name="connsiteX9" fmla="*/ 2922326 w 4856558"/>
                  <a:gd name="connsiteY9" fmla="*/ 69281 h 4805336"/>
                  <a:gd name="connsiteX10" fmla="*/ 3162356 w 4856558"/>
                  <a:gd name="connsiteY10" fmla="*/ 126431 h 4805336"/>
                  <a:gd name="connsiteX11" fmla="*/ 3448106 w 4856558"/>
                  <a:gd name="connsiteY11" fmla="*/ 23561 h 4805336"/>
                  <a:gd name="connsiteX12" fmla="*/ 3813866 w 4856558"/>
                  <a:gd name="connsiteY12" fmla="*/ 103571 h 4805336"/>
                  <a:gd name="connsiteX13" fmla="*/ 4099616 w 4856558"/>
                  <a:gd name="connsiteY13" fmla="*/ 12131 h 4805336"/>
                  <a:gd name="connsiteX14" fmla="*/ 4351076 w 4856558"/>
                  <a:gd name="connsiteY14" fmla="*/ 69281 h 4805336"/>
                  <a:gd name="connsiteX15" fmla="*/ 4613966 w 4856558"/>
                  <a:gd name="connsiteY15" fmla="*/ 701 h 4805336"/>
                  <a:gd name="connsiteX16" fmla="*/ 4806944 w 4856558"/>
                  <a:gd name="connsiteY16" fmla="*/ 35080 h 4805336"/>
                  <a:gd name="connsiteX17" fmla="*/ 4856502 w 4856558"/>
                  <a:gd name="connsiteY17" fmla="*/ 4620935 h 4805336"/>
                  <a:gd name="connsiteX18" fmla="*/ 2 w 4856558"/>
                  <a:gd name="connsiteY18" fmla="*/ 4804018 h 4805336"/>
                  <a:gd name="connsiteX0" fmla="*/ 99116 w 4856558"/>
                  <a:gd name="connsiteY0" fmla="*/ 92141 h 4805336"/>
                  <a:gd name="connsiteX1" fmla="*/ 304856 w 4856558"/>
                  <a:gd name="connsiteY1" fmla="*/ 23561 h 4805336"/>
                  <a:gd name="connsiteX2" fmla="*/ 567746 w 4856558"/>
                  <a:gd name="connsiteY2" fmla="*/ 126431 h 4805336"/>
                  <a:gd name="connsiteX3" fmla="*/ 979226 w 4856558"/>
                  <a:gd name="connsiteY3" fmla="*/ 69281 h 4805336"/>
                  <a:gd name="connsiteX4" fmla="*/ 1242116 w 4856558"/>
                  <a:gd name="connsiteY4" fmla="*/ 126431 h 4805336"/>
                  <a:gd name="connsiteX5" fmla="*/ 1573586 w 4856558"/>
                  <a:gd name="connsiteY5" fmla="*/ 34991 h 4805336"/>
                  <a:gd name="connsiteX6" fmla="*/ 1905056 w 4856558"/>
                  <a:gd name="connsiteY6" fmla="*/ 126431 h 4805336"/>
                  <a:gd name="connsiteX7" fmla="*/ 2247956 w 4856558"/>
                  <a:gd name="connsiteY7" fmla="*/ 57851 h 4805336"/>
                  <a:gd name="connsiteX8" fmla="*/ 2556566 w 4856558"/>
                  <a:gd name="connsiteY8" fmla="*/ 137861 h 4805336"/>
                  <a:gd name="connsiteX9" fmla="*/ 2922326 w 4856558"/>
                  <a:gd name="connsiteY9" fmla="*/ 69281 h 4805336"/>
                  <a:gd name="connsiteX10" fmla="*/ 3162356 w 4856558"/>
                  <a:gd name="connsiteY10" fmla="*/ 126431 h 4805336"/>
                  <a:gd name="connsiteX11" fmla="*/ 3448106 w 4856558"/>
                  <a:gd name="connsiteY11" fmla="*/ 23561 h 4805336"/>
                  <a:gd name="connsiteX12" fmla="*/ 3813866 w 4856558"/>
                  <a:gd name="connsiteY12" fmla="*/ 103571 h 4805336"/>
                  <a:gd name="connsiteX13" fmla="*/ 4099616 w 4856558"/>
                  <a:gd name="connsiteY13" fmla="*/ 12131 h 4805336"/>
                  <a:gd name="connsiteX14" fmla="*/ 4351076 w 4856558"/>
                  <a:gd name="connsiteY14" fmla="*/ 69281 h 4805336"/>
                  <a:gd name="connsiteX15" fmla="*/ 4613966 w 4856558"/>
                  <a:gd name="connsiteY15" fmla="*/ 701 h 4805336"/>
                  <a:gd name="connsiteX16" fmla="*/ 4806944 w 4856558"/>
                  <a:gd name="connsiteY16" fmla="*/ 35080 h 4805336"/>
                  <a:gd name="connsiteX17" fmla="*/ 4856502 w 4856558"/>
                  <a:gd name="connsiteY17" fmla="*/ 4620935 h 4805336"/>
                  <a:gd name="connsiteX18" fmla="*/ 2 w 4856558"/>
                  <a:gd name="connsiteY18" fmla="*/ 4804018 h 4805336"/>
                  <a:gd name="connsiteX19" fmla="*/ 99116 w 4856558"/>
                  <a:gd name="connsiteY19" fmla="*/ 92141 h 4805336"/>
                  <a:gd name="connsiteX0" fmla="*/ -1 w 4757443"/>
                  <a:gd name="connsiteY0" fmla="*/ 92141 h 4907530"/>
                  <a:gd name="connsiteX1" fmla="*/ 205739 w 4757443"/>
                  <a:gd name="connsiteY1" fmla="*/ 23561 h 4907530"/>
                  <a:gd name="connsiteX2" fmla="*/ 468629 w 4757443"/>
                  <a:gd name="connsiteY2" fmla="*/ 126431 h 4907530"/>
                  <a:gd name="connsiteX3" fmla="*/ 880109 w 4757443"/>
                  <a:gd name="connsiteY3" fmla="*/ 69281 h 4907530"/>
                  <a:gd name="connsiteX4" fmla="*/ 1142999 w 4757443"/>
                  <a:gd name="connsiteY4" fmla="*/ 126431 h 4907530"/>
                  <a:gd name="connsiteX5" fmla="*/ 1474469 w 4757443"/>
                  <a:gd name="connsiteY5" fmla="*/ 34991 h 4907530"/>
                  <a:gd name="connsiteX6" fmla="*/ 1805939 w 4757443"/>
                  <a:gd name="connsiteY6" fmla="*/ 126431 h 4907530"/>
                  <a:gd name="connsiteX7" fmla="*/ 2148839 w 4757443"/>
                  <a:gd name="connsiteY7" fmla="*/ 57851 h 4907530"/>
                  <a:gd name="connsiteX8" fmla="*/ 2457449 w 4757443"/>
                  <a:gd name="connsiteY8" fmla="*/ 137861 h 4907530"/>
                  <a:gd name="connsiteX9" fmla="*/ 2823209 w 4757443"/>
                  <a:gd name="connsiteY9" fmla="*/ 69281 h 4907530"/>
                  <a:gd name="connsiteX10" fmla="*/ 3063239 w 4757443"/>
                  <a:gd name="connsiteY10" fmla="*/ 126431 h 4907530"/>
                  <a:gd name="connsiteX11" fmla="*/ 3348989 w 4757443"/>
                  <a:gd name="connsiteY11" fmla="*/ 23561 h 4907530"/>
                  <a:gd name="connsiteX12" fmla="*/ 3714749 w 4757443"/>
                  <a:gd name="connsiteY12" fmla="*/ 103571 h 4907530"/>
                  <a:gd name="connsiteX13" fmla="*/ 4000499 w 4757443"/>
                  <a:gd name="connsiteY13" fmla="*/ 12131 h 4907530"/>
                  <a:gd name="connsiteX14" fmla="*/ 4251959 w 4757443"/>
                  <a:gd name="connsiteY14" fmla="*/ 69281 h 4907530"/>
                  <a:gd name="connsiteX15" fmla="*/ 4514849 w 4757443"/>
                  <a:gd name="connsiteY15" fmla="*/ 701 h 4907530"/>
                  <a:gd name="connsiteX16" fmla="*/ 4707827 w 4757443"/>
                  <a:gd name="connsiteY16" fmla="*/ 35080 h 4907530"/>
                  <a:gd name="connsiteX17" fmla="*/ 4757385 w 4757443"/>
                  <a:gd name="connsiteY17" fmla="*/ 4620935 h 4907530"/>
                  <a:gd name="connsiteX18" fmla="*/ 33034 w 4757443"/>
                  <a:gd name="connsiteY18" fmla="*/ 4906945 h 4907530"/>
                  <a:gd name="connsiteX19" fmla="*/ -1 w 4757443"/>
                  <a:gd name="connsiteY19" fmla="*/ 92141 h 4907530"/>
                  <a:gd name="connsiteX0" fmla="*/ 0 w 4730676"/>
                  <a:gd name="connsiteY0" fmla="*/ 92141 h 5069052"/>
                  <a:gd name="connsiteX1" fmla="*/ 205740 w 4730676"/>
                  <a:gd name="connsiteY1" fmla="*/ 23561 h 5069052"/>
                  <a:gd name="connsiteX2" fmla="*/ 468630 w 4730676"/>
                  <a:gd name="connsiteY2" fmla="*/ 126431 h 5069052"/>
                  <a:gd name="connsiteX3" fmla="*/ 880110 w 4730676"/>
                  <a:gd name="connsiteY3" fmla="*/ 69281 h 5069052"/>
                  <a:gd name="connsiteX4" fmla="*/ 1143000 w 4730676"/>
                  <a:gd name="connsiteY4" fmla="*/ 126431 h 5069052"/>
                  <a:gd name="connsiteX5" fmla="*/ 1474470 w 4730676"/>
                  <a:gd name="connsiteY5" fmla="*/ 34991 h 5069052"/>
                  <a:gd name="connsiteX6" fmla="*/ 1805940 w 4730676"/>
                  <a:gd name="connsiteY6" fmla="*/ 126431 h 5069052"/>
                  <a:gd name="connsiteX7" fmla="*/ 2148840 w 4730676"/>
                  <a:gd name="connsiteY7" fmla="*/ 57851 h 5069052"/>
                  <a:gd name="connsiteX8" fmla="*/ 2457450 w 4730676"/>
                  <a:gd name="connsiteY8" fmla="*/ 137861 h 5069052"/>
                  <a:gd name="connsiteX9" fmla="*/ 2823210 w 4730676"/>
                  <a:gd name="connsiteY9" fmla="*/ 69281 h 5069052"/>
                  <a:gd name="connsiteX10" fmla="*/ 3063240 w 4730676"/>
                  <a:gd name="connsiteY10" fmla="*/ 126431 h 5069052"/>
                  <a:gd name="connsiteX11" fmla="*/ 3348990 w 4730676"/>
                  <a:gd name="connsiteY11" fmla="*/ 23561 h 5069052"/>
                  <a:gd name="connsiteX12" fmla="*/ 3714750 w 4730676"/>
                  <a:gd name="connsiteY12" fmla="*/ 103571 h 5069052"/>
                  <a:gd name="connsiteX13" fmla="*/ 4000500 w 4730676"/>
                  <a:gd name="connsiteY13" fmla="*/ 12131 h 5069052"/>
                  <a:gd name="connsiteX14" fmla="*/ 4251960 w 4730676"/>
                  <a:gd name="connsiteY14" fmla="*/ 69281 h 5069052"/>
                  <a:gd name="connsiteX15" fmla="*/ 4514850 w 4730676"/>
                  <a:gd name="connsiteY15" fmla="*/ 701 h 5069052"/>
                  <a:gd name="connsiteX16" fmla="*/ 4707828 w 4730676"/>
                  <a:gd name="connsiteY16" fmla="*/ 35080 h 5069052"/>
                  <a:gd name="connsiteX17" fmla="*/ 4707830 w 4730676"/>
                  <a:gd name="connsiteY17" fmla="*/ 5032642 h 5069052"/>
                  <a:gd name="connsiteX18" fmla="*/ 33035 w 4730676"/>
                  <a:gd name="connsiteY18" fmla="*/ 4906945 h 5069052"/>
                  <a:gd name="connsiteX19" fmla="*/ 0 w 4730676"/>
                  <a:gd name="connsiteY19" fmla="*/ 92141 h 5069052"/>
                  <a:gd name="connsiteX0" fmla="*/ 0 w 4730676"/>
                  <a:gd name="connsiteY0" fmla="*/ 92141 h 5035217"/>
                  <a:gd name="connsiteX1" fmla="*/ 205740 w 4730676"/>
                  <a:gd name="connsiteY1" fmla="*/ 23561 h 5035217"/>
                  <a:gd name="connsiteX2" fmla="*/ 468630 w 4730676"/>
                  <a:gd name="connsiteY2" fmla="*/ 126431 h 5035217"/>
                  <a:gd name="connsiteX3" fmla="*/ 880110 w 4730676"/>
                  <a:gd name="connsiteY3" fmla="*/ 69281 h 5035217"/>
                  <a:gd name="connsiteX4" fmla="*/ 1143000 w 4730676"/>
                  <a:gd name="connsiteY4" fmla="*/ 126431 h 5035217"/>
                  <a:gd name="connsiteX5" fmla="*/ 1474470 w 4730676"/>
                  <a:gd name="connsiteY5" fmla="*/ 34991 h 5035217"/>
                  <a:gd name="connsiteX6" fmla="*/ 1805940 w 4730676"/>
                  <a:gd name="connsiteY6" fmla="*/ 126431 h 5035217"/>
                  <a:gd name="connsiteX7" fmla="*/ 2148840 w 4730676"/>
                  <a:gd name="connsiteY7" fmla="*/ 57851 h 5035217"/>
                  <a:gd name="connsiteX8" fmla="*/ 2457450 w 4730676"/>
                  <a:gd name="connsiteY8" fmla="*/ 137861 h 5035217"/>
                  <a:gd name="connsiteX9" fmla="*/ 2823210 w 4730676"/>
                  <a:gd name="connsiteY9" fmla="*/ 69281 h 5035217"/>
                  <a:gd name="connsiteX10" fmla="*/ 3063240 w 4730676"/>
                  <a:gd name="connsiteY10" fmla="*/ 126431 h 5035217"/>
                  <a:gd name="connsiteX11" fmla="*/ 3348990 w 4730676"/>
                  <a:gd name="connsiteY11" fmla="*/ 23561 h 5035217"/>
                  <a:gd name="connsiteX12" fmla="*/ 3714750 w 4730676"/>
                  <a:gd name="connsiteY12" fmla="*/ 103571 h 5035217"/>
                  <a:gd name="connsiteX13" fmla="*/ 4000500 w 4730676"/>
                  <a:gd name="connsiteY13" fmla="*/ 12131 h 5035217"/>
                  <a:gd name="connsiteX14" fmla="*/ 4251960 w 4730676"/>
                  <a:gd name="connsiteY14" fmla="*/ 69281 h 5035217"/>
                  <a:gd name="connsiteX15" fmla="*/ 4514850 w 4730676"/>
                  <a:gd name="connsiteY15" fmla="*/ 701 h 5035217"/>
                  <a:gd name="connsiteX16" fmla="*/ 4707828 w 4730676"/>
                  <a:gd name="connsiteY16" fmla="*/ 35080 h 5035217"/>
                  <a:gd name="connsiteX17" fmla="*/ 4707830 w 4730676"/>
                  <a:gd name="connsiteY17" fmla="*/ 5032642 h 5035217"/>
                  <a:gd name="connsiteX18" fmla="*/ 33035 w 4730676"/>
                  <a:gd name="connsiteY18" fmla="*/ 4906945 h 5035217"/>
                  <a:gd name="connsiteX19" fmla="*/ 0 w 4730676"/>
                  <a:gd name="connsiteY19" fmla="*/ 92141 h 5035217"/>
                  <a:gd name="connsiteX0" fmla="*/ 4 w 4730680"/>
                  <a:gd name="connsiteY0" fmla="*/ 92141 h 5040410"/>
                  <a:gd name="connsiteX1" fmla="*/ 205744 w 4730680"/>
                  <a:gd name="connsiteY1" fmla="*/ 23561 h 5040410"/>
                  <a:gd name="connsiteX2" fmla="*/ 468634 w 4730680"/>
                  <a:gd name="connsiteY2" fmla="*/ 126431 h 5040410"/>
                  <a:gd name="connsiteX3" fmla="*/ 880114 w 4730680"/>
                  <a:gd name="connsiteY3" fmla="*/ 69281 h 5040410"/>
                  <a:gd name="connsiteX4" fmla="*/ 1143004 w 4730680"/>
                  <a:gd name="connsiteY4" fmla="*/ 126431 h 5040410"/>
                  <a:gd name="connsiteX5" fmla="*/ 1474474 w 4730680"/>
                  <a:gd name="connsiteY5" fmla="*/ 34991 h 5040410"/>
                  <a:gd name="connsiteX6" fmla="*/ 1805944 w 4730680"/>
                  <a:gd name="connsiteY6" fmla="*/ 126431 h 5040410"/>
                  <a:gd name="connsiteX7" fmla="*/ 2148844 w 4730680"/>
                  <a:gd name="connsiteY7" fmla="*/ 57851 h 5040410"/>
                  <a:gd name="connsiteX8" fmla="*/ 2457454 w 4730680"/>
                  <a:gd name="connsiteY8" fmla="*/ 137861 h 5040410"/>
                  <a:gd name="connsiteX9" fmla="*/ 2823214 w 4730680"/>
                  <a:gd name="connsiteY9" fmla="*/ 69281 h 5040410"/>
                  <a:gd name="connsiteX10" fmla="*/ 3063244 w 4730680"/>
                  <a:gd name="connsiteY10" fmla="*/ 126431 h 5040410"/>
                  <a:gd name="connsiteX11" fmla="*/ 3348994 w 4730680"/>
                  <a:gd name="connsiteY11" fmla="*/ 23561 h 5040410"/>
                  <a:gd name="connsiteX12" fmla="*/ 3714754 w 4730680"/>
                  <a:gd name="connsiteY12" fmla="*/ 103571 h 5040410"/>
                  <a:gd name="connsiteX13" fmla="*/ 4000504 w 4730680"/>
                  <a:gd name="connsiteY13" fmla="*/ 12131 h 5040410"/>
                  <a:gd name="connsiteX14" fmla="*/ 4251964 w 4730680"/>
                  <a:gd name="connsiteY14" fmla="*/ 69281 h 5040410"/>
                  <a:gd name="connsiteX15" fmla="*/ 4514854 w 4730680"/>
                  <a:gd name="connsiteY15" fmla="*/ 701 h 5040410"/>
                  <a:gd name="connsiteX16" fmla="*/ 4707832 w 4730680"/>
                  <a:gd name="connsiteY16" fmla="*/ 35080 h 5040410"/>
                  <a:gd name="connsiteX17" fmla="*/ 4707834 w 4730680"/>
                  <a:gd name="connsiteY17" fmla="*/ 5032642 h 5040410"/>
                  <a:gd name="connsiteX18" fmla="*/ 1 w 4730680"/>
                  <a:gd name="connsiteY18" fmla="*/ 5009871 h 5040410"/>
                  <a:gd name="connsiteX19" fmla="*/ 4 w 4730680"/>
                  <a:gd name="connsiteY19" fmla="*/ 92141 h 5040410"/>
                  <a:gd name="connsiteX0" fmla="*/ 4 w 4730680"/>
                  <a:gd name="connsiteY0" fmla="*/ 12866802 h 17815071"/>
                  <a:gd name="connsiteX1" fmla="*/ 205744 w 4730680"/>
                  <a:gd name="connsiteY1" fmla="*/ 12798222 h 17815071"/>
                  <a:gd name="connsiteX2" fmla="*/ 468634 w 4730680"/>
                  <a:gd name="connsiteY2" fmla="*/ 12901092 h 17815071"/>
                  <a:gd name="connsiteX3" fmla="*/ 880114 w 4730680"/>
                  <a:gd name="connsiteY3" fmla="*/ 12843942 h 17815071"/>
                  <a:gd name="connsiteX4" fmla="*/ 1143004 w 4730680"/>
                  <a:gd name="connsiteY4" fmla="*/ 12901092 h 17815071"/>
                  <a:gd name="connsiteX5" fmla="*/ 1474474 w 4730680"/>
                  <a:gd name="connsiteY5" fmla="*/ 12809652 h 17815071"/>
                  <a:gd name="connsiteX6" fmla="*/ 1805944 w 4730680"/>
                  <a:gd name="connsiteY6" fmla="*/ 12901092 h 17815071"/>
                  <a:gd name="connsiteX7" fmla="*/ 2148844 w 4730680"/>
                  <a:gd name="connsiteY7" fmla="*/ 12832512 h 17815071"/>
                  <a:gd name="connsiteX8" fmla="*/ 2636177 w 4730680"/>
                  <a:gd name="connsiteY8" fmla="*/ 0 h 17815071"/>
                  <a:gd name="connsiteX9" fmla="*/ 2823214 w 4730680"/>
                  <a:gd name="connsiteY9" fmla="*/ 12843942 h 17815071"/>
                  <a:gd name="connsiteX10" fmla="*/ 3063244 w 4730680"/>
                  <a:gd name="connsiteY10" fmla="*/ 12901092 h 17815071"/>
                  <a:gd name="connsiteX11" fmla="*/ 3348994 w 4730680"/>
                  <a:gd name="connsiteY11" fmla="*/ 12798222 h 17815071"/>
                  <a:gd name="connsiteX12" fmla="*/ 3714754 w 4730680"/>
                  <a:gd name="connsiteY12" fmla="*/ 12878232 h 17815071"/>
                  <a:gd name="connsiteX13" fmla="*/ 4000504 w 4730680"/>
                  <a:gd name="connsiteY13" fmla="*/ 12786792 h 17815071"/>
                  <a:gd name="connsiteX14" fmla="*/ 4251964 w 4730680"/>
                  <a:gd name="connsiteY14" fmla="*/ 12843942 h 17815071"/>
                  <a:gd name="connsiteX15" fmla="*/ 4514854 w 4730680"/>
                  <a:gd name="connsiteY15" fmla="*/ 12775362 h 17815071"/>
                  <a:gd name="connsiteX16" fmla="*/ 4707832 w 4730680"/>
                  <a:gd name="connsiteY16" fmla="*/ 12809741 h 17815071"/>
                  <a:gd name="connsiteX17" fmla="*/ 4707834 w 4730680"/>
                  <a:gd name="connsiteY17" fmla="*/ 17807303 h 17815071"/>
                  <a:gd name="connsiteX18" fmla="*/ 1 w 4730680"/>
                  <a:gd name="connsiteY18" fmla="*/ 17784532 h 17815071"/>
                  <a:gd name="connsiteX19" fmla="*/ 4 w 4730680"/>
                  <a:gd name="connsiteY19" fmla="*/ 12866802 h 17815071"/>
                  <a:gd name="connsiteX0" fmla="*/ 4 w 4730680"/>
                  <a:gd name="connsiteY0" fmla="*/ 13056049 h 18004318"/>
                  <a:gd name="connsiteX1" fmla="*/ 205744 w 4730680"/>
                  <a:gd name="connsiteY1" fmla="*/ 12987469 h 18004318"/>
                  <a:gd name="connsiteX2" fmla="*/ 468634 w 4730680"/>
                  <a:gd name="connsiteY2" fmla="*/ 13090339 h 18004318"/>
                  <a:gd name="connsiteX3" fmla="*/ 880114 w 4730680"/>
                  <a:gd name="connsiteY3" fmla="*/ 13033189 h 18004318"/>
                  <a:gd name="connsiteX4" fmla="*/ 1143004 w 4730680"/>
                  <a:gd name="connsiteY4" fmla="*/ 13090339 h 18004318"/>
                  <a:gd name="connsiteX5" fmla="*/ 1474474 w 4730680"/>
                  <a:gd name="connsiteY5" fmla="*/ 12998899 h 18004318"/>
                  <a:gd name="connsiteX6" fmla="*/ 1805944 w 4730680"/>
                  <a:gd name="connsiteY6" fmla="*/ 13090339 h 18004318"/>
                  <a:gd name="connsiteX7" fmla="*/ 2038861 w 4730680"/>
                  <a:gd name="connsiteY7" fmla="*/ 5885902 h 18004318"/>
                  <a:gd name="connsiteX8" fmla="*/ 2636177 w 4730680"/>
                  <a:gd name="connsiteY8" fmla="*/ 189247 h 18004318"/>
                  <a:gd name="connsiteX9" fmla="*/ 2823214 w 4730680"/>
                  <a:gd name="connsiteY9" fmla="*/ 13033189 h 18004318"/>
                  <a:gd name="connsiteX10" fmla="*/ 3063244 w 4730680"/>
                  <a:gd name="connsiteY10" fmla="*/ 13090339 h 18004318"/>
                  <a:gd name="connsiteX11" fmla="*/ 3348994 w 4730680"/>
                  <a:gd name="connsiteY11" fmla="*/ 12987469 h 18004318"/>
                  <a:gd name="connsiteX12" fmla="*/ 3714754 w 4730680"/>
                  <a:gd name="connsiteY12" fmla="*/ 13067479 h 18004318"/>
                  <a:gd name="connsiteX13" fmla="*/ 4000504 w 4730680"/>
                  <a:gd name="connsiteY13" fmla="*/ 12976039 h 18004318"/>
                  <a:gd name="connsiteX14" fmla="*/ 4251964 w 4730680"/>
                  <a:gd name="connsiteY14" fmla="*/ 13033189 h 18004318"/>
                  <a:gd name="connsiteX15" fmla="*/ 4514854 w 4730680"/>
                  <a:gd name="connsiteY15" fmla="*/ 12964609 h 18004318"/>
                  <a:gd name="connsiteX16" fmla="*/ 4707832 w 4730680"/>
                  <a:gd name="connsiteY16" fmla="*/ 12998988 h 18004318"/>
                  <a:gd name="connsiteX17" fmla="*/ 4707834 w 4730680"/>
                  <a:gd name="connsiteY17" fmla="*/ 17996550 h 18004318"/>
                  <a:gd name="connsiteX18" fmla="*/ 1 w 4730680"/>
                  <a:gd name="connsiteY18" fmla="*/ 17973779 h 18004318"/>
                  <a:gd name="connsiteX19" fmla="*/ 4 w 4730680"/>
                  <a:gd name="connsiteY19" fmla="*/ 13056049 h 18004318"/>
                  <a:gd name="connsiteX0" fmla="*/ 4 w 4730680"/>
                  <a:gd name="connsiteY0" fmla="*/ 13047417 h 17995686"/>
                  <a:gd name="connsiteX1" fmla="*/ 205744 w 4730680"/>
                  <a:gd name="connsiteY1" fmla="*/ 12978837 h 17995686"/>
                  <a:gd name="connsiteX2" fmla="*/ 468634 w 4730680"/>
                  <a:gd name="connsiteY2" fmla="*/ 13081707 h 17995686"/>
                  <a:gd name="connsiteX3" fmla="*/ 880114 w 4730680"/>
                  <a:gd name="connsiteY3" fmla="*/ 13024557 h 17995686"/>
                  <a:gd name="connsiteX4" fmla="*/ 1143004 w 4730680"/>
                  <a:gd name="connsiteY4" fmla="*/ 13081707 h 17995686"/>
                  <a:gd name="connsiteX5" fmla="*/ 1474474 w 4730680"/>
                  <a:gd name="connsiteY5" fmla="*/ 12990267 h 17995686"/>
                  <a:gd name="connsiteX6" fmla="*/ 1764701 w 4730680"/>
                  <a:gd name="connsiteY6" fmla="*/ 11382695 h 17995686"/>
                  <a:gd name="connsiteX7" fmla="*/ 2038861 w 4730680"/>
                  <a:gd name="connsiteY7" fmla="*/ 5877270 h 17995686"/>
                  <a:gd name="connsiteX8" fmla="*/ 2636177 w 4730680"/>
                  <a:gd name="connsiteY8" fmla="*/ 180615 h 17995686"/>
                  <a:gd name="connsiteX9" fmla="*/ 2823214 w 4730680"/>
                  <a:gd name="connsiteY9" fmla="*/ 13024557 h 17995686"/>
                  <a:gd name="connsiteX10" fmla="*/ 3063244 w 4730680"/>
                  <a:gd name="connsiteY10" fmla="*/ 13081707 h 17995686"/>
                  <a:gd name="connsiteX11" fmla="*/ 3348994 w 4730680"/>
                  <a:gd name="connsiteY11" fmla="*/ 12978837 h 17995686"/>
                  <a:gd name="connsiteX12" fmla="*/ 3714754 w 4730680"/>
                  <a:gd name="connsiteY12" fmla="*/ 13058847 h 17995686"/>
                  <a:gd name="connsiteX13" fmla="*/ 4000504 w 4730680"/>
                  <a:gd name="connsiteY13" fmla="*/ 12967407 h 17995686"/>
                  <a:gd name="connsiteX14" fmla="*/ 4251964 w 4730680"/>
                  <a:gd name="connsiteY14" fmla="*/ 13024557 h 17995686"/>
                  <a:gd name="connsiteX15" fmla="*/ 4514854 w 4730680"/>
                  <a:gd name="connsiteY15" fmla="*/ 12955977 h 17995686"/>
                  <a:gd name="connsiteX16" fmla="*/ 4707832 w 4730680"/>
                  <a:gd name="connsiteY16" fmla="*/ 12990356 h 17995686"/>
                  <a:gd name="connsiteX17" fmla="*/ 4707834 w 4730680"/>
                  <a:gd name="connsiteY17" fmla="*/ 17987918 h 17995686"/>
                  <a:gd name="connsiteX18" fmla="*/ 1 w 4730680"/>
                  <a:gd name="connsiteY18" fmla="*/ 17965147 h 17995686"/>
                  <a:gd name="connsiteX19" fmla="*/ 4 w 4730680"/>
                  <a:gd name="connsiteY19" fmla="*/ 13047417 h 17995686"/>
                  <a:gd name="connsiteX0" fmla="*/ 4 w 4730680"/>
                  <a:gd name="connsiteY0" fmla="*/ 12872160 h 17820429"/>
                  <a:gd name="connsiteX1" fmla="*/ 205744 w 4730680"/>
                  <a:gd name="connsiteY1" fmla="*/ 12803580 h 17820429"/>
                  <a:gd name="connsiteX2" fmla="*/ 468634 w 4730680"/>
                  <a:gd name="connsiteY2" fmla="*/ 12906450 h 17820429"/>
                  <a:gd name="connsiteX3" fmla="*/ 880114 w 4730680"/>
                  <a:gd name="connsiteY3" fmla="*/ 12849300 h 17820429"/>
                  <a:gd name="connsiteX4" fmla="*/ 1143004 w 4730680"/>
                  <a:gd name="connsiteY4" fmla="*/ 12906450 h 17820429"/>
                  <a:gd name="connsiteX5" fmla="*/ 1474474 w 4730680"/>
                  <a:gd name="connsiteY5" fmla="*/ 12815010 h 17820429"/>
                  <a:gd name="connsiteX6" fmla="*/ 1764701 w 4730680"/>
                  <a:gd name="connsiteY6" fmla="*/ 11207438 h 17820429"/>
                  <a:gd name="connsiteX7" fmla="*/ 2038861 w 4730680"/>
                  <a:gd name="connsiteY7" fmla="*/ 5702013 h 17820429"/>
                  <a:gd name="connsiteX8" fmla="*/ 2636177 w 4730680"/>
                  <a:gd name="connsiteY8" fmla="*/ 5358 h 17820429"/>
                  <a:gd name="connsiteX9" fmla="*/ 2933197 w 4730680"/>
                  <a:gd name="connsiteY9" fmla="*/ 6732850 h 17820429"/>
                  <a:gd name="connsiteX10" fmla="*/ 3063244 w 4730680"/>
                  <a:gd name="connsiteY10" fmla="*/ 12906450 h 17820429"/>
                  <a:gd name="connsiteX11" fmla="*/ 3348994 w 4730680"/>
                  <a:gd name="connsiteY11" fmla="*/ 12803580 h 17820429"/>
                  <a:gd name="connsiteX12" fmla="*/ 3714754 w 4730680"/>
                  <a:gd name="connsiteY12" fmla="*/ 12883590 h 17820429"/>
                  <a:gd name="connsiteX13" fmla="*/ 4000504 w 4730680"/>
                  <a:gd name="connsiteY13" fmla="*/ 12792150 h 17820429"/>
                  <a:gd name="connsiteX14" fmla="*/ 4251964 w 4730680"/>
                  <a:gd name="connsiteY14" fmla="*/ 12849300 h 17820429"/>
                  <a:gd name="connsiteX15" fmla="*/ 4514854 w 4730680"/>
                  <a:gd name="connsiteY15" fmla="*/ 12780720 h 17820429"/>
                  <a:gd name="connsiteX16" fmla="*/ 4707832 w 4730680"/>
                  <a:gd name="connsiteY16" fmla="*/ 12815099 h 17820429"/>
                  <a:gd name="connsiteX17" fmla="*/ 4707834 w 4730680"/>
                  <a:gd name="connsiteY17" fmla="*/ 17812661 h 17820429"/>
                  <a:gd name="connsiteX18" fmla="*/ 1 w 4730680"/>
                  <a:gd name="connsiteY18" fmla="*/ 17789890 h 17820429"/>
                  <a:gd name="connsiteX19" fmla="*/ 4 w 4730680"/>
                  <a:gd name="connsiteY19" fmla="*/ 12872160 h 17820429"/>
                  <a:gd name="connsiteX0" fmla="*/ 4 w 4730680"/>
                  <a:gd name="connsiteY0" fmla="*/ 12872160 h 17820429"/>
                  <a:gd name="connsiteX1" fmla="*/ 205744 w 4730680"/>
                  <a:gd name="connsiteY1" fmla="*/ 12803580 h 17820429"/>
                  <a:gd name="connsiteX2" fmla="*/ 468634 w 4730680"/>
                  <a:gd name="connsiteY2" fmla="*/ 12906450 h 17820429"/>
                  <a:gd name="connsiteX3" fmla="*/ 880114 w 4730680"/>
                  <a:gd name="connsiteY3" fmla="*/ 12849300 h 17820429"/>
                  <a:gd name="connsiteX4" fmla="*/ 1143004 w 4730680"/>
                  <a:gd name="connsiteY4" fmla="*/ 12906450 h 17820429"/>
                  <a:gd name="connsiteX5" fmla="*/ 1474474 w 4730680"/>
                  <a:gd name="connsiteY5" fmla="*/ 12815010 h 17820429"/>
                  <a:gd name="connsiteX6" fmla="*/ 1764701 w 4730680"/>
                  <a:gd name="connsiteY6" fmla="*/ 11207438 h 17820429"/>
                  <a:gd name="connsiteX7" fmla="*/ 2038861 w 4730680"/>
                  <a:gd name="connsiteY7" fmla="*/ 5702013 h 17820429"/>
                  <a:gd name="connsiteX8" fmla="*/ 2636177 w 4730680"/>
                  <a:gd name="connsiteY8" fmla="*/ 5358 h 17820429"/>
                  <a:gd name="connsiteX9" fmla="*/ 2933197 w 4730680"/>
                  <a:gd name="connsiteY9" fmla="*/ 6732850 h 17820429"/>
                  <a:gd name="connsiteX10" fmla="*/ 3296959 w 4730680"/>
                  <a:gd name="connsiteY10" fmla="*/ 5770608 h 17820429"/>
                  <a:gd name="connsiteX11" fmla="*/ 3348994 w 4730680"/>
                  <a:gd name="connsiteY11" fmla="*/ 12803580 h 17820429"/>
                  <a:gd name="connsiteX12" fmla="*/ 3714754 w 4730680"/>
                  <a:gd name="connsiteY12" fmla="*/ 12883590 h 17820429"/>
                  <a:gd name="connsiteX13" fmla="*/ 4000504 w 4730680"/>
                  <a:gd name="connsiteY13" fmla="*/ 12792150 h 17820429"/>
                  <a:gd name="connsiteX14" fmla="*/ 4251964 w 4730680"/>
                  <a:gd name="connsiteY14" fmla="*/ 12849300 h 17820429"/>
                  <a:gd name="connsiteX15" fmla="*/ 4514854 w 4730680"/>
                  <a:gd name="connsiteY15" fmla="*/ 12780720 h 17820429"/>
                  <a:gd name="connsiteX16" fmla="*/ 4707832 w 4730680"/>
                  <a:gd name="connsiteY16" fmla="*/ 12815099 h 17820429"/>
                  <a:gd name="connsiteX17" fmla="*/ 4707834 w 4730680"/>
                  <a:gd name="connsiteY17" fmla="*/ 17812661 h 17820429"/>
                  <a:gd name="connsiteX18" fmla="*/ 1 w 4730680"/>
                  <a:gd name="connsiteY18" fmla="*/ 17789890 h 17820429"/>
                  <a:gd name="connsiteX19" fmla="*/ 4 w 4730680"/>
                  <a:gd name="connsiteY19" fmla="*/ 12872160 h 17820429"/>
                  <a:gd name="connsiteX0" fmla="*/ 4 w 4730680"/>
                  <a:gd name="connsiteY0" fmla="*/ 12872160 h 17820429"/>
                  <a:gd name="connsiteX1" fmla="*/ 205744 w 4730680"/>
                  <a:gd name="connsiteY1" fmla="*/ 12803580 h 17820429"/>
                  <a:gd name="connsiteX2" fmla="*/ 468634 w 4730680"/>
                  <a:gd name="connsiteY2" fmla="*/ 12906450 h 17820429"/>
                  <a:gd name="connsiteX3" fmla="*/ 880114 w 4730680"/>
                  <a:gd name="connsiteY3" fmla="*/ 12849300 h 17820429"/>
                  <a:gd name="connsiteX4" fmla="*/ 1143004 w 4730680"/>
                  <a:gd name="connsiteY4" fmla="*/ 12906450 h 17820429"/>
                  <a:gd name="connsiteX5" fmla="*/ 1474474 w 4730680"/>
                  <a:gd name="connsiteY5" fmla="*/ 12815010 h 17820429"/>
                  <a:gd name="connsiteX6" fmla="*/ 1764701 w 4730680"/>
                  <a:gd name="connsiteY6" fmla="*/ 11207438 h 17820429"/>
                  <a:gd name="connsiteX7" fmla="*/ 2038861 w 4730680"/>
                  <a:gd name="connsiteY7" fmla="*/ 5702013 h 17820429"/>
                  <a:gd name="connsiteX8" fmla="*/ 2636177 w 4730680"/>
                  <a:gd name="connsiteY8" fmla="*/ 5358 h 17820429"/>
                  <a:gd name="connsiteX9" fmla="*/ 2933197 w 4730680"/>
                  <a:gd name="connsiteY9" fmla="*/ 6732850 h 17820429"/>
                  <a:gd name="connsiteX10" fmla="*/ 3200724 w 4730680"/>
                  <a:gd name="connsiteY10" fmla="*/ 8828820 h 17820429"/>
                  <a:gd name="connsiteX11" fmla="*/ 3348994 w 4730680"/>
                  <a:gd name="connsiteY11" fmla="*/ 12803580 h 17820429"/>
                  <a:gd name="connsiteX12" fmla="*/ 3714754 w 4730680"/>
                  <a:gd name="connsiteY12" fmla="*/ 12883590 h 17820429"/>
                  <a:gd name="connsiteX13" fmla="*/ 4000504 w 4730680"/>
                  <a:gd name="connsiteY13" fmla="*/ 12792150 h 17820429"/>
                  <a:gd name="connsiteX14" fmla="*/ 4251964 w 4730680"/>
                  <a:gd name="connsiteY14" fmla="*/ 12849300 h 17820429"/>
                  <a:gd name="connsiteX15" fmla="*/ 4514854 w 4730680"/>
                  <a:gd name="connsiteY15" fmla="*/ 12780720 h 17820429"/>
                  <a:gd name="connsiteX16" fmla="*/ 4707832 w 4730680"/>
                  <a:gd name="connsiteY16" fmla="*/ 12815099 h 17820429"/>
                  <a:gd name="connsiteX17" fmla="*/ 4707834 w 4730680"/>
                  <a:gd name="connsiteY17" fmla="*/ 17812661 h 17820429"/>
                  <a:gd name="connsiteX18" fmla="*/ 1 w 4730680"/>
                  <a:gd name="connsiteY18" fmla="*/ 17789890 h 17820429"/>
                  <a:gd name="connsiteX19" fmla="*/ 4 w 4730680"/>
                  <a:gd name="connsiteY19" fmla="*/ 12872160 h 17820429"/>
                  <a:gd name="connsiteX0" fmla="*/ 4 w 4730680"/>
                  <a:gd name="connsiteY0" fmla="*/ 12872160 h 17820429"/>
                  <a:gd name="connsiteX1" fmla="*/ 205744 w 4730680"/>
                  <a:gd name="connsiteY1" fmla="*/ 12803580 h 17820429"/>
                  <a:gd name="connsiteX2" fmla="*/ 468634 w 4730680"/>
                  <a:gd name="connsiteY2" fmla="*/ 12906450 h 17820429"/>
                  <a:gd name="connsiteX3" fmla="*/ 880114 w 4730680"/>
                  <a:gd name="connsiteY3" fmla="*/ 12849300 h 17820429"/>
                  <a:gd name="connsiteX4" fmla="*/ 1143004 w 4730680"/>
                  <a:gd name="connsiteY4" fmla="*/ 12906450 h 17820429"/>
                  <a:gd name="connsiteX5" fmla="*/ 1474474 w 4730680"/>
                  <a:gd name="connsiteY5" fmla="*/ 12815010 h 17820429"/>
                  <a:gd name="connsiteX6" fmla="*/ 1764701 w 4730680"/>
                  <a:gd name="connsiteY6" fmla="*/ 11207438 h 17820429"/>
                  <a:gd name="connsiteX7" fmla="*/ 2038861 w 4730680"/>
                  <a:gd name="connsiteY7" fmla="*/ 5702013 h 17820429"/>
                  <a:gd name="connsiteX8" fmla="*/ 2636177 w 4730680"/>
                  <a:gd name="connsiteY8" fmla="*/ 5358 h 17820429"/>
                  <a:gd name="connsiteX9" fmla="*/ 2933197 w 4730680"/>
                  <a:gd name="connsiteY9" fmla="*/ 6732850 h 17820429"/>
                  <a:gd name="connsiteX10" fmla="*/ 3200724 w 4730680"/>
                  <a:gd name="connsiteY10" fmla="*/ 8828820 h 17820429"/>
                  <a:gd name="connsiteX11" fmla="*/ 3472724 w 4730680"/>
                  <a:gd name="connsiteY11" fmla="*/ 9745322 h 17820429"/>
                  <a:gd name="connsiteX12" fmla="*/ 3714754 w 4730680"/>
                  <a:gd name="connsiteY12" fmla="*/ 12883590 h 17820429"/>
                  <a:gd name="connsiteX13" fmla="*/ 4000504 w 4730680"/>
                  <a:gd name="connsiteY13" fmla="*/ 12792150 h 17820429"/>
                  <a:gd name="connsiteX14" fmla="*/ 4251964 w 4730680"/>
                  <a:gd name="connsiteY14" fmla="*/ 12849300 h 17820429"/>
                  <a:gd name="connsiteX15" fmla="*/ 4514854 w 4730680"/>
                  <a:gd name="connsiteY15" fmla="*/ 12780720 h 17820429"/>
                  <a:gd name="connsiteX16" fmla="*/ 4707832 w 4730680"/>
                  <a:gd name="connsiteY16" fmla="*/ 12815099 h 17820429"/>
                  <a:gd name="connsiteX17" fmla="*/ 4707834 w 4730680"/>
                  <a:gd name="connsiteY17" fmla="*/ 17812661 h 17820429"/>
                  <a:gd name="connsiteX18" fmla="*/ 1 w 4730680"/>
                  <a:gd name="connsiteY18" fmla="*/ 17789890 h 17820429"/>
                  <a:gd name="connsiteX19" fmla="*/ 4 w 4730680"/>
                  <a:gd name="connsiteY19" fmla="*/ 12872160 h 17820429"/>
                  <a:gd name="connsiteX0" fmla="*/ 4 w 4730680"/>
                  <a:gd name="connsiteY0" fmla="*/ 12872160 h 17820429"/>
                  <a:gd name="connsiteX1" fmla="*/ 205744 w 4730680"/>
                  <a:gd name="connsiteY1" fmla="*/ 12803580 h 17820429"/>
                  <a:gd name="connsiteX2" fmla="*/ 468634 w 4730680"/>
                  <a:gd name="connsiteY2" fmla="*/ 12906450 h 17820429"/>
                  <a:gd name="connsiteX3" fmla="*/ 880114 w 4730680"/>
                  <a:gd name="connsiteY3" fmla="*/ 12849300 h 17820429"/>
                  <a:gd name="connsiteX4" fmla="*/ 1143004 w 4730680"/>
                  <a:gd name="connsiteY4" fmla="*/ 12906450 h 17820429"/>
                  <a:gd name="connsiteX5" fmla="*/ 1474474 w 4730680"/>
                  <a:gd name="connsiteY5" fmla="*/ 12815010 h 17820429"/>
                  <a:gd name="connsiteX6" fmla="*/ 1764701 w 4730680"/>
                  <a:gd name="connsiteY6" fmla="*/ 11207438 h 17820429"/>
                  <a:gd name="connsiteX7" fmla="*/ 2038861 w 4730680"/>
                  <a:gd name="connsiteY7" fmla="*/ 5702013 h 17820429"/>
                  <a:gd name="connsiteX8" fmla="*/ 2636177 w 4730680"/>
                  <a:gd name="connsiteY8" fmla="*/ 5358 h 17820429"/>
                  <a:gd name="connsiteX9" fmla="*/ 2933197 w 4730680"/>
                  <a:gd name="connsiteY9" fmla="*/ 6732850 h 17820429"/>
                  <a:gd name="connsiteX10" fmla="*/ 3200724 w 4730680"/>
                  <a:gd name="connsiteY10" fmla="*/ 8828820 h 17820429"/>
                  <a:gd name="connsiteX11" fmla="*/ 3472724 w 4730680"/>
                  <a:gd name="connsiteY11" fmla="*/ 9745322 h 17820429"/>
                  <a:gd name="connsiteX12" fmla="*/ 3714754 w 4730680"/>
                  <a:gd name="connsiteY12" fmla="*/ 12883590 h 17820429"/>
                  <a:gd name="connsiteX13" fmla="*/ 4000504 w 4730680"/>
                  <a:gd name="connsiteY13" fmla="*/ 10753338 h 17820429"/>
                  <a:gd name="connsiteX14" fmla="*/ 4251964 w 4730680"/>
                  <a:gd name="connsiteY14" fmla="*/ 12849300 h 17820429"/>
                  <a:gd name="connsiteX15" fmla="*/ 4514854 w 4730680"/>
                  <a:gd name="connsiteY15" fmla="*/ 12780720 h 17820429"/>
                  <a:gd name="connsiteX16" fmla="*/ 4707832 w 4730680"/>
                  <a:gd name="connsiteY16" fmla="*/ 12815099 h 17820429"/>
                  <a:gd name="connsiteX17" fmla="*/ 4707834 w 4730680"/>
                  <a:gd name="connsiteY17" fmla="*/ 17812661 h 17820429"/>
                  <a:gd name="connsiteX18" fmla="*/ 1 w 4730680"/>
                  <a:gd name="connsiteY18" fmla="*/ 17789890 h 17820429"/>
                  <a:gd name="connsiteX19" fmla="*/ 4 w 4730680"/>
                  <a:gd name="connsiteY19" fmla="*/ 12872160 h 17820429"/>
                  <a:gd name="connsiteX0" fmla="*/ 4 w 4730680"/>
                  <a:gd name="connsiteY0" fmla="*/ 12872160 h 17820429"/>
                  <a:gd name="connsiteX1" fmla="*/ 205744 w 4730680"/>
                  <a:gd name="connsiteY1" fmla="*/ 12803580 h 17820429"/>
                  <a:gd name="connsiteX2" fmla="*/ 468634 w 4730680"/>
                  <a:gd name="connsiteY2" fmla="*/ 12906450 h 17820429"/>
                  <a:gd name="connsiteX3" fmla="*/ 880114 w 4730680"/>
                  <a:gd name="connsiteY3" fmla="*/ 12849300 h 17820429"/>
                  <a:gd name="connsiteX4" fmla="*/ 1143004 w 4730680"/>
                  <a:gd name="connsiteY4" fmla="*/ 11207438 h 17820429"/>
                  <a:gd name="connsiteX5" fmla="*/ 1474474 w 4730680"/>
                  <a:gd name="connsiteY5" fmla="*/ 12815010 h 17820429"/>
                  <a:gd name="connsiteX6" fmla="*/ 1764701 w 4730680"/>
                  <a:gd name="connsiteY6" fmla="*/ 11207438 h 17820429"/>
                  <a:gd name="connsiteX7" fmla="*/ 2038861 w 4730680"/>
                  <a:gd name="connsiteY7" fmla="*/ 5702013 h 17820429"/>
                  <a:gd name="connsiteX8" fmla="*/ 2636177 w 4730680"/>
                  <a:gd name="connsiteY8" fmla="*/ 5358 h 17820429"/>
                  <a:gd name="connsiteX9" fmla="*/ 2933197 w 4730680"/>
                  <a:gd name="connsiteY9" fmla="*/ 6732850 h 17820429"/>
                  <a:gd name="connsiteX10" fmla="*/ 3200724 w 4730680"/>
                  <a:gd name="connsiteY10" fmla="*/ 8828820 h 17820429"/>
                  <a:gd name="connsiteX11" fmla="*/ 3472724 w 4730680"/>
                  <a:gd name="connsiteY11" fmla="*/ 9745322 h 17820429"/>
                  <a:gd name="connsiteX12" fmla="*/ 3714754 w 4730680"/>
                  <a:gd name="connsiteY12" fmla="*/ 12883590 h 17820429"/>
                  <a:gd name="connsiteX13" fmla="*/ 4000504 w 4730680"/>
                  <a:gd name="connsiteY13" fmla="*/ 10753338 h 17820429"/>
                  <a:gd name="connsiteX14" fmla="*/ 4251964 w 4730680"/>
                  <a:gd name="connsiteY14" fmla="*/ 12849300 h 17820429"/>
                  <a:gd name="connsiteX15" fmla="*/ 4514854 w 4730680"/>
                  <a:gd name="connsiteY15" fmla="*/ 12780720 h 17820429"/>
                  <a:gd name="connsiteX16" fmla="*/ 4707832 w 4730680"/>
                  <a:gd name="connsiteY16" fmla="*/ 12815099 h 17820429"/>
                  <a:gd name="connsiteX17" fmla="*/ 4707834 w 4730680"/>
                  <a:gd name="connsiteY17" fmla="*/ 17812661 h 17820429"/>
                  <a:gd name="connsiteX18" fmla="*/ 1 w 4730680"/>
                  <a:gd name="connsiteY18" fmla="*/ 17789890 h 17820429"/>
                  <a:gd name="connsiteX19" fmla="*/ 4 w 4730680"/>
                  <a:gd name="connsiteY19" fmla="*/ 12872160 h 17820429"/>
                  <a:gd name="connsiteX0" fmla="*/ 4 w 4730680"/>
                  <a:gd name="connsiteY0" fmla="*/ 12872160 h 17820429"/>
                  <a:gd name="connsiteX1" fmla="*/ 205744 w 4730680"/>
                  <a:gd name="connsiteY1" fmla="*/ 12803580 h 17820429"/>
                  <a:gd name="connsiteX2" fmla="*/ 468634 w 4730680"/>
                  <a:gd name="connsiteY2" fmla="*/ 12906450 h 17820429"/>
                  <a:gd name="connsiteX3" fmla="*/ 522385 w 4730680"/>
                  <a:gd name="connsiteY3" fmla="*/ 11947525 h 17820429"/>
                  <a:gd name="connsiteX4" fmla="*/ 880114 w 4730680"/>
                  <a:gd name="connsiteY4" fmla="*/ 12849300 h 17820429"/>
                  <a:gd name="connsiteX5" fmla="*/ 1143004 w 4730680"/>
                  <a:gd name="connsiteY5" fmla="*/ 11207438 h 17820429"/>
                  <a:gd name="connsiteX6" fmla="*/ 1474474 w 4730680"/>
                  <a:gd name="connsiteY6" fmla="*/ 12815010 h 17820429"/>
                  <a:gd name="connsiteX7" fmla="*/ 1764701 w 4730680"/>
                  <a:gd name="connsiteY7" fmla="*/ 11207438 h 17820429"/>
                  <a:gd name="connsiteX8" fmla="*/ 2038861 w 4730680"/>
                  <a:gd name="connsiteY8" fmla="*/ 5702013 h 17820429"/>
                  <a:gd name="connsiteX9" fmla="*/ 2636177 w 4730680"/>
                  <a:gd name="connsiteY9" fmla="*/ 5358 h 17820429"/>
                  <a:gd name="connsiteX10" fmla="*/ 2933197 w 4730680"/>
                  <a:gd name="connsiteY10" fmla="*/ 6732850 h 17820429"/>
                  <a:gd name="connsiteX11" fmla="*/ 3200724 w 4730680"/>
                  <a:gd name="connsiteY11" fmla="*/ 8828820 h 17820429"/>
                  <a:gd name="connsiteX12" fmla="*/ 3472724 w 4730680"/>
                  <a:gd name="connsiteY12" fmla="*/ 9745322 h 17820429"/>
                  <a:gd name="connsiteX13" fmla="*/ 3714754 w 4730680"/>
                  <a:gd name="connsiteY13" fmla="*/ 12883590 h 17820429"/>
                  <a:gd name="connsiteX14" fmla="*/ 4000504 w 4730680"/>
                  <a:gd name="connsiteY14" fmla="*/ 10753338 h 17820429"/>
                  <a:gd name="connsiteX15" fmla="*/ 4251964 w 4730680"/>
                  <a:gd name="connsiteY15" fmla="*/ 12849300 h 17820429"/>
                  <a:gd name="connsiteX16" fmla="*/ 4514854 w 4730680"/>
                  <a:gd name="connsiteY16" fmla="*/ 12780720 h 17820429"/>
                  <a:gd name="connsiteX17" fmla="*/ 4707832 w 4730680"/>
                  <a:gd name="connsiteY17" fmla="*/ 12815099 h 17820429"/>
                  <a:gd name="connsiteX18" fmla="*/ 4707834 w 4730680"/>
                  <a:gd name="connsiteY18" fmla="*/ 17812661 h 17820429"/>
                  <a:gd name="connsiteX19" fmla="*/ 1 w 4730680"/>
                  <a:gd name="connsiteY19" fmla="*/ 17789890 h 17820429"/>
                  <a:gd name="connsiteX20" fmla="*/ 4 w 4730680"/>
                  <a:gd name="connsiteY20" fmla="*/ 12872160 h 1782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30680" h="17820429">
                    <a:moveTo>
                      <a:pt x="4" y="12872160"/>
                    </a:moveTo>
                    <a:cubicBezTo>
                      <a:pt x="63821" y="12835012"/>
                      <a:pt x="127639" y="12797865"/>
                      <a:pt x="205744" y="12803580"/>
                    </a:cubicBezTo>
                    <a:cubicBezTo>
                      <a:pt x="283849" y="12809295"/>
                      <a:pt x="415861" y="13049126"/>
                      <a:pt x="468634" y="12906450"/>
                    </a:cubicBezTo>
                    <a:cubicBezTo>
                      <a:pt x="521408" y="12763774"/>
                      <a:pt x="453805" y="11957050"/>
                      <a:pt x="522385" y="11947525"/>
                    </a:cubicBezTo>
                    <a:cubicBezTo>
                      <a:pt x="590965" y="11938000"/>
                      <a:pt x="776678" y="12972648"/>
                      <a:pt x="880114" y="12849300"/>
                    </a:cubicBezTo>
                    <a:cubicBezTo>
                      <a:pt x="983550" y="12725952"/>
                      <a:pt x="1043944" y="11213153"/>
                      <a:pt x="1143004" y="11207438"/>
                    </a:cubicBezTo>
                    <a:cubicBezTo>
                      <a:pt x="1242064" y="11201723"/>
                      <a:pt x="1370858" y="12815010"/>
                      <a:pt x="1474474" y="12815010"/>
                    </a:cubicBezTo>
                    <a:cubicBezTo>
                      <a:pt x="1578090" y="12815010"/>
                      <a:pt x="1670637" y="12392937"/>
                      <a:pt x="1764701" y="11207438"/>
                    </a:cubicBezTo>
                    <a:cubicBezTo>
                      <a:pt x="1858765" y="10021939"/>
                      <a:pt x="1893615" y="7569026"/>
                      <a:pt x="2038861" y="5702013"/>
                    </a:cubicBezTo>
                    <a:cubicBezTo>
                      <a:pt x="2184107" y="3835000"/>
                      <a:pt x="2487121" y="-166448"/>
                      <a:pt x="2636177" y="5358"/>
                    </a:cubicBezTo>
                    <a:cubicBezTo>
                      <a:pt x="2785233" y="177164"/>
                      <a:pt x="2839106" y="5262273"/>
                      <a:pt x="2933197" y="6732850"/>
                    </a:cubicBezTo>
                    <a:cubicBezTo>
                      <a:pt x="3027288" y="8203427"/>
                      <a:pt x="3110803" y="8326741"/>
                      <a:pt x="3200724" y="8828820"/>
                    </a:cubicBezTo>
                    <a:cubicBezTo>
                      <a:pt x="3290645" y="9330899"/>
                      <a:pt x="3387052" y="9069527"/>
                      <a:pt x="3472724" y="9745322"/>
                    </a:cubicBezTo>
                    <a:cubicBezTo>
                      <a:pt x="3558396" y="10421117"/>
                      <a:pt x="3626791" y="12715587"/>
                      <a:pt x="3714754" y="12883590"/>
                    </a:cubicBezTo>
                    <a:cubicBezTo>
                      <a:pt x="3802717" y="13051593"/>
                      <a:pt x="3910969" y="10759053"/>
                      <a:pt x="4000504" y="10753338"/>
                    </a:cubicBezTo>
                    <a:cubicBezTo>
                      <a:pt x="4090039" y="10747623"/>
                      <a:pt x="4166239" y="12511403"/>
                      <a:pt x="4251964" y="12849300"/>
                    </a:cubicBezTo>
                    <a:cubicBezTo>
                      <a:pt x="4337689" y="13187197"/>
                      <a:pt x="4438876" y="12786420"/>
                      <a:pt x="4514854" y="12780720"/>
                    </a:cubicBezTo>
                    <a:cubicBezTo>
                      <a:pt x="4590832" y="12775020"/>
                      <a:pt x="4656397" y="12805574"/>
                      <a:pt x="4707832" y="12815099"/>
                    </a:cubicBezTo>
                    <a:cubicBezTo>
                      <a:pt x="4759267" y="12824624"/>
                      <a:pt x="4707779" y="17793019"/>
                      <a:pt x="4707834" y="17812661"/>
                    </a:cubicBezTo>
                    <a:cubicBezTo>
                      <a:pt x="4694069" y="17835534"/>
                      <a:pt x="-3440" y="17801781"/>
                      <a:pt x="1" y="17789890"/>
                    </a:cubicBezTo>
                    <a:cubicBezTo>
                      <a:pt x="2" y="16150647"/>
                      <a:pt x="3" y="14511403"/>
                      <a:pt x="4" y="1287216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>
                  <a:cs typeface="Arial" charset="0"/>
                </a:endParaRPr>
              </a:p>
            </p:txBody>
          </p:sp>
          <p:cxnSp>
            <p:nvCxnSpPr>
              <p:cNvPr id="7" name="Straight Connector 6"/>
              <p:cNvCxnSpPr>
                <a:endCxn id="6" idx="10"/>
              </p:cNvCxnSpPr>
              <p:nvPr/>
            </p:nvCxnSpPr>
            <p:spPr>
              <a:xfrm flipH="1">
                <a:off x="2073275" y="3797300"/>
                <a:ext cx="279400" cy="1885950"/>
              </a:xfrm>
              <a:prstGeom prst="line">
                <a:avLst/>
              </a:prstGeom>
              <a:ln w="2540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endCxn id="5" idx="11"/>
              </p:cNvCxnSpPr>
              <p:nvPr/>
            </p:nvCxnSpPr>
            <p:spPr>
              <a:xfrm>
                <a:off x="2255838" y="3830638"/>
                <a:ext cx="0" cy="700087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255838" y="3797300"/>
                <a:ext cx="96837" cy="733425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6" idx="10"/>
              </p:cNvCxnSpPr>
              <p:nvPr/>
            </p:nvCxnSpPr>
            <p:spPr>
              <a:xfrm flipH="1">
                <a:off x="2073275" y="3797300"/>
                <a:ext cx="139700" cy="1885950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21511"/>
              <p:cNvGrpSpPr>
                <a:grpSpLocks/>
              </p:cNvGrpSpPr>
              <p:nvPr/>
            </p:nvGrpSpPr>
            <p:grpSpPr bwMode="auto">
              <a:xfrm>
                <a:off x="2076449" y="3265488"/>
                <a:ext cx="990600" cy="771525"/>
                <a:chOff x="2076090" y="3685526"/>
                <a:chExt cx="991456" cy="771858"/>
              </a:xfrm>
            </p:grpSpPr>
            <p:grpSp>
              <p:nvGrpSpPr>
                <p:cNvPr id="12" name="Group 21503"/>
                <p:cNvGrpSpPr>
                  <a:grpSpLocks/>
                </p:cNvGrpSpPr>
                <p:nvPr/>
              </p:nvGrpSpPr>
              <p:grpSpPr bwMode="auto">
                <a:xfrm>
                  <a:off x="2076090" y="3685526"/>
                  <a:ext cx="991456" cy="771858"/>
                  <a:chOff x="1988047" y="3651312"/>
                  <a:chExt cx="991456" cy="771858"/>
                </a:xfrm>
              </p:grpSpPr>
              <p:sp>
                <p:nvSpPr>
                  <p:cNvPr id="14" name="Isosceles Triangle 13"/>
                  <p:cNvSpPr/>
                  <p:nvPr/>
                </p:nvSpPr>
                <p:spPr>
                  <a:xfrm rot="1319612">
                    <a:off x="2779306" y="3840306"/>
                    <a:ext cx="174776" cy="179465"/>
                  </a:xfrm>
                  <a:prstGeom prst="triangl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5" name="Oval 30"/>
                  <p:cNvSpPr/>
                  <p:nvPr/>
                </p:nvSpPr>
                <p:spPr>
                  <a:xfrm rot="2887356">
                    <a:off x="2099361" y="3738608"/>
                    <a:ext cx="427221" cy="252630"/>
                  </a:xfrm>
                  <a:custGeom>
                    <a:avLst/>
                    <a:gdLst>
                      <a:gd name="connsiteX0" fmla="*/ 0 w 855142"/>
                      <a:gd name="connsiteY0" fmla="*/ 100717 h 201433"/>
                      <a:gd name="connsiteX1" fmla="*/ 427571 w 855142"/>
                      <a:gd name="connsiteY1" fmla="*/ 0 h 201433"/>
                      <a:gd name="connsiteX2" fmla="*/ 855142 w 855142"/>
                      <a:gd name="connsiteY2" fmla="*/ 100717 h 201433"/>
                      <a:gd name="connsiteX3" fmla="*/ 427571 w 855142"/>
                      <a:gd name="connsiteY3" fmla="*/ 201434 h 201433"/>
                      <a:gd name="connsiteX4" fmla="*/ 0 w 855142"/>
                      <a:gd name="connsiteY4" fmla="*/ 100717 h 201433"/>
                      <a:gd name="connsiteX0" fmla="*/ 427571 w 855142"/>
                      <a:gd name="connsiteY0" fmla="*/ 201434 h 292874"/>
                      <a:gd name="connsiteX1" fmla="*/ 0 w 855142"/>
                      <a:gd name="connsiteY1" fmla="*/ 100717 h 292874"/>
                      <a:gd name="connsiteX2" fmla="*/ 427571 w 855142"/>
                      <a:gd name="connsiteY2" fmla="*/ 0 h 292874"/>
                      <a:gd name="connsiteX3" fmla="*/ 855142 w 855142"/>
                      <a:gd name="connsiteY3" fmla="*/ 100717 h 292874"/>
                      <a:gd name="connsiteX4" fmla="*/ 519011 w 855142"/>
                      <a:gd name="connsiteY4" fmla="*/ 292874 h 292874"/>
                      <a:gd name="connsiteX0" fmla="*/ 427571 w 855142"/>
                      <a:gd name="connsiteY0" fmla="*/ 201434 h 201434"/>
                      <a:gd name="connsiteX1" fmla="*/ 0 w 855142"/>
                      <a:gd name="connsiteY1" fmla="*/ 100717 h 201434"/>
                      <a:gd name="connsiteX2" fmla="*/ 427571 w 855142"/>
                      <a:gd name="connsiteY2" fmla="*/ 0 h 201434"/>
                      <a:gd name="connsiteX3" fmla="*/ 855142 w 855142"/>
                      <a:gd name="connsiteY3" fmla="*/ 100717 h 201434"/>
                      <a:gd name="connsiteX0" fmla="*/ 427571 w 427571"/>
                      <a:gd name="connsiteY0" fmla="*/ 201434 h 201434"/>
                      <a:gd name="connsiteX1" fmla="*/ 0 w 427571"/>
                      <a:gd name="connsiteY1" fmla="*/ 100717 h 201434"/>
                      <a:gd name="connsiteX2" fmla="*/ 427571 w 427571"/>
                      <a:gd name="connsiteY2" fmla="*/ 0 h 201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7571" h="201434">
                        <a:moveTo>
                          <a:pt x="427571" y="201434"/>
                        </a:moveTo>
                        <a:cubicBezTo>
                          <a:pt x="191430" y="201434"/>
                          <a:pt x="0" y="156341"/>
                          <a:pt x="0" y="100717"/>
                        </a:cubicBezTo>
                        <a:cubicBezTo>
                          <a:pt x="0" y="45093"/>
                          <a:pt x="191430" y="0"/>
                          <a:pt x="427571" y="0"/>
                        </a:cubicBezTo>
                      </a:path>
                    </a:pathLst>
                  </a:cu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1988047" y="3924480"/>
                    <a:ext cx="991456" cy="293814"/>
                  </a:xfrm>
                  <a:prstGeom prst="ellips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7" name="Oval 30"/>
                  <p:cNvSpPr/>
                  <p:nvPr/>
                </p:nvSpPr>
                <p:spPr>
                  <a:xfrm rot="2887356" flipH="1">
                    <a:off x="2429043" y="4123751"/>
                    <a:ext cx="384341" cy="214497"/>
                  </a:xfrm>
                  <a:custGeom>
                    <a:avLst/>
                    <a:gdLst>
                      <a:gd name="connsiteX0" fmla="*/ 0 w 855142"/>
                      <a:gd name="connsiteY0" fmla="*/ 100717 h 201433"/>
                      <a:gd name="connsiteX1" fmla="*/ 427571 w 855142"/>
                      <a:gd name="connsiteY1" fmla="*/ 0 h 201433"/>
                      <a:gd name="connsiteX2" fmla="*/ 855142 w 855142"/>
                      <a:gd name="connsiteY2" fmla="*/ 100717 h 201433"/>
                      <a:gd name="connsiteX3" fmla="*/ 427571 w 855142"/>
                      <a:gd name="connsiteY3" fmla="*/ 201434 h 201433"/>
                      <a:gd name="connsiteX4" fmla="*/ 0 w 855142"/>
                      <a:gd name="connsiteY4" fmla="*/ 100717 h 201433"/>
                      <a:gd name="connsiteX0" fmla="*/ 427571 w 855142"/>
                      <a:gd name="connsiteY0" fmla="*/ 201434 h 292874"/>
                      <a:gd name="connsiteX1" fmla="*/ 0 w 855142"/>
                      <a:gd name="connsiteY1" fmla="*/ 100717 h 292874"/>
                      <a:gd name="connsiteX2" fmla="*/ 427571 w 855142"/>
                      <a:gd name="connsiteY2" fmla="*/ 0 h 292874"/>
                      <a:gd name="connsiteX3" fmla="*/ 855142 w 855142"/>
                      <a:gd name="connsiteY3" fmla="*/ 100717 h 292874"/>
                      <a:gd name="connsiteX4" fmla="*/ 519011 w 855142"/>
                      <a:gd name="connsiteY4" fmla="*/ 292874 h 292874"/>
                      <a:gd name="connsiteX0" fmla="*/ 427571 w 855142"/>
                      <a:gd name="connsiteY0" fmla="*/ 201434 h 201434"/>
                      <a:gd name="connsiteX1" fmla="*/ 0 w 855142"/>
                      <a:gd name="connsiteY1" fmla="*/ 100717 h 201434"/>
                      <a:gd name="connsiteX2" fmla="*/ 427571 w 855142"/>
                      <a:gd name="connsiteY2" fmla="*/ 0 h 201434"/>
                      <a:gd name="connsiteX3" fmla="*/ 855142 w 855142"/>
                      <a:gd name="connsiteY3" fmla="*/ 100717 h 201434"/>
                      <a:gd name="connsiteX0" fmla="*/ 427571 w 427571"/>
                      <a:gd name="connsiteY0" fmla="*/ 201434 h 201434"/>
                      <a:gd name="connsiteX1" fmla="*/ 0 w 427571"/>
                      <a:gd name="connsiteY1" fmla="*/ 100717 h 201434"/>
                      <a:gd name="connsiteX2" fmla="*/ 427571 w 427571"/>
                      <a:gd name="connsiteY2" fmla="*/ 0 h 201434"/>
                      <a:gd name="connsiteX0" fmla="*/ 430036 w 430036"/>
                      <a:gd name="connsiteY0" fmla="*/ 171186 h 171186"/>
                      <a:gd name="connsiteX1" fmla="*/ 2465 w 430036"/>
                      <a:gd name="connsiteY1" fmla="*/ 70469 h 171186"/>
                      <a:gd name="connsiteX2" fmla="*/ 313594 w 430036"/>
                      <a:gd name="connsiteY2" fmla="*/ 0 h 171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0036" h="171186">
                        <a:moveTo>
                          <a:pt x="430036" y="171186"/>
                        </a:moveTo>
                        <a:cubicBezTo>
                          <a:pt x="193895" y="171186"/>
                          <a:pt x="21872" y="99000"/>
                          <a:pt x="2465" y="70469"/>
                        </a:cubicBezTo>
                        <a:cubicBezTo>
                          <a:pt x="-16942" y="41938"/>
                          <a:pt x="77453" y="0"/>
                          <a:pt x="313594" y="0"/>
                        </a:cubicBezTo>
                      </a:path>
                    </a:pathLst>
                  </a:cu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CA">
                      <a:solidFill>
                        <a:srgbClr val="FFFFFF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3" name="Oval 12"/>
                <p:cNvSpPr/>
                <p:nvPr/>
              </p:nvSpPr>
              <p:spPr>
                <a:xfrm>
                  <a:off x="2142824" y="4049220"/>
                  <a:ext cx="190665" cy="104820"/>
                </a:xfrm>
                <a:prstGeom prst="ellipse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8" name="TextBox 36"/>
              <p:cNvSpPr txBox="1">
                <a:spLocks noChangeArrowheads="1"/>
              </p:cNvSpPr>
              <p:nvPr/>
            </p:nvSpPr>
            <p:spPr bwMode="auto">
              <a:xfrm>
                <a:off x="1420813" y="4740275"/>
                <a:ext cx="97948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CA" altLang="en-US" sz="1200" b="1">
                    <a:solidFill>
                      <a:srgbClr val="00B050"/>
                    </a:solidFill>
                  </a:rPr>
                  <a:t>Bottom return</a:t>
                </a:r>
              </a:p>
            </p:txBody>
          </p:sp>
        </p:grpSp>
        <p:sp>
          <p:nvSpPr>
            <p:cNvPr id="69" name="Rectangle 68"/>
            <p:cNvSpPr/>
            <p:nvPr/>
          </p:nvSpPr>
          <p:spPr>
            <a:xfrm>
              <a:off x="165696" y="2522746"/>
              <a:ext cx="3888432" cy="40822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r>
                <a:rPr lang="en-CA" dirty="0" smtClean="0">
                  <a:solidFill>
                    <a:schemeClr val="tx1"/>
                  </a:solidFill>
                </a:rPr>
                <a:t>LIDAR</a:t>
              </a:r>
              <a:endParaRPr lang="en-CA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4779371" y="6443231"/>
            <a:ext cx="6996528" cy="2243288"/>
          </a:xfrm>
          <a:custGeom>
            <a:avLst/>
            <a:gdLst>
              <a:gd name="connsiteX0" fmla="*/ 0 w 4823460"/>
              <a:gd name="connsiteY0" fmla="*/ 91475 h 137233"/>
              <a:gd name="connsiteX1" fmla="*/ 205740 w 4823460"/>
              <a:gd name="connsiteY1" fmla="*/ 22895 h 137233"/>
              <a:gd name="connsiteX2" fmla="*/ 468630 w 4823460"/>
              <a:gd name="connsiteY2" fmla="*/ 125765 h 137233"/>
              <a:gd name="connsiteX3" fmla="*/ 880110 w 4823460"/>
              <a:gd name="connsiteY3" fmla="*/ 68615 h 137233"/>
              <a:gd name="connsiteX4" fmla="*/ 1143000 w 4823460"/>
              <a:gd name="connsiteY4" fmla="*/ 125765 h 137233"/>
              <a:gd name="connsiteX5" fmla="*/ 1474470 w 4823460"/>
              <a:gd name="connsiteY5" fmla="*/ 34325 h 137233"/>
              <a:gd name="connsiteX6" fmla="*/ 1805940 w 4823460"/>
              <a:gd name="connsiteY6" fmla="*/ 125765 h 137233"/>
              <a:gd name="connsiteX7" fmla="*/ 2148840 w 4823460"/>
              <a:gd name="connsiteY7" fmla="*/ 57185 h 137233"/>
              <a:gd name="connsiteX8" fmla="*/ 2457450 w 4823460"/>
              <a:gd name="connsiteY8" fmla="*/ 137195 h 137233"/>
              <a:gd name="connsiteX9" fmla="*/ 2823210 w 4823460"/>
              <a:gd name="connsiteY9" fmla="*/ 68615 h 137233"/>
              <a:gd name="connsiteX10" fmla="*/ 3063240 w 4823460"/>
              <a:gd name="connsiteY10" fmla="*/ 125765 h 137233"/>
              <a:gd name="connsiteX11" fmla="*/ 3348990 w 4823460"/>
              <a:gd name="connsiteY11" fmla="*/ 22895 h 137233"/>
              <a:gd name="connsiteX12" fmla="*/ 3714750 w 4823460"/>
              <a:gd name="connsiteY12" fmla="*/ 102905 h 137233"/>
              <a:gd name="connsiteX13" fmla="*/ 4000500 w 4823460"/>
              <a:gd name="connsiteY13" fmla="*/ 11465 h 137233"/>
              <a:gd name="connsiteX14" fmla="*/ 4251960 w 4823460"/>
              <a:gd name="connsiteY14" fmla="*/ 68615 h 137233"/>
              <a:gd name="connsiteX15" fmla="*/ 4514850 w 4823460"/>
              <a:gd name="connsiteY15" fmla="*/ 35 h 137233"/>
              <a:gd name="connsiteX16" fmla="*/ 4823460 w 4823460"/>
              <a:gd name="connsiteY16" fmla="*/ 57185 h 137233"/>
              <a:gd name="connsiteX0" fmla="*/ 0 w 4823460"/>
              <a:gd name="connsiteY0" fmla="*/ 92141 h 137899"/>
              <a:gd name="connsiteX1" fmla="*/ 205740 w 4823460"/>
              <a:gd name="connsiteY1" fmla="*/ 23561 h 137899"/>
              <a:gd name="connsiteX2" fmla="*/ 468630 w 4823460"/>
              <a:gd name="connsiteY2" fmla="*/ 126431 h 137899"/>
              <a:gd name="connsiteX3" fmla="*/ 880110 w 4823460"/>
              <a:gd name="connsiteY3" fmla="*/ 69281 h 137899"/>
              <a:gd name="connsiteX4" fmla="*/ 1143000 w 4823460"/>
              <a:gd name="connsiteY4" fmla="*/ 126431 h 137899"/>
              <a:gd name="connsiteX5" fmla="*/ 1474470 w 4823460"/>
              <a:gd name="connsiteY5" fmla="*/ 34991 h 137899"/>
              <a:gd name="connsiteX6" fmla="*/ 1805940 w 4823460"/>
              <a:gd name="connsiteY6" fmla="*/ 126431 h 137899"/>
              <a:gd name="connsiteX7" fmla="*/ 2148840 w 4823460"/>
              <a:gd name="connsiteY7" fmla="*/ 57851 h 137899"/>
              <a:gd name="connsiteX8" fmla="*/ 2457450 w 4823460"/>
              <a:gd name="connsiteY8" fmla="*/ 137861 h 137899"/>
              <a:gd name="connsiteX9" fmla="*/ 2823210 w 4823460"/>
              <a:gd name="connsiteY9" fmla="*/ 69281 h 137899"/>
              <a:gd name="connsiteX10" fmla="*/ 3063240 w 4823460"/>
              <a:gd name="connsiteY10" fmla="*/ 126431 h 137899"/>
              <a:gd name="connsiteX11" fmla="*/ 3348990 w 4823460"/>
              <a:gd name="connsiteY11" fmla="*/ 23561 h 137899"/>
              <a:gd name="connsiteX12" fmla="*/ 3714750 w 4823460"/>
              <a:gd name="connsiteY12" fmla="*/ 103571 h 137899"/>
              <a:gd name="connsiteX13" fmla="*/ 4000500 w 4823460"/>
              <a:gd name="connsiteY13" fmla="*/ 12131 h 137899"/>
              <a:gd name="connsiteX14" fmla="*/ 4251960 w 4823460"/>
              <a:gd name="connsiteY14" fmla="*/ 69281 h 137899"/>
              <a:gd name="connsiteX15" fmla="*/ 4514850 w 4823460"/>
              <a:gd name="connsiteY15" fmla="*/ 701 h 137899"/>
              <a:gd name="connsiteX16" fmla="*/ 4707828 w 4823460"/>
              <a:gd name="connsiteY16" fmla="*/ 35080 h 137899"/>
              <a:gd name="connsiteX17" fmla="*/ 4823460 w 4823460"/>
              <a:gd name="connsiteY17" fmla="*/ 57851 h 137899"/>
              <a:gd name="connsiteX0" fmla="*/ 0 w 4726964"/>
              <a:gd name="connsiteY0" fmla="*/ 92141 h 5993292"/>
              <a:gd name="connsiteX1" fmla="*/ 205740 w 4726964"/>
              <a:gd name="connsiteY1" fmla="*/ 23561 h 5993292"/>
              <a:gd name="connsiteX2" fmla="*/ 468630 w 4726964"/>
              <a:gd name="connsiteY2" fmla="*/ 126431 h 5993292"/>
              <a:gd name="connsiteX3" fmla="*/ 880110 w 4726964"/>
              <a:gd name="connsiteY3" fmla="*/ 69281 h 5993292"/>
              <a:gd name="connsiteX4" fmla="*/ 1143000 w 4726964"/>
              <a:gd name="connsiteY4" fmla="*/ 126431 h 5993292"/>
              <a:gd name="connsiteX5" fmla="*/ 1474470 w 4726964"/>
              <a:gd name="connsiteY5" fmla="*/ 34991 h 5993292"/>
              <a:gd name="connsiteX6" fmla="*/ 1805940 w 4726964"/>
              <a:gd name="connsiteY6" fmla="*/ 126431 h 5993292"/>
              <a:gd name="connsiteX7" fmla="*/ 2148840 w 4726964"/>
              <a:gd name="connsiteY7" fmla="*/ 57851 h 5993292"/>
              <a:gd name="connsiteX8" fmla="*/ 2457450 w 4726964"/>
              <a:gd name="connsiteY8" fmla="*/ 137861 h 5993292"/>
              <a:gd name="connsiteX9" fmla="*/ 2823210 w 4726964"/>
              <a:gd name="connsiteY9" fmla="*/ 69281 h 5993292"/>
              <a:gd name="connsiteX10" fmla="*/ 3063240 w 4726964"/>
              <a:gd name="connsiteY10" fmla="*/ 126431 h 5993292"/>
              <a:gd name="connsiteX11" fmla="*/ 3348990 w 4726964"/>
              <a:gd name="connsiteY11" fmla="*/ 23561 h 5993292"/>
              <a:gd name="connsiteX12" fmla="*/ 3714750 w 4726964"/>
              <a:gd name="connsiteY12" fmla="*/ 103571 h 5993292"/>
              <a:gd name="connsiteX13" fmla="*/ 4000500 w 4726964"/>
              <a:gd name="connsiteY13" fmla="*/ 12131 h 5993292"/>
              <a:gd name="connsiteX14" fmla="*/ 4251960 w 4726964"/>
              <a:gd name="connsiteY14" fmla="*/ 69281 h 5993292"/>
              <a:gd name="connsiteX15" fmla="*/ 4514850 w 4726964"/>
              <a:gd name="connsiteY15" fmla="*/ 701 h 5993292"/>
              <a:gd name="connsiteX16" fmla="*/ 4707828 w 4726964"/>
              <a:gd name="connsiteY16" fmla="*/ 35080 h 5993292"/>
              <a:gd name="connsiteX17" fmla="*/ 4707829 w 4726964"/>
              <a:gd name="connsiteY17" fmla="*/ 5993292 h 5993292"/>
              <a:gd name="connsiteX0" fmla="*/ 0 w 4726963"/>
              <a:gd name="connsiteY0" fmla="*/ 92141 h 6418596"/>
              <a:gd name="connsiteX1" fmla="*/ 205740 w 4726963"/>
              <a:gd name="connsiteY1" fmla="*/ 23561 h 6418596"/>
              <a:gd name="connsiteX2" fmla="*/ 468630 w 4726963"/>
              <a:gd name="connsiteY2" fmla="*/ 126431 h 6418596"/>
              <a:gd name="connsiteX3" fmla="*/ 880110 w 4726963"/>
              <a:gd name="connsiteY3" fmla="*/ 69281 h 6418596"/>
              <a:gd name="connsiteX4" fmla="*/ 1143000 w 4726963"/>
              <a:gd name="connsiteY4" fmla="*/ 126431 h 6418596"/>
              <a:gd name="connsiteX5" fmla="*/ 1474470 w 4726963"/>
              <a:gd name="connsiteY5" fmla="*/ 34991 h 6418596"/>
              <a:gd name="connsiteX6" fmla="*/ 1805940 w 4726963"/>
              <a:gd name="connsiteY6" fmla="*/ 126431 h 6418596"/>
              <a:gd name="connsiteX7" fmla="*/ 2148840 w 4726963"/>
              <a:gd name="connsiteY7" fmla="*/ 57851 h 6418596"/>
              <a:gd name="connsiteX8" fmla="*/ 2457450 w 4726963"/>
              <a:gd name="connsiteY8" fmla="*/ 137861 h 6418596"/>
              <a:gd name="connsiteX9" fmla="*/ 2823210 w 4726963"/>
              <a:gd name="connsiteY9" fmla="*/ 69281 h 6418596"/>
              <a:gd name="connsiteX10" fmla="*/ 3063240 w 4726963"/>
              <a:gd name="connsiteY10" fmla="*/ 126431 h 6418596"/>
              <a:gd name="connsiteX11" fmla="*/ 3348990 w 4726963"/>
              <a:gd name="connsiteY11" fmla="*/ 23561 h 6418596"/>
              <a:gd name="connsiteX12" fmla="*/ 3714750 w 4726963"/>
              <a:gd name="connsiteY12" fmla="*/ 103571 h 6418596"/>
              <a:gd name="connsiteX13" fmla="*/ 4000500 w 4726963"/>
              <a:gd name="connsiteY13" fmla="*/ 12131 h 6418596"/>
              <a:gd name="connsiteX14" fmla="*/ 4251960 w 4726963"/>
              <a:gd name="connsiteY14" fmla="*/ 69281 h 6418596"/>
              <a:gd name="connsiteX15" fmla="*/ 4514850 w 4726963"/>
              <a:gd name="connsiteY15" fmla="*/ 701 h 6418596"/>
              <a:gd name="connsiteX16" fmla="*/ 4707828 w 4726963"/>
              <a:gd name="connsiteY16" fmla="*/ 35080 h 6418596"/>
              <a:gd name="connsiteX17" fmla="*/ 4707829 w 4726963"/>
              <a:gd name="connsiteY17" fmla="*/ 5993292 h 6418596"/>
              <a:gd name="connsiteX18" fmla="*/ 4724347 w 4726963"/>
              <a:gd name="connsiteY18" fmla="*/ 5936213 h 6418596"/>
              <a:gd name="connsiteX0" fmla="*/ 0 w 5153833"/>
              <a:gd name="connsiteY0" fmla="*/ 92141 h 6394730"/>
              <a:gd name="connsiteX1" fmla="*/ 205740 w 5153833"/>
              <a:gd name="connsiteY1" fmla="*/ 23561 h 6394730"/>
              <a:gd name="connsiteX2" fmla="*/ 468630 w 5153833"/>
              <a:gd name="connsiteY2" fmla="*/ 126431 h 6394730"/>
              <a:gd name="connsiteX3" fmla="*/ 880110 w 5153833"/>
              <a:gd name="connsiteY3" fmla="*/ 69281 h 6394730"/>
              <a:gd name="connsiteX4" fmla="*/ 1143000 w 5153833"/>
              <a:gd name="connsiteY4" fmla="*/ 126431 h 6394730"/>
              <a:gd name="connsiteX5" fmla="*/ 1474470 w 5153833"/>
              <a:gd name="connsiteY5" fmla="*/ 34991 h 6394730"/>
              <a:gd name="connsiteX6" fmla="*/ 1805940 w 5153833"/>
              <a:gd name="connsiteY6" fmla="*/ 126431 h 6394730"/>
              <a:gd name="connsiteX7" fmla="*/ 2148840 w 5153833"/>
              <a:gd name="connsiteY7" fmla="*/ 57851 h 6394730"/>
              <a:gd name="connsiteX8" fmla="*/ 2457450 w 5153833"/>
              <a:gd name="connsiteY8" fmla="*/ 137861 h 6394730"/>
              <a:gd name="connsiteX9" fmla="*/ 2823210 w 5153833"/>
              <a:gd name="connsiteY9" fmla="*/ 69281 h 6394730"/>
              <a:gd name="connsiteX10" fmla="*/ 3063240 w 5153833"/>
              <a:gd name="connsiteY10" fmla="*/ 126431 h 6394730"/>
              <a:gd name="connsiteX11" fmla="*/ 3348990 w 5153833"/>
              <a:gd name="connsiteY11" fmla="*/ 23561 h 6394730"/>
              <a:gd name="connsiteX12" fmla="*/ 3714750 w 5153833"/>
              <a:gd name="connsiteY12" fmla="*/ 103571 h 6394730"/>
              <a:gd name="connsiteX13" fmla="*/ 4000500 w 5153833"/>
              <a:gd name="connsiteY13" fmla="*/ 12131 h 6394730"/>
              <a:gd name="connsiteX14" fmla="*/ 4251960 w 5153833"/>
              <a:gd name="connsiteY14" fmla="*/ 69281 h 6394730"/>
              <a:gd name="connsiteX15" fmla="*/ 4514850 w 5153833"/>
              <a:gd name="connsiteY15" fmla="*/ 701 h 6394730"/>
              <a:gd name="connsiteX16" fmla="*/ 4707828 w 5153833"/>
              <a:gd name="connsiteY16" fmla="*/ 35080 h 6394730"/>
              <a:gd name="connsiteX17" fmla="*/ 4707829 w 5153833"/>
              <a:gd name="connsiteY17" fmla="*/ 5993292 h 6394730"/>
              <a:gd name="connsiteX18" fmla="*/ 5153833 w 5153833"/>
              <a:gd name="connsiteY18" fmla="*/ 5833285 h 6394730"/>
              <a:gd name="connsiteX0" fmla="*/ 0 w 5153833"/>
              <a:gd name="connsiteY0" fmla="*/ 92141 h 6394730"/>
              <a:gd name="connsiteX1" fmla="*/ 205740 w 5153833"/>
              <a:gd name="connsiteY1" fmla="*/ 23561 h 6394730"/>
              <a:gd name="connsiteX2" fmla="*/ 468630 w 5153833"/>
              <a:gd name="connsiteY2" fmla="*/ 126431 h 6394730"/>
              <a:gd name="connsiteX3" fmla="*/ 880110 w 5153833"/>
              <a:gd name="connsiteY3" fmla="*/ 69281 h 6394730"/>
              <a:gd name="connsiteX4" fmla="*/ 1143000 w 5153833"/>
              <a:gd name="connsiteY4" fmla="*/ 126431 h 6394730"/>
              <a:gd name="connsiteX5" fmla="*/ 1474470 w 5153833"/>
              <a:gd name="connsiteY5" fmla="*/ 34991 h 6394730"/>
              <a:gd name="connsiteX6" fmla="*/ 1805940 w 5153833"/>
              <a:gd name="connsiteY6" fmla="*/ 126431 h 6394730"/>
              <a:gd name="connsiteX7" fmla="*/ 2148840 w 5153833"/>
              <a:gd name="connsiteY7" fmla="*/ 57851 h 6394730"/>
              <a:gd name="connsiteX8" fmla="*/ 2457450 w 5153833"/>
              <a:gd name="connsiteY8" fmla="*/ 137861 h 6394730"/>
              <a:gd name="connsiteX9" fmla="*/ 2823210 w 5153833"/>
              <a:gd name="connsiteY9" fmla="*/ 69281 h 6394730"/>
              <a:gd name="connsiteX10" fmla="*/ 3063240 w 5153833"/>
              <a:gd name="connsiteY10" fmla="*/ 126431 h 6394730"/>
              <a:gd name="connsiteX11" fmla="*/ 3348990 w 5153833"/>
              <a:gd name="connsiteY11" fmla="*/ 23561 h 6394730"/>
              <a:gd name="connsiteX12" fmla="*/ 3714750 w 5153833"/>
              <a:gd name="connsiteY12" fmla="*/ 103571 h 6394730"/>
              <a:gd name="connsiteX13" fmla="*/ 4000500 w 5153833"/>
              <a:gd name="connsiteY13" fmla="*/ 12131 h 6394730"/>
              <a:gd name="connsiteX14" fmla="*/ 4251960 w 5153833"/>
              <a:gd name="connsiteY14" fmla="*/ 69281 h 6394730"/>
              <a:gd name="connsiteX15" fmla="*/ 4514850 w 5153833"/>
              <a:gd name="connsiteY15" fmla="*/ 701 h 6394730"/>
              <a:gd name="connsiteX16" fmla="*/ 4707828 w 5153833"/>
              <a:gd name="connsiteY16" fmla="*/ 35080 h 6394730"/>
              <a:gd name="connsiteX17" fmla="*/ 4707829 w 5153833"/>
              <a:gd name="connsiteY17" fmla="*/ 5993292 h 6394730"/>
              <a:gd name="connsiteX18" fmla="*/ 5153833 w 5153833"/>
              <a:gd name="connsiteY18" fmla="*/ 5833285 h 6394730"/>
              <a:gd name="connsiteX0" fmla="*/ 0 w 5153833"/>
              <a:gd name="connsiteY0" fmla="*/ 92141 h 5833697"/>
              <a:gd name="connsiteX1" fmla="*/ 205740 w 5153833"/>
              <a:gd name="connsiteY1" fmla="*/ 23561 h 5833697"/>
              <a:gd name="connsiteX2" fmla="*/ 468630 w 5153833"/>
              <a:gd name="connsiteY2" fmla="*/ 126431 h 5833697"/>
              <a:gd name="connsiteX3" fmla="*/ 880110 w 5153833"/>
              <a:gd name="connsiteY3" fmla="*/ 69281 h 5833697"/>
              <a:gd name="connsiteX4" fmla="*/ 1143000 w 5153833"/>
              <a:gd name="connsiteY4" fmla="*/ 126431 h 5833697"/>
              <a:gd name="connsiteX5" fmla="*/ 1474470 w 5153833"/>
              <a:gd name="connsiteY5" fmla="*/ 34991 h 5833697"/>
              <a:gd name="connsiteX6" fmla="*/ 1805940 w 5153833"/>
              <a:gd name="connsiteY6" fmla="*/ 126431 h 5833697"/>
              <a:gd name="connsiteX7" fmla="*/ 2148840 w 5153833"/>
              <a:gd name="connsiteY7" fmla="*/ 57851 h 5833697"/>
              <a:gd name="connsiteX8" fmla="*/ 2457450 w 5153833"/>
              <a:gd name="connsiteY8" fmla="*/ 137861 h 5833697"/>
              <a:gd name="connsiteX9" fmla="*/ 2823210 w 5153833"/>
              <a:gd name="connsiteY9" fmla="*/ 69281 h 5833697"/>
              <a:gd name="connsiteX10" fmla="*/ 3063240 w 5153833"/>
              <a:gd name="connsiteY10" fmla="*/ 126431 h 5833697"/>
              <a:gd name="connsiteX11" fmla="*/ 3348990 w 5153833"/>
              <a:gd name="connsiteY11" fmla="*/ 23561 h 5833697"/>
              <a:gd name="connsiteX12" fmla="*/ 3714750 w 5153833"/>
              <a:gd name="connsiteY12" fmla="*/ 103571 h 5833697"/>
              <a:gd name="connsiteX13" fmla="*/ 4000500 w 5153833"/>
              <a:gd name="connsiteY13" fmla="*/ 12131 h 5833697"/>
              <a:gd name="connsiteX14" fmla="*/ 4251960 w 5153833"/>
              <a:gd name="connsiteY14" fmla="*/ 69281 h 5833697"/>
              <a:gd name="connsiteX15" fmla="*/ 4514850 w 5153833"/>
              <a:gd name="connsiteY15" fmla="*/ 701 h 5833697"/>
              <a:gd name="connsiteX16" fmla="*/ 4707828 w 5153833"/>
              <a:gd name="connsiteY16" fmla="*/ 35080 h 5833697"/>
              <a:gd name="connsiteX17" fmla="*/ 4757386 w 5153833"/>
              <a:gd name="connsiteY17" fmla="*/ 4620935 h 5833697"/>
              <a:gd name="connsiteX18" fmla="*/ 5153833 w 5153833"/>
              <a:gd name="connsiteY18" fmla="*/ 5833285 h 5833697"/>
              <a:gd name="connsiteX0" fmla="*/ 0 w 4757389"/>
              <a:gd name="connsiteY0" fmla="*/ 92141 h 5498784"/>
              <a:gd name="connsiteX1" fmla="*/ 205740 w 4757389"/>
              <a:gd name="connsiteY1" fmla="*/ 23561 h 5498784"/>
              <a:gd name="connsiteX2" fmla="*/ 468630 w 4757389"/>
              <a:gd name="connsiteY2" fmla="*/ 126431 h 5498784"/>
              <a:gd name="connsiteX3" fmla="*/ 880110 w 4757389"/>
              <a:gd name="connsiteY3" fmla="*/ 69281 h 5498784"/>
              <a:gd name="connsiteX4" fmla="*/ 1143000 w 4757389"/>
              <a:gd name="connsiteY4" fmla="*/ 126431 h 5498784"/>
              <a:gd name="connsiteX5" fmla="*/ 1474470 w 4757389"/>
              <a:gd name="connsiteY5" fmla="*/ 34991 h 5498784"/>
              <a:gd name="connsiteX6" fmla="*/ 1805940 w 4757389"/>
              <a:gd name="connsiteY6" fmla="*/ 126431 h 5498784"/>
              <a:gd name="connsiteX7" fmla="*/ 2148840 w 4757389"/>
              <a:gd name="connsiteY7" fmla="*/ 57851 h 5498784"/>
              <a:gd name="connsiteX8" fmla="*/ 2457450 w 4757389"/>
              <a:gd name="connsiteY8" fmla="*/ 137861 h 5498784"/>
              <a:gd name="connsiteX9" fmla="*/ 2823210 w 4757389"/>
              <a:gd name="connsiteY9" fmla="*/ 69281 h 5498784"/>
              <a:gd name="connsiteX10" fmla="*/ 3063240 w 4757389"/>
              <a:gd name="connsiteY10" fmla="*/ 126431 h 5498784"/>
              <a:gd name="connsiteX11" fmla="*/ 3348990 w 4757389"/>
              <a:gd name="connsiteY11" fmla="*/ 23561 h 5498784"/>
              <a:gd name="connsiteX12" fmla="*/ 3714750 w 4757389"/>
              <a:gd name="connsiteY12" fmla="*/ 103571 h 5498784"/>
              <a:gd name="connsiteX13" fmla="*/ 4000500 w 4757389"/>
              <a:gd name="connsiteY13" fmla="*/ 12131 h 5498784"/>
              <a:gd name="connsiteX14" fmla="*/ 4251960 w 4757389"/>
              <a:gd name="connsiteY14" fmla="*/ 69281 h 5498784"/>
              <a:gd name="connsiteX15" fmla="*/ 4514850 w 4757389"/>
              <a:gd name="connsiteY15" fmla="*/ 701 h 5498784"/>
              <a:gd name="connsiteX16" fmla="*/ 4707828 w 4757389"/>
              <a:gd name="connsiteY16" fmla="*/ 35080 h 5498784"/>
              <a:gd name="connsiteX17" fmla="*/ 4757386 w 4757389"/>
              <a:gd name="connsiteY17" fmla="*/ 4620935 h 5498784"/>
              <a:gd name="connsiteX18" fmla="*/ 2907290 w 4757389"/>
              <a:gd name="connsiteY18" fmla="*/ 5490197 h 5498784"/>
              <a:gd name="connsiteX0" fmla="*/ 0 w 4757389"/>
              <a:gd name="connsiteY0" fmla="*/ 92141 h 5498784"/>
              <a:gd name="connsiteX1" fmla="*/ 205740 w 4757389"/>
              <a:gd name="connsiteY1" fmla="*/ 23561 h 5498784"/>
              <a:gd name="connsiteX2" fmla="*/ 468630 w 4757389"/>
              <a:gd name="connsiteY2" fmla="*/ 126431 h 5498784"/>
              <a:gd name="connsiteX3" fmla="*/ 880110 w 4757389"/>
              <a:gd name="connsiteY3" fmla="*/ 69281 h 5498784"/>
              <a:gd name="connsiteX4" fmla="*/ 1143000 w 4757389"/>
              <a:gd name="connsiteY4" fmla="*/ 126431 h 5498784"/>
              <a:gd name="connsiteX5" fmla="*/ 1474470 w 4757389"/>
              <a:gd name="connsiteY5" fmla="*/ 34991 h 5498784"/>
              <a:gd name="connsiteX6" fmla="*/ 1805940 w 4757389"/>
              <a:gd name="connsiteY6" fmla="*/ 126431 h 5498784"/>
              <a:gd name="connsiteX7" fmla="*/ 2148840 w 4757389"/>
              <a:gd name="connsiteY7" fmla="*/ 57851 h 5498784"/>
              <a:gd name="connsiteX8" fmla="*/ 2457450 w 4757389"/>
              <a:gd name="connsiteY8" fmla="*/ 137861 h 5498784"/>
              <a:gd name="connsiteX9" fmla="*/ 2823210 w 4757389"/>
              <a:gd name="connsiteY9" fmla="*/ 69281 h 5498784"/>
              <a:gd name="connsiteX10" fmla="*/ 3063240 w 4757389"/>
              <a:gd name="connsiteY10" fmla="*/ 126431 h 5498784"/>
              <a:gd name="connsiteX11" fmla="*/ 3348990 w 4757389"/>
              <a:gd name="connsiteY11" fmla="*/ 23561 h 5498784"/>
              <a:gd name="connsiteX12" fmla="*/ 3714750 w 4757389"/>
              <a:gd name="connsiteY12" fmla="*/ 103571 h 5498784"/>
              <a:gd name="connsiteX13" fmla="*/ 4000500 w 4757389"/>
              <a:gd name="connsiteY13" fmla="*/ 12131 h 5498784"/>
              <a:gd name="connsiteX14" fmla="*/ 4251960 w 4757389"/>
              <a:gd name="connsiteY14" fmla="*/ 69281 h 5498784"/>
              <a:gd name="connsiteX15" fmla="*/ 4514850 w 4757389"/>
              <a:gd name="connsiteY15" fmla="*/ 701 h 5498784"/>
              <a:gd name="connsiteX16" fmla="*/ 4707828 w 4757389"/>
              <a:gd name="connsiteY16" fmla="*/ 35080 h 5498784"/>
              <a:gd name="connsiteX17" fmla="*/ 4757386 w 4757389"/>
              <a:gd name="connsiteY17" fmla="*/ 4620935 h 5498784"/>
              <a:gd name="connsiteX18" fmla="*/ 2907290 w 4757389"/>
              <a:gd name="connsiteY18" fmla="*/ 5490197 h 5498784"/>
              <a:gd name="connsiteX0" fmla="*/ 0 w 4757389"/>
              <a:gd name="connsiteY0" fmla="*/ 92141 h 5498784"/>
              <a:gd name="connsiteX1" fmla="*/ 205740 w 4757389"/>
              <a:gd name="connsiteY1" fmla="*/ 23561 h 5498784"/>
              <a:gd name="connsiteX2" fmla="*/ 468630 w 4757389"/>
              <a:gd name="connsiteY2" fmla="*/ 126431 h 5498784"/>
              <a:gd name="connsiteX3" fmla="*/ 880110 w 4757389"/>
              <a:gd name="connsiteY3" fmla="*/ 69281 h 5498784"/>
              <a:gd name="connsiteX4" fmla="*/ 1143000 w 4757389"/>
              <a:gd name="connsiteY4" fmla="*/ 126431 h 5498784"/>
              <a:gd name="connsiteX5" fmla="*/ 1474470 w 4757389"/>
              <a:gd name="connsiteY5" fmla="*/ 34991 h 5498784"/>
              <a:gd name="connsiteX6" fmla="*/ 1805940 w 4757389"/>
              <a:gd name="connsiteY6" fmla="*/ 126431 h 5498784"/>
              <a:gd name="connsiteX7" fmla="*/ 2148840 w 4757389"/>
              <a:gd name="connsiteY7" fmla="*/ 57851 h 5498784"/>
              <a:gd name="connsiteX8" fmla="*/ 2457450 w 4757389"/>
              <a:gd name="connsiteY8" fmla="*/ 137861 h 5498784"/>
              <a:gd name="connsiteX9" fmla="*/ 2823210 w 4757389"/>
              <a:gd name="connsiteY9" fmla="*/ 69281 h 5498784"/>
              <a:gd name="connsiteX10" fmla="*/ 3063240 w 4757389"/>
              <a:gd name="connsiteY10" fmla="*/ 126431 h 5498784"/>
              <a:gd name="connsiteX11" fmla="*/ 3348990 w 4757389"/>
              <a:gd name="connsiteY11" fmla="*/ 23561 h 5498784"/>
              <a:gd name="connsiteX12" fmla="*/ 3714750 w 4757389"/>
              <a:gd name="connsiteY12" fmla="*/ 103571 h 5498784"/>
              <a:gd name="connsiteX13" fmla="*/ 4000500 w 4757389"/>
              <a:gd name="connsiteY13" fmla="*/ 12131 h 5498784"/>
              <a:gd name="connsiteX14" fmla="*/ 4251960 w 4757389"/>
              <a:gd name="connsiteY14" fmla="*/ 69281 h 5498784"/>
              <a:gd name="connsiteX15" fmla="*/ 4514850 w 4757389"/>
              <a:gd name="connsiteY15" fmla="*/ 701 h 5498784"/>
              <a:gd name="connsiteX16" fmla="*/ 4707828 w 4757389"/>
              <a:gd name="connsiteY16" fmla="*/ 35080 h 5498784"/>
              <a:gd name="connsiteX17" fmla="*/ 4757386 w 4757389"/>
              <a:gd name="connsiteY17" fmla="*/ 4620935 h 5498784"/>
              <a:gd name="connsiteX18" fmla="*/ 2907290 w 4757389"/>
              <a:gd name="connsiteY18" fmla="*/ 5490197 h 5498784"/>
              <a:gd name="connsiteX0" fmla="*/ 0 w 4757534"/>
              <a:gd name="connsiteY0" fmla="*/ 92141 h 5490334"/>
              <a:gd name="connsiteX1" fmla="*/ 205740 w 4757534"/>
              <a:gd name="connsiteY1" fmla="*/ 23561 h 5490334"/>
              <a:gd name="connsiteX2" fmla="*/ 468630 w 4757534"/>
              <a:gd name="connsiteY2" fmla="*/ 126431 h 5490334"/>
              <a:gd name="connsiteX3" fmla="*/ 880110 w 4757534"/>
              <a:gd name="connsiteY3" fmla="*/ 69281 h 5490334"/>
              <a:gd name="connsiteX4" fmla="*/ 1143000 w 4757534"/>
              <a:gd name="connsiteY4" fmla="*/ 126431 h 5490334"/>
              <a:gd name="connsiteX5" fmla="*/ 1474470 w 4757534"/>
              <a:gd name="connsiteY5" fmla="*/ 34991 h 5490334"/>
              <a:gd name="connsiteX6" fmla="*/ 1805940 w 4757534"/>
              <a:gd name="connsiteY6" fmla="*/ 126431 h 5490334"/>
              <a:gd name="connsiteX7" fmla="*/ 2148840 w 4757534"/>
              <a:gd name="connsiteY7" fmla="*/ 57851 h 5490334"/>
              <a:gd name="connsiteX8" fmla="*/ 2457450 w 4757534"/>
              <a:gd name="connsiteY8" fmla="*/ 137861 h 5490334"/>
              <a:gd name="connsiteX9" fmla="*/ 2823210 w 4757534"/>
              <a:gd name="connsiteY9" fmla="*/ 69281 h 5490334"/>
              <a:gd name="connsiteX10" fmla="*/ 3063240 w 4757534"/>
              <a:gd name="connsiteY10" fmla="*/ 126431 h 5490334"/>
              <a:gd name="connsiteX11" fmla="*/ 3348990 w 4757534"/>
              <a:gd name="connsiteY11" fmla="*/ 23561 h 5490334"/>
              <a:gd name="connsiteX12" fmla="*/ 3714750 w 4757534"/>
              <a:gd name="connsiteY12" fmla="*/ 103571 h 5490334"/>
              <a:gd name="connsiteX13" fmla="*/ 4000500 w 4757534"/>
              <a:gd name="connsiteY13" fmla="*/ 12131 h 5490334"/>
              <a:gd name="connsiteX14" fmla="*/ 4251960 w 4757534"/>
              <a:gd name="connsiteY14" fmla="*/ 69281 h 5490334"/>
              <a:gd name="connsiteX15" fmla="*/ 4514850 w 4757534"/>
              <a:gd name="connsiteY15" fmla="*/ 701 h 5490334"/>
              <a:gd name="connsiteX16" fmla="*/ 4707828 w 4757534"/>
              <a:gd name="connsiteY16" fmla="*/ 35080 h 5490334"/>
              <a:gd name="connsiteX17" fmla="*/ 4757386 w 4757534"/>
              <a:gd name="connsiteY17" fmla="*/ 4620935 h 5490334"/>
              <a:gd name="connsiteX18" fmla="*/ 2907290 w 4757534"/>
              <a:gd name="connsiteY18" fmla="*/ 5490197 h 5490334"/>
              <a:gd name="connsiteX0" fmla="*/ 99115 w 4856557"/>
              <a:gd name="connsiteY0" fmla="*/ 92141 h 4805336"/>
              <a:gd name="connsiteX1" fmla="*/ 304855 w 4856557"/>
              <a:gd name="connsiteY1" fmla="*/ 23561 h 4805336"/>
              <a:gd name="connsiteX2" fmla="*/ 567745 w 4856557"/>
              <a:gd name="connsiteY2" fmla="*/ 126431 h 4805336"/>
              <a:gd name="connsiteX3" fmla="*/ 979225 w 4856557"/>
              <a:gd name="connsiteY3" fmla="*/ 69281 h 4805336"/>
              <a:gd name="connsiteX4" fmla="*/ 1242115 w 4856557"/>
              <a:gd name="connsiteY4" fmla="*/ 126431 h 4805336"/>
              <a:gd name="connsiteX5" fmla="*/ 1573585 w 4856557"/>
              <a:gd name="connsiteY5" fmla="*/ 34991 h 4805336"/>
              <a:gd name="connsiteX6" fmla="*/ 1905055 w 4856557"/>
              <a:gd name="connsiteY6" fmla="*/ 126431 h 4805336"/>
              <a:gd name="connsiteX7" fmla="*/ 2247955 w 4856557"/>
              <a:gd name="connsiteY7" fmla="*/ 57851 h 4805336"/>
              <a:gd name="connsiteX8" fmla="*/ 2556565 w 4856557"/>
              <a:gd name="connsiteY8" fmla="*/ 137861 h 4805336"/>
              <a:gd name="connsiteX9" fmla="*/ 2922325 w 4856557"/>
              <a:gd name="connsiteY9" fmla="*/ 69281 h 4805336"/>
              <a:gd name="connsiteX10" fmla="*/ 3162355 w 4856557"/>
              <a:gd name="connsiteY10" fmla="*/ 126431 h 4805336"/>
              <a:gd name="connsiteX11" fmla="*/ 3448105 w 4856557"/>
              <a:gd name="connsiteY11" fmla="*/ 23561 h 4805336"/>
              <a:gd name="connsiteX12" fmla="*/ 3813865 w 4856557"/>
              <a:gd name="connsiteY12" fmla="*/ 103571 h 4805336"/>
              <a:gd name="connsiteX13" fmla="*/ 4099615 w 4856557"/>
              <a:gd name="connsiteY13" fmla="*/ 12131 h 4805336"/>
              <a:gd name="connsiteX14" fmla="*/ 4351075 w 4856557"/>
              <a:gd name="connsiteY14" fmla="*/ 69281 h 4805336"/>
              <a:gd name="connsiteX15" fmla="*/ 4613965 w 4856557"/>
              <a:gd name="connsiteY15" fmla="*/ 701 h 4805336"/>
              <a:gd name="connsiteX16" fmla="*/ 4806943 w 4856557"/>
              <a:gd name="connsiteY16" fmla="*/ 35080 h 4805336"/>
              <a:gd name="connsiteX17" fmla="*/ 4856501 w 4856557"/>
              <a:gd name="connsiteY17" fmla="*/ 4620935 h 4805336"/>
              <a:gd name="connsiteX18" fmla="*/ 1 w 4856557"/>
              <a:gd name="connsiteY18" fmla="*/ 4804018 h 4805336"/>
              <a:gd name="connsiteX0" fmla="*/ 444943 w 5202385"/>
              <a:gd name="connsiteY0" fmla="*/ 92141 h 4810673"/>
              <a:gd name="connsiteX1" fmla="*/ 650683 w 5202385"/>
              <a:gd name="connsiteY1" fmla="*/ 23561 h 4810673"/>
              <a:gd name="connsiteX2" fmla="*/ 913573 w 5202385"/>
              <a:gd name="connsiteY2" fmla="*/ 126431 h 4810673"/>
              <a:gd name="connsiteX3" fmla="*/ 1325053 w 5202385"/>
              <a:gd name="connsiteY3" fmla="*/ 69281 h 4810673"/>
              <a:gd name="connsiteX4" fmla="*/ 1587943 w 5202385"/>
              <a:gd name="connsiteY4" fmla="*/ 126431 h 4810673"/>
              <a:gd name="connsiteX5" fmla="*/ 1919413 w 5202385"/>
              <a:gd name="connsiteY5" fmla="*/ 34991 h 4810673"/>
              <a:gd name="connsiteX6" fmla="*/ 2250883 w 5202385"/>
              <a:gd name="connsiteY6" fmla="*/ 126431 h 4810673"/>
              <a:gd name="connsiteX7" fmla="*/ 2593783 w 5202385"/>
              <a:gd name="connsiteY7" fmla="*/ 57851 h 4810673"/>
              <a:gd name="connsiteX8" fmla="*/ 2902393 w 5202385"/>
              <a:gd name="connsiteY8" fmla="*/ 137861 h 4810673"/>
              <a:gd name="connsiteX9" fmla="*/ 3268153 w 5202385"/>
              <a:gd name="connsiteY9" fmla="*/ 69281 h 4810673"/>
              <a:gd name="connsiteX10" fmla="*/ 3508183 w 5202385"/>
              <a:gd name="connsiteY10" fmla="*/ 126431 h 4810673"/>
              <a:gd name="connsiteX11" fmla="*/ 3793933 w 5202385"/>
              <a:gd name="connsiteY11" fmla="*/ 23561 h 4810673"/>
              <a:gd name="connsiteX12" fmla="*/ 4159693 w 5202385"/>
              <a:gd name="connsiteY12" fmla="*/ 103571 h 4810673"/>
              <a:gd name="connsiteX13" fmla="*/ 4445443 w 5202385"/>
              <a:gd name="connsiteY13" fmla="*/ 12131 h 4810673"/>
              <a:gd name="connsiteX14" fmla="*/ 4696903 w 5202385"/>
              <a:gd name="connsiteY14" fmla="*/ 69281 h 4810673"/>
              <a:gd name="connsiteX15" fmla="*/ 4959793 w 5202385"/>
              <a:gd name="connsiteY15" fmla="*/ 701 h 4810673"/>
              <a:gd name="connsiteX16" fmla="*/ 5152771 w 5202385"/>
              <a:gd name="connsiteY16" fmla="*/ 35080 h 4810673"/>
              <a:gd name="connsiteX17" fmla="*/ 5202329 w 5202385"/>
              <a:gd name="connsiteY17" fmla="*/ 4620935 h 4810673"/>
              <a:gd name="connsiteX18" fmla="*/ 345829 w 5202385"/>
              <a:gd name="connsiteY18" fmla="*/ 4804018 h 4810673"/>
              <a:gd name="connsiteX19" fmla="*/ 395387 w 5202385"/>
              <a:gd name="connsiteY19" fmla="*/ 4769712 h 4810673"/>
              <a:gd name="connsiteX0" fmla="*/ 480494 w 5237936"/>
              <a:gd name="connsiteY0" fmla="*/ 92141 h 4805336"/>
              <a:gd name="connsiteX1" fmla="*/ 686234 w 5237936"/>
              <a:gd name="connsiteY1" fmla="*/ 23561 h 4805336"/>
              <a:gd name="connsiteX2" fmla="*/ 949124 w 5237936"/>
              <a:gd name="connsiteY2" fmla="*/ 126431 h 4805336"/>
              <a:gd name="connsiteX3" fmla="*/ 1360604 w 5237936"/>
              <a:gd name="connsiteY3" fmla="*/ 69281 h 4805336"/>
              <a:gd name="connsiteX4" fmla="*/ 1623494 w 5237936"/>
              <a:gd name="connsiteY4" fmla="*/ 126431 h 4805336"/>
              <a:gd name="connsiteX5" fmla="*/ 1954964 w 5237936"/>
              <a:gd name="connsiteY5" fmla="*/ 34991 h 4805336"/>
              <a:gd name="connsiteX6" fmla="*/ 2286434 w 5237936"/>
              <a:gd name="connsiteY6" fmla="*/ 126431 h 4805336"/>
              <a:gd name="connsiteX7" fmla="*/ 2629334 w 5237936"/>
              <a:gd name="connsiteY7" fmla="*/ 57851 h 4805336"/>
              <a:gd name="connsiteX8" fmla="*/ 2937944 w 5237936"/>
              <a:gd name="connsiteY8" fmla="*/ 137861 h 4805336"/>
              <a:gd name="connsiteX9" fmla="*/ 3303704 w 5237936"/>
              <a:gd name="connsiteY9" fmla="*/ 69281 h 4805336"/>
              <a:gd name="connsiteX10" fmla="*/ 3543734 w 5237936"/>
              <a:gd name="connsiteY10" fmla="*/ 126431 h 4805336"/>
              <a:gd name="connsiteX11" fmla="*/ 3829484 w 5237936"/>
              <a:gd name="connsiteY11" fmla="*/ 23561 h 4805336"/>
              <a:gd name="connsiteX12" fmla="*/ 4195244 w 5237936"/>
              <a:gd name="connsiteY12" fmla="*/ 103571 h 4805336"/>
              <a:gd name="connsiteX13" fmla="*/ 4480994 w 5237936"/>
              <a:gd name="connsiteY13" fmla="*/ 12131 h 4805336"/>
              <a:gd name="connsiteX14" fmla="*/ 4732454 w 5237936"/>
              <a:gd name="connsiteY14" fmla="*/ 69281 h 4805336"/>
              <a:gd name="connsiteX15" fmla="*/ 4995344 w 5237936"/>
              <a:gd name="connsiteY15" fmla="*/ 701 h 4805336"/>
              <a:gd name="connsiteX16" fmla="*/ 5188322 w 5237936"/>
              <a:gd name="connsiteY16" fmla="*/ 35080 h 4805336"/>
              <a:gd name="connsiteX17" fmla="*/ 5237880 w 5237936"/>
              <a:gd name="connsiteY17" fmla="*/ 4620935 h 4805336"/>
              <a:gd name="connsiteX18" fmla="*/ 381380 w 5237936"/>
              <a:gd name="connsiteY18" fmla="*/ 4804018 h 4805336"/>
              <a:gd name="connsiteX19" fmla="*/ 298788 w 5237936"/>
              <a:gd name="connsiteY19" fmla="*/ 584026 h 4805336"/>
              <a:gd name="connsiteX0" fmla="*/ 99116 w 4856558"/>
              <a:gd name="connsiteY0" fmla="*/ 92141 h 4805336"/>
              <a:gd name="connsiteX1" fmla="*/ 304856 w 4856558"/>
              <a:gd name="connsiteY1" fmla="*/ 23561 h 4805336"/>
              <a:gd name="connsiteX2" fmla="*/ 567746 w 4856558"/>
              <a:gd name="connsiteY2" fmla="*/ 126431 h 4805336"/>
              <a:gd name="connsiteX3" fmla="*/ 979226 w 4856558"/>
              <a:gd name="connsiteY3" fmla="*/ 69281 h 4805336"/>
              <a:gd name="connsiteX4" fmla="*/ 1242116 w 4856558"/>
              <a:gd name="connsiteY4" fmla="*/ 126431 h 4805336"/>
              <a:gd name="connsiteX5" fmla="*/ 1573586 w 4856558"/>
              <a:gd name="connsiteY5" fmla="*/ 34991 h 4805336"/>
              <a:gd name="connsiteX6" fmla="*/ 1905056 w 4856558"/>
              <a:gd name="connsiteY6" fmla="*/ 126431 h 4805336"/>
              <a:gd name="connsiteX7" fmla="*/ 2247956 w 4856558"/>
              <a:gd name="connsiteY7" fmla="*/ 57851 h 4805336"/>
              <a:gd name="connsiteX8" fmla="*/ 2556566 w 4856558"/>
              <a:gd name="connsiteY8" fmla="*/ 137861 h 4805336"/>
              <a:gd name="connsiteX9" fmla="*/ 2922326 w 4856558"/>
              <a:gd name="connsiteY9" fmla="*/ 69281 h 4805336"/>
              <a:gd name="connsiteX10" fmla="*/ 3162356 w 4856558"/>
              <a:gd name="connsiteY10" fmla="*/ 126431 h 4805336"/>
              <a:gd name="connsiteX11" fmla="*/ 3448106 w 4856558"/>
              <a:gd name="connsiteY11" fmla="*/ 23561 h 4805336"/>
              <a:gd name="connsiteX12" fmla="*/ 3813866 w 4856558"/>
              <a:gd name="connsiteY12" fmla="*/ 103571 h 4805336"/>
              <a:gd name="connsiteX13" fmla="*/ 4099616 w 4856558"/>
              <a:gd name="connsiteY13" fmla="*/ 12131 h 4805336"/>
              <a:gd name="connsiteX14" fmla="*/ 4351076 w 4856558"/>
              <a:gd name="connsiteY14" fmla="*/ 69281 h 4805336"/>
              <a:gd name="connsiteX15" fmla="*/ 4613966 w 4856558"/>
              <a:gd name="connsiteY15" fmla="*/ 701 h 4805336"/>
              <a:gd name="connsiteX16" fmla="*/ 4806944 w 4856558"/>
              <a:gd name="connsiteY16" fmla="*/ 35080 h 4805336"/>
              <a:gd name="connsiteX17" fmla="*/ 4856502 w 4856558"/>
              <a:gd name="connsiteY17" fmla="*/ 4620935 h 4805336"/>
              <a:gd name="connsiteX18" fmla="*/ 2 w 4856558"/>
              <a:gd name="connsiteY18" fmla="*/ 4804018 h 4805336"/>
              <a:gd name="connsiteX0" fmla="*/ 99116 w 4856558"/>
              <a:gd name="connsiteY0" fmla="*/ 92141 h 4805336"/>
              <a:gd name="connsiteX1" fmla="*/ 304856 w 4856558"/>
              <a:gd name="connsiteY1" fmla="*/ 23561 h 4805336"/>
              <a:gd name="connsiteX2" fmla="*/ 567746 w 4856558"/>
              <a:gd name="connsiteY2" fmla="*/ 126431 h 4805336"/>
              <a:gd name="connsiteX3" fmla="*/ 979226 w 4856558"/>
              <a:gd name="connsiteY3" fmla="*/ 69281 h 4805336"/>
              <a:gd name="connsiteX4" fmla="*/ 1242116 w 4856558"/>
              <a:gd name="connsiteY4" fmla="*/ 126431 h 4805336"/>
              <a:gd name="connsiteX5" fmla="*/ 1573586 w 4856558"/>
              <a:gd name="connsiteY5" fmla="*/ 34991 h 4805336"/>
              <a:gd name="connsiteX6" fmla="*/ 1905056 w 4856558"/>
              <a:gd name="connsiteY6" fmla="*/ 126431 h 4805336"/>
              <a:gd name="connsiteX7" fmla="*/ 2247956 w 4856558"/>
              <a:gd name="connsiteY7" fmla="*/ 57851 h 4805336"/>
              <a:gd name="connsiteX8" fmla="*/ 2556566 w 4856558"/>
              <a:gd name="connsiteY8" fmla="*/ 137861 h 4805336"/>
              <a:gd name="connsiteX9" fmla="*/ 2922326 w 4856558"/>
              <a:gd name="connsiteY9" fmla="*/ 69281 h 4805336"/>
              <a:gd name="connsiteX10" fmla="*/ 3162356 w 4856558"/>
              <a:gd name="connsiteY10" fmla="*/ 126431 h 4805336"/>
              <a:gd name="connsiteX11" fmla="*/ 3448106 w 4856558"/>
              <a:gd name="connsiteY11" fmla="*/ 23561 h 4805336"/>
              <a:gd name="connsiteX12" fmla="*/ 3813866 w 4856558"/>
              <a:gd name="connsiteY12" fmla="*/ 103571 h 4805336"/>
              <a:gd name="connsiteX13" fmla="*/ 4099616 w 4856558"/>
              <a:gd name="connsiteY13" fmla="*/ 12131 h 4805336"/>
              <a:gd name="connsiteX14" fmla="*/ 4351076 w 4856558"/>
              <a:gd name="connsiteY14" fmla="*/ 69281 h 4805336"/>
              <a:gd name="connsiteX15" fmla="*/ 4613966 w 4856558"/>
              <a:gd name="connsiteY15" fmla="*/ 701 h 4805336"/>
              <a:gd name="connsiteX16" fmla="*/ 4806944 w 4856558"/>
              <a:gd name="connsiteY16" fmla="*/ 35080 h 4805336"/>
              <a:gd name="connsiteX17" fmla="*/ 4856502 w 4856558"/>
              <a:gd name="connsiteY17" fmla="*/ 4620935 h 4805336"/>
              <a:gd name="connsiteX18" fmla="*/ 2 w 4856558"/>
              <a:gd name="connsiteY18" fmla="*/ 4804018 h 4805336"/>
              <a:gd name="connsiteX19" fmla="*/ 99116 w 4856558"/>
              <a:gd name="connsiteY19" fmla="*/ 92141 h 4805336"/>
              <a:gd name="connsiteX0" fmla="*/ -1 w 4757443"/>
              <a:gd name="connsiteY0" fmla="*/ 92141 h 4907530"/>
              <a:gd name="connsiteX1" fmla="*/ 205739 w 4757443"/>
              <a:gd name="connsiteY1" fmla="*/ 23561 h 4907530"/>
              <a:gd name="connsiteX2" fmla="*/ 468629 w 4757443"/>
              <a:gd name="connsiteY2" fmla="*/ 126431 h 4907530"/>
              <a:gd name="connsiteX3" fmla="*/ 880109 w 4757443"/>
              <a:gd name="connsiteY3" fmla="*/ 69281 h 4907530"/>
              <a:gd name="connsiteX4" fmla="*/ 1142999 w 4757443"/>
              <a:gd name="connsiteY4" fmla="*/ 126431 h 4907530"/>
              <a:gd name="connsiteX5" fmla="*/ 1474469 w 4757443"/>
              <a:gd name="connsiteY5" fmla="*/ 34991 h 4907530"/>
              <a:gd name="connsiteX6" fmla="*/ 1805939 w 4757443"/>
              <a:gd name="connsiteY6" fmla="*/ 126431 h 4907530"/>
              <a:gd name="connsiteX7" fmla="*/ 2148839 w 4757443"/>
              <a:gd name="connsiteY7" fmla="*/ 57851 h 4907530"/>
              <a:gd name="connsiteX8" fmla="*/ 2457449 w 4757443"/>
              <a:gd name="connsiteY8" fmla="*/ 137861 h 4907530"/>
              <a:gd name="connsiteX9" fmla="*/ 2823209 w 4757443"/>
              <a:gd name="connsiteY9" fmla="*/ 69281 h 4907530"/>
              <a:gd name="connsiteX10" fmla="*/ 3063239 w 4757443"/>
              <a:gd name="connsiteY10" fmla="*/ 126431 h 4907530"/>
              <a:gd name="connsiteX11" fmla="*/ 3348989 w 4757443"/>
              <a:gd name="connsiteY11" fmla="*/ 23561 h 4907530"/>
              <a:gd name="connsiteX12" fmla="*/ 3714749 w 4757443"/>
              <a:gd name="connsiteY12" fmla="*/ 103571 h 4907530"/>
              <a:gd name="connsiteX13" fmla="*/ 4000499 w 4757443"/>
              <a:gd name="connsiteY13" fmla="*/ 12131 h 4907530"/>
              <a:gd name="connsiteX14" fmla="*/ 4251959 w 4757443"/>
              <a:gd name="connsiteY14" fmla="*/ 69281 h 4907530"/>
              <a:gd name="connsiteX15" fmla="*/ 4514849 w 4757443"/>
              <a:gd name="connsiteY15" fmla="*/ 701 h 4907530"/>
              <a:gd name="connsiteX16" fmla="*/ 4707827 w 4757443"/>
              <a:gd name="connsiteY16" fmla="*/ 35080 h 4907530"/>
              <a:gd name="connsiteX17" fmla="*/ 4757385 w 4757443"/>
              <a:gd name="connsiteY17" fmla="*/ 4620935 h 4907530"/>
              <a:gd name="connsiteX18" fmla="*/ 33034 w 4757443"/>
              <a:gd name="connsiteY18" fmla="*/ 4906945 h 4907530"/>
              <a:gd name="connsiteX19" fmla="*/ -1 w 4757443"/>
              <a:gd name="connsiteY19" fmla="*/ 92141 h 4907530"/>
              <a:gd name="connsiteX0" fmla="*/ 0 w 4730676"/>
              <a:gd name="connsiteY0" fmla="*/ 92141 h 5069052"/>
              <a:gd name="connsiteX1" fmla="*/ 205740 w 4730676"/>
              <a:gd name="connsiteY1" fmla="*/ 23561 h 5069052"/>
              <a:gd name="connsiteX2" fmla="*/ 468630 w 4730676"/>
              <a:gd name="connsiteY2" fmla="*/ 126431 h 5069052"/>
              <a:gd name="connsiteX3" fmla="*/ 880110 w 4730676"/>
              <a:gd name="connsiteY3" fmla="*/ 69281 h 5069052"/>
              <a:gd name="connsiteX4" fmla="*/ 1143000 w 4730676"/>
              <a:gd name="connsiteY4" fmla="*/ 126431 h 5069052"/>
              <a:gd name="connsiteX5" fmla="*/ 1474470 w 4730676"/>
              <a:gd name="connsiteY5" fmla="*/ 34991 h 5069052"/>
              <a:gd name="connsiteX6" fmla="*/ 1805940 w 4730676"/>
              <a:gd name="connsiteY6" fmla="*/ 126431 h 5069052"/>
              <a:gd name="connsiteX7" fmla="*/ 2148840 w 4730676"/>
              <a:gd name="connsiteY7" fmla="*/ 57851 h 5069052"/>
              <a:gd name="connsiteX8" fmla="*/ 2457450 w 4730676"/>
              <a:gd name="connsiteY8" fmla="*/ 137861 h 5069052"/>
              <a:gd name="connsiteX9" fmla="*/ 2823210 w 4730676"/>
              <a:gd name="connsiteY9" fmla="*/ 69281 h 5069052"/>
              <a:gd name="connsiteX10" fmla="*/ 3063240 w 4730676"/>
              <a:gd name="connsiteY10" fmla="*/ 126431 h 5069052"/>
              <a:gd name="connsiteX11" fmla="*/ 3348990 w 4730676"/>
              <a:gd name="connsiteY11" fmla="*/ 23561 h 5069052"/>
              <a:gd name="connsiteX12" fmla="*/ 3714750 w 4730676"/>
              <a:gd name="connsiteY12" fmla="*/ 103571 h 5069052"/>
              <a:gd name="connsiteX13" fmla="*/ 4000500 w 4730676"/>
              <a:gd name="connsiteY13" fmla="*/ 12131 h 5069052"/>
              <a:gd name="connsiteX14" fmla="*/ 4251960 w 4730676"/>
              <a:gd name="connsiteY14" fmla="*/ 69281 h 5069052"/>
              <a:gd name="connsiteX15" fmla="*/ 4514850 w 4730676"/>
              <a:gd name="connsiteY15" fmla="*/ 701 h 5069052"/>
              <a:gd name="connsiteX16" fmla="*/ 4707828 w 4730676"/>
              <a:gd name="connsiteY16" fmla="*/ 35080 h 5069052"/>
              <a:gd name="connsiteX17" fmla="*/ 4707830 w 4730676"/>
              <a:gd name="connsiteY17" fmla="*/ 5032642 h 5069052"/>
              <a:gd name="connsiteX18" fmla="*/ 33035 w 4730676"/>
              <a:gd name="connsiteY18" fmla="*/ 4906945 h 5069052"/>
              <a:gd name="connsiteX19" fmla="*/ 0 w 4730676"/>
              <a:gd name="connsiteY19" fmla="*/ 92141 h 5069052"/>
              <a:gd name="connsiteX0" fmla="*/ 0 w 4730676"/>
              <a:gd name="connsiteY0" fmla="*/ 92141 h 5035217"/>
              <a:gd name="connsiteX1" fmla="*/ 205740 w 4730676"/>
              <a:gd name="connsiteY1" fmla="*/ 23561 h 5035217"/>
              <a:gd name="connsiteX2" fmla="*/ 468630 w 4730676"/>
              <a:gd name="connsiteY2" fmla="*/ 126431 h 5035217"/>
              <a:gd name="connsiteX3" fmla="*/ 880110 w 4730676"/>
              <a:gd name="connsiteY3" fmla="*/ 69281 h 5035217"/>
              <a:gd name="connsiteX4" fmla="*/ 1143000 w 4730676"/>
              <a:gd name="connsiteY4" fmla="*/ 126431 h 5035217"/>
              <a:gd name="connsiteX5" fmla="*/ 1474470 w 4730676"/>
              <a:gd name="connsiteY5" fmla="*/ 34991 h 5035217"/>
              <a:gd name="connsiteX6" fmla="*/ 1805940 w 4730676"/>
              <a:gd name="connsiteY6" fmla="*/ 126431 h 5035217"/>
              <a:gd name="connsiteX7" fmla="*/ 2148840 w 4730676"/>
              <a:gd name="connsiteY7" fmla="*/ 57851 h 5035217"/>
              <a:gd name="connsiteX8" fmla="*/ 2457450 w 4730676"/>
              <a:gd name="connsiteY8" fmla="*/ 137861 h 5035217"/>
              <a:gd name="connsiteX9" fmla="*/ 2823210 w 4730676"/>
              <a:gd name="connsiteY9" fmla="*/ 69281 h 5035217"/>
              <a:gd name="connsiteX10" fmla="*/ 3063240 w 4730676"/>
              <a:gd name="connsiteY10" fmla="*/ 126431 h 5035217"/>
              <a:gd name="connsiteX11" fmla="*/ 3348990 w 4730676"/>
              <a:gd name="connsiteY11" fmla="*/ 23561 h 5035217"/>
              <a:gd name="connsiteX12" fmla="*/ 3714750 w 4730676"/>
              <a:gd name="connsiteY12" fmla="*/ 103571 h 5035217"/>
              <a:gd name="connsiteX13" fmla="*/ 4000500 w 4730676"/>
              <a:gd name="connsiteY13" fmla="*/ 12131 h 5035217"/>
              <a:gd name="connsiteX14" fmla="*/ 4251960 w 4730676"/>
              <a:gd name="connsiteY14" fmla="*/ 69281 h 5035217"/>
              <a:gd name="connsiteX15" fmla="*/ 4514850 w 4730676"/>
              <a:gd name="connsiteY15" fmla="*/ 701 h 5035217"/>
              <a:gd name="connsiteX16" fmla="*/ 4707828 w 4730676"/>
              <a:gd name="connsiteY16" fmla="*/ 35080 h 5035217"/>
              <a:gd name="connsiteX17" fmla="*/ 4707830 w 4730676"/>
              <a:gd name="connsiteY17" fmla="*/ 5032642 h 5035217"/>
              <a:gd name="connsiteX18" fmla="*/ 33035 w 4730676"/>
              <a:gd name="connsiteY18" fmla="*/ 4906945 h 5035217"/>
              <a:gd name="connsiteX19" fmla="*/ 0 w 4730676"/>
              <a:gd name="connsiteY19" fmla="*/ 92141 h 5035217"/>
              <a:gd name="connsiteX0" fmla="*/ 4 w 4730680"/>
              <a:gd name="connsiteY0" fmla="*/ 92141 h 5040410"/>
              <a:gd name="connsiteX1" fmla="*/ 205744 w 4730680"/>
              <a:gd name="connsiteY1" fmla="*/ 23561 h 5040410"/>
              <a:gd name="connsiteX2" fmla="*/ 468634 w 4730680"/>
              <a:gd name="connsiteY2" fmla="*/ 126431 h 5040410"/>
              <a:gd name="connsiteX3" fmla="*/ 880114 w 4730680"/>
              <a:gd name="connsiteY3" fmla="*/ 69281 h 5040410"/>
              <a:gd name="connsiteX4" fmla="*/ 1143004 w 4730680"/>
              <a:gd name="connsiteY4" fmla="*/ 126431 h 5040410"/>
              <a:gd name="connsiteX5" fmla="*/ 1474474 w 4730680"/>
              <a:gd name="connsiteY5" fmla="*/ 34991 h 5040410"/>
              <a:gd name="connsiteX6" fmla="*/ 1805944 w 4730680"/>
              <a:gd name="connsiteY6" fmla="*/ 126431 h 5040410"/>
              <a:gd name="connsiteX7" fmla="*/ 2148844 w 4730680"/>
              <a:gd name="connsiteY7" fmla="*/ 57851 h 5040410"/>
              <a:gd name="connsiteX8" fmla="*/ 2457454 w 4730680"/>
              <a:gd name="connsiteY8" fmla="*/ 137861 h 5040410"/>
              <a:gd name="connsiteX9" fmla="*/ 2823214 w 4730680"/>
              <a:gd name="connsiteY9" fmla="*/ 69281 h 5040410"/>
              <a:gd name="connsiteX10" fmla="*/ 3063244 w 4730680"/>
              <a:gd name="connsiteY10" fmla="*/ 126431 h 5040410"/>
              <a:gd name="connsiteX11" fmla="*/ 3348994 w 4730680"/>
              <a:gd name="connsiteY11" fmla="*/ 23561 h 5040410"/>
              <a:gd name="connsiteX12" fmla="*/ 3714754 w 4730680"/>
              <a:gd name="connsiteY12" fmla="*/ 103571 h 5040410"/>
              <a:gd name="connsiteX13" fmla="*/ 4000504 w 4730680"/>
              <a:gd name="connsiteY13" fmla="*/ 12131 h 5040410"/>
              <a:gd name="connsiteX14" fmla="*/ 4251964 w 4730680"/>
              <a:gd name="connsiteY14" fmla="*/ 69281 h 5040410"/>
              <a:gd name="connsiteX15" fmla="*/ 4514854 w 4730680"/>
              <a:gd name="connsiteY15" fmla="*/ 701 h 5040410"/>
              <a:gd name="connsiteX16" fmla="*/ 4707832 w 4730680"/>
              <a:gd name="connsiteY16" fmla="*/ 35080 h 5040410"/>
              <a:gd name="connsiteX17" fmla="*/ 4707834 w 4730680"/>
              <a:gd name="connsiteY17" fmla="*/ 5032642 h 5040410"/>
              <a:gd name="connsiteX18" fmla="*/ 1 w 4730680"/>
              <a:gd name="connsiteY18" fmla="*/ 5009871 h 5040410"/>
              <a:gd name="connsiteX19" fmla="*/ 4 w 4730680"/>
              <a:gd name="connsiteY19" fmla="*/ 92141 h 504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30680" h="5040410">
                <a:moveTo>
                  <a:pt x="4" y="92141"/>
                </a:moveTo>
                <a:cubicBezTo>
                  <a:pt x="63821" y="54993"/>
                  <a:pt x="127639" y="17846"/>
                  <a:pt x="205744" y="23561"/>
                </a:cubicBezTo>
                <a:cubicBezTo>
                  <a:pt x="283849" y="29276"/>
                  <a:pt x="356239" y="118811"/>
                  <a:pt x="468634" y="126431"/>
                </a:cubicBezTo>
                <a:cubicBezTo>
                  <a:pt x="581029" y="134051"/>
                  <a:pt x="767719" y="69281"/>
                  <a:pt x="880114" y="69281"/>
                </a:cubicBezTo>
                <a:cubicBezTo>
                  <a:pt x="992509" y="69281"/>
                  <a:pt x="1043944" y="132146"/>
                  <a:pt x="1143004" y="126431"/>
                </a:cubicBezTo>
                <a:cubicBezTo>
                  <a:pt x="1242064" y="120716"/>
                  <a:pt x="1363984" y="34991"/>
                  <a:pt x="1474474" y="34991"/>
                </a:cubicBezTo>
                <a:cubicBezTo>
                  <a:pt x="1584964" y="34991"/>
                  <a:pt x="1693549" y="122621"/>
                  <a:pt x="1805944" y="126431"/>
                </a:cubicBezTo>
                <a:cubicBezTo>
                  <a:pt x="1918339" y="130241"/>
                  <a:pt x="2040259" y="55946"/>
                  <a:pt x="2148844" y="57851"/>
                </a:cubicBezTo>
                <a:cubicBezTo>
                  <a:pt x="2257429" y="59756"/>
                  <a:pt x="2345059" y="135956"/>
                  <a:pt x="2457454" y="137861"/>
                </a:cubicBezTo>
                <a:cubicBezTo>
                  <a:pt x="2569849" y="139766"/>
                  <a:pt x="2722249" y="71186"/>
                  <a:pt x="2823214" y="69281"/>
                </a:cubicBezTo>
                <a:cubicBezTo>
                  <a:pt x="2924179" y="67376"/>
                  <a:pt x="2975614" y="134051"/>
                  <a:pt x="3063244" y="126431"/>
                </a:cubicBezTo>
                <a:cubicBezTo>
                  <a:pt x="3150874" y="118811"/>
                  <a:pt x="3240409" y="27371"/>
                  <a:pt x="3348994" y="23561"/>
                </a:cubicBezTo>
                <a:cubicBezTo>
                  <a:pt x="3457579" y="19751"/>
                  <a:pt x="3606169" y="105476"/>
                  <a:pt x="3714754" y="103571"/>
                </a:cubicBezTo>
                <a:cubicBezTo>
                  <a:pt x="3823339" y="101666"/>
                  <a:pt x="3910969" y="17846"/>
                  <a:pt x="4000504" y="12131"/>
                </a:cubicBezTo>
                <a:cubicBezTo>
                  <a:pt x="4090039" y="6416"/>
                  <a:pt x="4166239" y="71186"/>
                  <a:pt x="4251964" y="69281"/>
                </a:cubicBezTo>
                <a:cubicBezTo>
                  <a:pt x="4337689" y="67376"/>
                  <a:pt x="4438876" y="6401"/>
                  <a:pt x="4514854" y="701"/>
                </a:cubicBezTo>
                <a:cubicBezTo>
                  <a:pt x="4590832" y="-4999"/>
                  <a:pt x="4656397" y="25555"/>
                  <a:pt x="4707832" y="35080"/>
                </a:cubicBezTo>
                <a:cubicBezTo>
                  <a:pt x="4759267" y="44605"/>
                  <a:pt x="4707779" y="5013000"/>
                  <a:pt x="4707834" y="5032642"/>
                </a:cubicBezTo>
                <a:cubicBezTo>
                  <a:pt x="4694069" y="5055515"/>
                  <a:pt x="-3440" y="5021762"/>
                  <a:pt x="1" y="5009871"/>
                </a:cubicBezTo>
                <a:cubicBezTo>
                  <a:pt x="2" y="3370628"/>
                  <a:pt x="3" y="1731384"/>
                  <a:pt x="4" y="92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>
              <a:cs typeface="Arial" charset="0"/>
            </a:endParaRPr>
          </a:p>
        </p:txBody>
      </p:sp>
      <p:sp>
        <p:nvSpPr>
          <p:cNvPr id="39" name="Trapezoid 38"/>
          <p:cNvSpPr/>
          <p:nvPr/>
        </p:nvSpPr>
        <p:spPr>
          <a:xfrm rot="10800000">
            <a:off x="5750753" y="2388877"/>
            <a:ext cx="1799335" cy="4123665"/>
          </a:xfrm>
          <a:prstGeom prst="trapezoid">
            <a:avLst>
              <a:gd name="adj" fmla="val 29775"/>
            </a:avLst>
          </a:prstGeom>
          <a:gradFill flip="none" rotWithShape="1">
            <a:gsLst>
              <a:gs pos="0">
                <a:srgbClr val="FF0000"/>
              </a:gs>
              <a:gs pos="20000">
                <a:schemeClr val="accent6">
                  <a:lumMod val="75000"/>
                </a:schemeClr>
              </a:gs>
              <a:gs pos="35000">
                <a:srgbClr val="FFFF00"/>
              </a:gs>
              <a:gs pos="61000">
                <a:schemeClr val="accent5">
                  <a:lumMod val="60000"/>
                  <a:lumOff val="40000"/>
                </a:schemeClr>
              </a:gs>
              <a:gs pos="49000">
                <a:srgbClr val="92D050"/>
              </a:gs>
              <a:gs pos="84000">
                <a:srgbClr val="7030A0"/>
              </a:gs>
              <a:gs pos="73000">
                <a:srgbClr val="0070C0"/>
              </a:gs>
              <a:gs pos="98000">
                <a:srgbClr val="E353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24-Point Star 36"/>
          <p:cNvSpPr/>
          <p:nvPr/>
        </p:nvSpPr>
        <p:spPr>
          <a:xfrm>
            <a:off x="5750753" y="1583620"/>
            <a:ext cx="1799336" cy="1610515"/>
          </a:xfrm>
          <a:prstGeom prst="star24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rapezoid 40"/>
          <p:cNvSpPr/>
          <p:nvPr/>
        </p:nvSpPr>
        <p:spPr>
          <a:xfrm rot="10800000">
            <a:off x="6382447" y="6512543"/>
            <a:ext cx="535944" cy="2110476"/>
          </a:xfrm>
          <a:prstGeom prst="trapezoid">
            <a:avLst>
              <a:gd name="adj" fmla="val 29775"/>
            </a:avLst>
          </a:prstGeom>
          <a:gradFill>
            <a:gsLst>
              <a:gs pos="0">
                <a:srgbClr val="92D050"/>
              </a:gs>
              <a:gs pos="73000">
                <a:srgbClr val="005CB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/>
          <p:cNvSpPr txBox="1"/>
          <p:nvPr/>
        </p:nvSpPr>
        <p:spPr>
          <a:xfrm>
            <a:off x="4233659" y="3255607"/>
            <a:ext cx="1517094" cy="61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 smtClean="0"/>
              <a:t>Atmospheric attenuation</a:t>
            </a:r>
            <a:endParaRPr lang="en-CA" sz="1400" i="1" dirty="0"/>
          </a:p>
        </p:txBody>
      </p:sp>
      <p:grpSp>
        <p:nvGrpSpPr>
          <p:cNvPr id="50" name="Group 49"/>
          <p:cNvGrpSpPr/>
          <p:nvPr/>
        </p:nvGrpSpPr>
        <p:grpSpPr>
          <a:xfrm rot="10562964">
            <a:off x="9063635" y="1606283"/>
            <a:ext cx="2129276" cy="756041"/>
            <a:chOff x="9958784" y="3081318"/>
            <a:chExt cx="421018" cy="264770"/>
          </a:xfrm>
        </p:grpSpPr>
        <p:sp>
          <p:nvSpPr>
            <p:cNvPr id="47" name="Parallelogram 46"/>
            <p:cNvSpPr/>
            <p:nvPr/>
          </p:nvSpPr>
          <p:spPr>
            <a:xfrm>
              <a:off x="10191218" y="3089156"/>
              <a:ext cx="188584" cy="256932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8" name="Can 47"/>
            <p:cNvSpPr/>
            <p:nvPr/>
          </p:nvSpPr>
          <p:spPr>
            <a:xfrm rot="18646567" flipH="1" flipV="1">
              <a:off x="10084030" y="3083327"/>
              <a:ext cx="143982" cy="268591"/>
            </a:xfrm>
            <a:prstGeom prst="can">
              <a:avLst>
                <a:gd name="adj" fmla="val 69316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49" name="Parallelogram 48"/>
            <p:cNvSpPr/>
            <p:nvPr/>
          </p:nvSpPr>
          <p:spPr>
            <a:xfrm>
              <a:off x="9958784" y="3081318"/>
              <a:ext cx="188584" cy="256932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413918" y="4829068"/>
            <a:ext cx="1517094" cy="36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 smtClean="0"/>
              <a:t>Sun glint</a:t>
            </a:r>
            <a:endParaRPr lang="en-CA" sz="1400" i="1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4853688" y="8152096"/>
            <a:ext cx="6885053" cy="599073"/>
          </a:xfrm>
          <a:custGeom>
            <a:avLst/>
            <a:gdLst>
              <a:gd name="connsiteX0" fmla="*/ 0 w 4823460"/>
              <a:gd name="connsiteY0" fmla="*/ 91475 h 137233"/>
              <a:gd name="connsiteX1" fmla="*/ 205740 w 4823460"/>
              <a:gd name="connsiteY1" fmla="*/ 22895 h 137233"/>
              <a:gd name="connsiteX2" fmla="*/ 468630 w 4823460"/>
              <a:gd name="connsiteY2" fmla="*/ 125765 h 137233"/>
              <a:gd name="connsiteX3" fmla="*/ 880110 w 4823460"/>
              <a:gd name="connsiteY3" fmla="*/ 68615 h 137233"/>
              <a:gd name="connsiteX4" fmla="*/ 1143000 w 4823460"/>
              <a:gd name="connsiteY4" fmla="*/ 125765 h 137233"/>
              <a:gd name="connsiteX5" fmla="*/ 1474470 w 4823460"/>
              <a:gd name="connsiteY5" fmla="*/ 34325 h 137233"/>
              <a:gd name="connsiteX6" fmla="*/ 1805940 w 4823460"/>
              <a:gd name="connsiteY6" fmla="*/ 125765 h 137233"/>
              <a:gd name="connsiteX7" fmla="*/ 2148840 w 4823460"/>
              <a:gd name="connsiteY7" fmla="*/ 57185 h 137233"/>
              <a:gd name="connsiteX8" fmla="*/ 2457450 w 4823460"/>
              <a:gd name="connsiteY8" fmla="*/ 137195 h 137233"/>
              <a:gd name="connsiteX9" fmla="*/ 2823210 w 4823460"/>
              <a:gd name="connsiteY9" fmla="*/ 68615 h 137233"/>
              <a:gd name="connsiteX10" fmla="*/ 3063240 w 4823460"/>
              <a:gd name="connsiteY10" fmla="*/ 125765 h 137233"/>
              <a:gd name="connsiteX11" fmla="*/ 3348990 w 4823460"/>
              <a:gd name="connsiteY11" fmla="*/ 22895 h 137233"/>
              <a:gd name="connsiteX12" fmla="*/ 3714750 w 4823460"/>
              <a:gd name="connsiteY12" fmla="*/ 102905 h 137233"/>
              <a:gd name="connsiteX13" fmla="*/ 4000500 w 4823460"/>
              <a:gd name="connsiteY13" fmla="*/ 11465 h 137233"/>
              <a:gd name="connsiteX14" fmla="*/ 4251960 w 4823460"/>
              <a:gd name="connsiteY14" fmla="*/ 68615 h 137233"/>
              <a:gd name="connsiteX15" fmla="*/ 4514850 w 4823460"/>
              <a:gd name="connsiteY15" fmla="*/ 35 h 137233"/>
              <a:gd name="connsiteX16" fmla="*/ 4823460 w 4823460"/>
              <a:gd name="connsiteY16" fmla="*/ 57185 h 137233"/>
              <a:gd name="connsiteX0" fmla="*/ 0 w 4823460"/>
              <a:gd name="connsiteY0" fmla="*/ 92141 h 137899"/>
              <a:gd name="connsiteX1" fmla="*/ 205740 w 4823460"/>
              <a:gd name="connsiteY1" fmla="*/ 23561 h 137899"/>
              <a:gd name="connsiteX2" fmla="*/ 468630 w 4823460"/>
              <a:gd name="connsiteY2" fmla="*/ 126431 h 137899"/>
              <a:gd name="connsiteX3" fmla="*/ 880110 w 4823460"/>
              <a:gd name="connsiteY3" fmla="*/ 69281 h 137899"/>
              <a:gd name="connsiteX4" fmla="*/ 1143000 w 4823460"/>
              <a:gd name="connsiteY4" fmla="*/ 126431 h 137899"/>
              <a:gd name="connsiteX5" fmla="*/ 1474470 w 4823460"/>
              <a:gd name="connsiteY5" fmla="*/ 34991 h 137899"/>
              <a:gd name="connsiteX6" fmla="*/ 1805940 w 4823460"/>
              <a:gd name="connsiteY6" fmla="*/ 126431 h 137899"/>
              <a:gd name="connsiteX7" fmla="*/ 2148840 w 4823460"/>
              <a:gd name="connsiteY7" fmla="*/ 57851 h 137899"/>
              <a:gd name="connsiteX8" fmla="*/ 2457450 w 4823460"/>
              <a:gd name="connsiteY8" fmla="*/ 137861 h 137899"/>
              <a:gd name="connsiteX9" fmla="*/ 2823210 w 4823460"/>
              <a:gd name="connsiteY9" fmla="*/ 69281 h 137899"/>
              <a:gd name="connsiteX10" fmla="*/ 3063240 w 4823460"/>
              <a:gd name="connsiteY10" fmla="*/ 126431 h 137899"/>
              <a:gd name="connsiteX11" fmla="*/ 3348990 w 4823460"/>
              <a:gd name="connsiteY11" fmla="*/ 23561 h 137899"/>
              <a:gd name="connsiteX12" fmla="*/ 3714750 w 4823460"/>
              <a:gd name="connsiteY12" fmla="*/ 103571 h 137899"/>
              <a:gd name="connsiteX13" fmla="*/ 4000500 w 4823460"/>
              <a:gd name="connsiteY13" fmla="*/ 12131 h 137899"/>
              <a:gd name="connsiteX14" fmla="*/ 4251960 w 4823460"/>
              <a:gd name="connsiteY14" fmla="*/ 69281 h 137899"/>
              <a:gd name="connsiteX15" fmla="*/ 4514850 w 4823460"/>
              <a:gd name="connsiteY15" fmla="*/ 701 h 137899"/>
              <a:gd name="connsiteX16" fmla="*/ 4707828 w 4823460"/>
              <a:gd name="connsiteY16" fmla="*/ 35080 h 137899"/>
              <a:gd name="connsiteX17" fmla="*/ 4823460 w 4823460"/>
              <a:gd name="connsiteY17" fmla="*/ 57851 h 137899"/>
              <a:gd name="connsiteX0" fmla="*/ 0 w 4726964"/>
              <a:gd name="connsiteY0" fmla="*/ 92141 h 5993292"/>
              <a:gd name="connsiteX1" fmla="*/ 205740 w 4726964"/>
              <a:gd name="connsiteY1" fmla="*/ 23561 h 5993292"/>
              <a:gd name="connsiteX2" fmla="*/ 468630 w 4726964"/>
              <a:gd name="connsiteY2" fmla="*/ 126431 h 5993292"/>
              <a:gd name="connsiteX3" fmla="*/ 880110 w 4726964"/>
              <a:gd name="connsiteY3" fmla="*/ 69281 h 5993292"/>
              <a:gd name="connsiteX4" fmla="*/ 1143000 w 4726964"/>
              <a:gd name="connsiteY4" fmla="*/ 126431 h 5993292"/>
              <a:gd name="connsiteX5" fmla="*/ 1474470 w 4726964"/>
              <a:gd name="connsiteY5" fmla="*/ 34991 h 5993292"/>
              <a:gd name="connsiteX6" fmla="*/ 1805940 w 4726964"/>
              <a:gd name="connsiteY6" fmla="*/ 126431 h 5993292"/>
              <a:gd name="connsiteX7" fmla="*/ 2148840 w 4726964"/>
              <a:gd name="connsiteY7" fmla="*/ 57851 h 5993292"/>
              <a:gd name="connsiteX8" fmla="*/ 2457450 w 4726964"/>
              <a:gd name="connsiteY8" fmla="*/ 137861 h 5993292"/>
              <a:gd name="connsiteX9" fmla="*/ 2823210 w 4726964"/>
              <a:gd name="connsiteY9" fmla="*/ 69281 h 5993292"/>
              <a:gd name="connsiteX10" fmla="*/ 3063240 w 4726964"/>
              <a:gd name="connsiteY10" fmla="*/ 126431 h 5993292"/>
              <a:gd name="connsiteX11" fmla="*/ 3348990 w 4726964"/>
              <a:gd name="connsiteY11" fmla="*/ 23561 h 5993292"/>
              <a:gd name="connsiteX12" fmla="*/ 3714750 w 4726964"/>
              <a:gd name="connsiteY12" fmla="*/ 103571 h 5993292"/>
              <a:gd name="connsiteX13" fmla="*/ 4000500 w 4726964"/>
              <a:gd name="connsiteY13" fmla="*/ 12131 h 5993292"/>
              <a:gd name="connsiteX14" fmla="*/ 4251960 w 4726964"/>
              <a:gd name="connsiteY14" fmla="*/ 69281 h 5993292"/>
              <a:gd name="connsiteX15" fmla="*/ 4514850 w 4726964"/>
              <a:gd name="connsiteY15" fmla="*/ 701 h 5993292"/>
              <a:gd name="connsiteX16" fmla="*/ 4707828 w 4726964"/>
              <a:gd name="connsiteY16" fmla="*/ 35080 h 5993292"/>
              <a:gd name="connsiteX17" fmla="*/ 4707829 w 4726964"/>
              <a:gd name="connsiteY17" fmla="*/ 5993292 h 5993292"/>
              <a:gd name="connsiteX0" fmla="*/ 0 w 4726963"/>
              <a:gd name="connsiteY0" fmla="*/ 92141 h 6418596"/>
              <a:gd name="connsiteX1" fmla="*/ 205740 w 4726963"/>
              <a:gd name="connsiteY1" fmla="*/ 23561 h 6418596"/>
              <a:gd name="connsiteX2" fmla="*/ 468630 w 4726963"/>
              <a:gd name="connsiteY2" fmla="*/ 126431 h 6418596"/>
              <a:gd name="connsiteX3" fmla="*/ 880110 w 4726963"/>
              <a:gd name="connsiteY3" fmla="*/ 69281 h 6418596"/>
              <a:gd name="connsiteX4" fmla="*/ 1143000 w 4726963"/>
              <a:gd name="connsiteY4" fmla="*/ 126431 h 6418596"/>
              <a:gd name="connsiteX5" fmla="*/ 1474470 w 4726963"/>
              <a:gd name="connsiteY5" fmla="*/ 34991 h 6418596"/>
              <a:gd name="connsiteX6" fmla="*/ 1805940 w 4726963"/>
              <a:gd name="connsiteY6" fmla="*/ 126431 h 6418596"/>
              <a:gd name="connsiteX7" fmla="*/ 2148840 w 4726963"/>
              <a:gd name="connsiteY7" fmla="*/ 57851 h 6418596"/>
              <a:gd name="connsiteX8" fmla="*/ 2457450 w 4726963"/>
              <a:gd name="connsiteY8" fmla="*/ 137861 h 6418596"/>
              <a:gd name="connsiteX9" fmla="*/ 2823210 w 4726963"/>
              <a:gd name="connsiteY9" fmla="*/ 69281 h 6418596"/>
              <a:gd name="connsiteX10" fmla="*/ 3063240 w 4726963"/>
              <a:gd name="connsiteY10" fmla="*/ 126431 h 6418596"/>
              <a:gd name="connsiteX11" fmla="*/ 3348990 w 4726963"/>
              <a:gd name="connsiteY11" fmla="*/ 23561 h 6418596"/>
              <a:gd name="connsiteX12" fmla="*/ 3714750 w 4726963"/>
              <a:gd name="connsiteY12" fmla="*/ 103571 h 6418596"/>
              <a:gd name="connsiteX13" fmla="*/ 4000500 w 4726963"/>
              <a:gd name="connsiteY13" fmla="*/ 12131 h 6418596"/>
              <a:gd name="connsiteX14" fmla="*/ 4251960 w 4726963"/>
              <a:gd name="connsiteY14" fmla="*/ 69281 h 6418596"/>
              <a:gd name="connsiteX15" fmla="*/ 4514850 w 4726963"/>
              <a:gd name="connsiteY15" fmla="*/ 701 h 6418596"/>
              <a:gd name="connsiteX16" fmla="*/ 4707828 w 4726963"/>
              <a:gd name="connsiteY16" fmla="*/ 35080 h 6418596"/>
              <a:gd name="connsiteX17" fmla="*/ 4707829 w 4726963"/>
              <a:gd name="connsiteY17" fmla="*/ 5993292 h 6418596"/>
              <a:gd name="connsiteX18" fmla="*/ 4724347 w 4726963"/>
              <a:gd name="connsiteY18" fmla="*/ 5936213 h 6418596"/>
              <a:gd name="connsiteX0" fmla="*/ 0 w 5153833"/>
              <a:gd name="connsiteY0" fmla="*/ 92141 h 6394730"/>
              <a:gd name="connsiteX1" fmla="*/ 205740 w 5153833"/>
              <a:gd name="connsiteY1" fmla="*/ 23561 h 6394730"/>
              <a:gd name="connsiteX2" fmla="*/ 468630 w 5153833"/>
              <a:gd name="connsiteY2" fmla="*/ 126431 h 6394730"/>
              <a:gd name="connsiteX3" fmla="*/ 880110 w 5153833"/>
              <a:gd name="connsiteY3" fmla="*/ 69281 h 6394730"/>
              <a:gd name="connsiteX4" fmla="*/ 1143000 w 5153833"/>
              <a:gd name="connsiteY4" fmla="*/ 126431 h 6394730"/>
              <a:gd name="connsiteX5" fmla="*/ 1474470 w 5153833"/>
              <a:gd name="connsiteY5" fmla="*/ 34991 h 6394730"/>
              <a:gd name="connsiteX6" fmla="*/ 1805940 w 5153833"/>
              <a:gd name="connsiteY6" fmla="*/ 126431 h 6394730"/>
              <a:gd name="connsiteX7" fmla="*/ 2148840 w 5153833"/>
              <a:gd name="connsiteY7" fmla="*/ 57851 h 6394730"/>
              <a:gd name="connsiteX8" fmla="*/ 2457450 w 5153833"/>
              <a:gd name="connsiteY8" fmla="*/ 137861 h 6394730"/>
              <a:gd name="connsiteX9" fmla="*/ 2823210 w 5153833"/>
              <a:gd name="connsiteY9" fmla="*/ 69281 h 6394730"/>
              <a:gd name="connsiteX10" fmla="*/ 3063240 w 5153833"/>
              <a:gd name="connsiteY10" fmla="*/ 126431 h 6394730"/>
              <a:gd name="connsiteX11" fmla="*/ 3348990 w 5153833"/>
              <a:gd name="connsiteY11" fmla="*/ 23561 h 6394730"/>
              <a:gd name="connsiteX12" fmla="*/ 3714750 w 5153833"/>
              <a:gd name="connsiteY12" fmla="*/ 103571 h 6394730"/>
              <a:gd name="connsiteX13" fmla="*/ 4000500 w 5153833"/>
              <a:gd name="connsiteY13" fmla="*/ 12131 h 6394730"/>
              <a:gd name="connsiteX14" fmla="*/ 4251960 w 5153833"/>
              <a:gd name="connsiteY14" fmla="*/ 69281 h 6394730"/>
              <a:gd name="connsiteX15" fmla="*/ 4514850 w 5153833"/>
              <a:gd name="connsiteY15" fmla="*/ 701 h 6394730"/>
              <a:gd name="connsiteX16" fmla="*/ 4707828 w 5153833"/>
              <a:gd name="connsiteY16" fmla="*/ 35080 h 6394730"/>
              <a:gd name="connsiteX17" fmla="*/ 4707829 w 5153833"/>
              <a:gd name="connsiteY17" fmla="*/ 5993292 h 6394730"/>
              <a:gd name="connsiteX18" fmla="*/ 5153833 w 5153833"/>
              <a:gd name="connsiteY18" fmla="*/ 5833285 h 6394730"/>
              <a:gd name="connsiteX0" fmla="*/ 0 w 5153833"/>
              <a:gd name="connsiteY0" fmla="*/ 92141 h 6394730"/>
              <a:gd name="connsiteX1" fmla="*/ 205740 w 5153833"/>
              <a:gd name="connsiteY1" fmla="*/ 23561 h 6394730"/>
              <a:gd name="connsiteX2" fmla="*/ 468630 w 5153833"/>
              <a:gd name="connsiteY2" fmla="*/ 126431 h 6394730"/>
              <a:gd name="connsiteX3" fmla="*/ 880110 w 5153833"/>
              <a:gd name="connsiteY3" fmla="*/ 69281 h 6394730"/>
              <a:gd name="connsiteX4" fmla="*/ 1143000 w 5153833"/>
              <a:gd name="connsiteY4" fmla="*/ 126431 h 6394730"/>
              <a:gd name="connsiteX5" fmla="*/ 1474470 w 5153833"/>
              <a:gd name="connsiteY5" fmla="*/ 34991 h 6394730"/>
              <a:gd name="connsiteX6" fmla="*/ 1805940 w 5153833"/>
              <a:gd name="connsiteY6" fmla="*/ 126431 h 6394730"/>
              <a:gd name="connsiteX7" fmla="*/ 2148840 w 5153833"/>
              <a:gd name="connsiteY7" fmla="*/ 57851 h 6394730"/>
              <a:gd name="connsiteX8" fmla="*/ 2457450 w 5153833"/>
              <a:gd name="connsiteY8" fmla="*/ 137861 h 6394730"/>
              <a:gd name="connsiteX9" fmla="*/ 2823210 w 5153833"/>
              <a:gd name="connsiteY9" fmla="*/ 69281 h 6394730"/>
              <a:gd name="connsiteX10" fmla="*/ 3063240 w 5153833"/>
              <a:gd name="connsiteY10" fmla="*/ 126431 h 6394730"/>
              <a:gd name="connsiteX11" fmla="*/ 3348990 w 5153833"/>
              <a:gd name="connsiteY11" fmla="*/ 23561 h 6394730"/>
              <a:gd name="connsiteX12" fmla="*/ 3714750 w 5153833"/>
              <a:gd name="connsiteY12" fmla="*/ 103571 h 6394730"/>
              <a:gd name="connsiteX13" fmla="*/ 4000500 w 5153833"/>
              <a:gd name="connsiteY13" fmla="*/ 12131 h 6394730"/>
              <a:gd name="connsiteX14" fmla="*/ 4251960 w 5153833"/>
              <a:gd name="connsiteY14" fmla="*/ 69281 h 6394730"/>
              <a:gd name="connsiteX15" fmla="*/ 4514850 w 5153833"/>
              <a:gd name="connsiteY15" fmla="*/ 701 h 6394730"/>
              <a:gd name="connsiteX16" fmla="*/ 4707828 w 5153833"/>
              <a:gd name="connsiteY16" fmla="*/ 35080 h 6394730"/>
              <a:gd name="connsiteX17" fmla="*/ 4707829 w 5153833"/>
              <a:gd name="connsiteY17" fmla="*/ 5993292 h 6394730"/>
              <a:gd name="connsiteX18" fmla="*/ 5153833 w 5153833"/>
              <a:gd name="connsiteY18" fmla="*/ 5833285 h 6394730"/>
              <a:gd name="connsiteX0" fmla="*/ 0 w 5153833"/>
              <a:gd name="connsiteY0" fmla="*/ 92141 h 5833697"/>
              <a:gd name="connsiteX1" fmla="*/ 205740 w 5153833"/>
              <a:gd name="connsiteY1" fmla="*/ 23561 h 5833697"/>
              <a:gd name="connsiteX2" fmla="*/ 468630 w 5153833"/>
              <a:gd name="connsiteY2" fmla="*/ 126431 h 5833697"/>
              <a:gd name="connsiteX3" fmla="*/ 880110 w 5153833"/>
              <a:gd name="connsiteY3" fmla="*/ 69281 h 5833697"/>
              <a:gd name="connsiteX4" fmla="*/ 1143000 w 5153833"/>
              <a:gd name="connsiteY4" fmla="*/ 126431 h 5833697"/>
              <a:gd name="connsiteX5" fmla="*/ 1474470 w 5153833"/>
              <a:gd name="connsiteY5" fmla="*/ 34991 h 5833697"/>
              <a:gd name="connsiteX6" fmla="*/ 1805940 w 5153833"/>
              <a:gd name="connsiteY6" fmla="*/ 126431 h 5833697"/>
              <a:gd name="connsiteX7" fmla="*/ 2148840 w 5153833"/>
              <a:gd name="connsiteY7" fmla="*/ 57851 h 5833697"/>
              <a:gd name="connsiteX8" fmla="*/ 2457450 w 5153833"/>
              <a:gd name="connsiteY8" fmla="*/ 137861 h 5833697"/>
              <a:gd name="connsiteX9" fmla="*/ 2823210 w 5153833"/>
              <a:gd name="connsiteY9" fmla="*/ 69281 h 5833697"/>
              <a:gd name="connsiteX10" fmla="*/ 3063240 w 5153833"/>
              <a:gd name="connsiteY10" fmla="*/ 126431 h 5833697"/>
              <a:gd name="connsiteX11" fmla="*/ 3348990 w 5153833"/>
              <a:gd name="connsiteY11" fmla="*/ 23561 h 5833697"/>
              <a:gd name="connsiteX12" fmla="*/ 3714750 w 5153833"/>
              <a:gd name="connsiteY12" fmla="*/ 103571 h 5833697"/>
              <a:gd name="connsiteX13" fmla="*/ 4000500 w 5153833"/>
              <a:gd name="connsiteY13" fmla="*/ 12131 h 5833697"/>
              <a:gd name="connsiteX14" fmla="*/ 4251960 w 5153833"/>
              <a:gd name="connsiteY14" fmla="*/ 69281 h 5833697"/>
              <a:gd name="connsiteX15" fmla="*/ 4514850 w 5153833"/>
              <a:gd name="connsiteY15" fmla="*/ 701 h 5833697"/>
              <a:gd name="connsiteX16" fmla="*/ 4707828 w 5153833"/>
              <a:gd name="connsiteY16" fmla="*/ 35080 h 5833697"/>
              <a:gd name="connsiteX17" fmla="*/ 4757386 w 5153833"/>
              <a:gd name="connsiteY17" fmla="*/ 4620935 h 5833697"/>
              <a:gd name="connsiteX18" fmla="*/ 5153833 w 5153833"/>
              <a:gd name="connsiteY18" fmla="*/ 5833285 h 5833697"/>
              <a:gd name="connsiteX0" fmla="*/ 0 w 4757389"/>
              <a:gd name="connsiteY0" fmla="*/ 92141 h 5498784"/>
              <a:gd name="connsiteX1" fmla="*/ 205740 w 4757389"/>
              <a:gd name="connsiteY1" fmla="*/ 23561 h 5498784"/>
              <a:gd name="connsiteX2" fmla="*/ 468630 w 4757389"/>
              <a:gd name="connsiteY2" fmla="*/ 126431 h 5498784"/>
              <a:gd name="connsiteX3" fmla="*/ 880110 w 4757389"/>
              <a:gd name="connsiteY3" fmla="*/ 69281 h 5498784"/>
              <a:gd name="connsiteX4" fmla="*/ 1143000 w 4757389"/>
              <a:gd name="connsiteY4" fmla="*/ 126431 h 5498784"/>
              <a:gd name="connsiteX5" fmla="*/ 1474470 w 4757389"/>
              <a:gd name="connsiteY5" fmla="*/ 34991 h 5498784"/>
              <a:gd name="connsiteX6" fmla="*/ 1805940 w 4757389"/>
              <a:gd name="connsiteY6" fmla="*/ 126431 h 5498784"/>
              <a:gd name="connsiteX7" fmla="*/ 2148840 w 4757389"/>
              <a:gd name="connsiteY7" fmla="*/ 57851 h 5498784"/>
              <a:gd name="connsiteX8" fmla="*/ 2457450 w 4757389"/>
              <a:gd name="connsiteY8" fmla="*/ 137861 h 5498784"/>
              <a:gd name="connsiteX9" fmla="*/ 2823210 w 4757389"/>
              <a:gd name="connsiteY9" fmla="*/ 69281 h 5498784"/>
              <a:gd name="connsiteX10" fmla="*/ 3063240 w 4757389"/>
              <a:gd name="connsiteY10" fmla="*/ 126431 h 5498784"/>
              <a:gd name="connsiteX11" fmla="*/ 3348990 w 4757389"/>
              <a:gd name="connsiteY11" fmla="*/ 23561 h 5498784"/>
              <a:gd name="connsiteX12" fmla="*/ 3714750 w 4757389"/>
              <a:gd name="connsiteY12" fmla="*/ 103571 h 5498784"/>
              <a:gd name="connsiteX13" fmla="*/ 4000500 w 4757389"/>
              <a:gd name="connsiteY13" fmla="*/ 12131 h 5498784"/>
              <a:gd name="connsiteX14" fmla="*/ 4251960 w 4757389"/>
              <a:gd name="connsiteY14" fmla="*/ 69281 h 5498784"/>
              <a:gd name="connsiteX15" fmla="*/ 4514850 w 4757389"/>
              <a:gd name="connsiteY15" fmla="*/ 701 h 5498784"/>
              <a:gd name="connsiteX16" fmla="*/ 4707828 w 4757389"/>
              <a:gd name="connsiteY16" fmla="*/ 35080 h 5498784"/>
              <a:gd name="connsiteX17" fmla="*/ 4757386 w 4757389"/>
              <a:gd name="connsiteY17" fmla="*/ 4620935 h 5498784"/>
              <a:gd name="connsiteX18" fmla="*/ 2907290 w 4757389"/>
              <a:gd name="connsiteY18" fmla="*/ 5490197 h 5498784"/>
              <a:gd name="connsiteX0" fmla="*/ 0 w 4757389"/>
              <a:gd name="connsiteY0" fmla="*/ 92141 h 5498784"/>
              <a:gd name="connsiteX1" fmla="*/ 205740 w 4757389"/>
              <a:gd name="connsiteY1" fmla="*/ 23561 h 5498784"/>
              <a:gd name="connsiteX2" fmla="*/ 468630 w 4757389"/>
              <a:gd name="connsiteY2" fmla="*/ 126431 h 5498784"/>
              <a:gd name="connsiteX3" fmla="*/ 880110 w 4757389"/>
              <a:gd name="connsiteY3" fmla="*/ 69281 h 5498784"/>
              <a:gd name="connsiteX4" fmla="*/ 1143000 w 4757389"/>
              <a:gd name="connsiteY4" fmla="*/ 126431 h 5498784"/>
              <a:gd name="connsiteX5" fmla="*/ 1474470 w 4757389"/>
              <a:gd name="connsiteY5" fmla="*/ 34991 h 5498784"/>
              <a:gd name="connsiteX6" fmla="*/ 1805940 w 4757389"/>
              <a:gd name="connsiteY6" fmla="*/ 126431 h 5498784"/>
              <a:gd name="connsiteX7" fmla="*/ 2148840 w 4757389"/>
              <a:gd name="connsiteY7" fmla="*/ 57851 h 5498784"/>
              <a:gd name="connsiteX8" fmla="*/ 2457450 w 4757389"/>
              <a:gd name="connsiteY8" fmla="*/ 137861 h 5498784"/>
              <a:gd name="connsiteX9" fmla="*/ 2823210 w 4757389"/>
              <a:gd name="connsiteY9" fmla="*/ 69281 h 5498784"/>
              <a:gd name="connsiteX10" fmla="*/ 3063240 w 4757389"/>
              <a:gd name="connsiteY10" fmla="*/ 126431 h 5498784"/>
              <a:gd name="connsiteX11" fmla="*/ 3348990 w 4757389"/>
              <a:gd name="connsiteY11" fmla="*/ 23561 h 5498784"/>
              <a:gd name="connsiteX12" fmla="*/ 3714750 w 4757389"/>
              <a:gd name="connsiteY12" fmla="*/ 103571 h 5498784"/>
              <a:gd name="connsiteX13" fmla="*/ 4000500 w 4757389"/>
              <a:gd name="connsiteY13" fmla="*/ 12131 h 5498784"/>
              <a:gd name="connsiteX14" fmla="*/ 4251960 w 4757389"/>
              <a:gd name="connsiteY14" fmla="*/ 69281 h 5498784"/>
              <a:gd name="connsiteX15" fmla="*/ 4514850 w 4757389"/>
              <a:gd name="connsiteY15" fmla="*/ 701 h 5498784"/>
              <a:gd name="connsiteX16" fmla="*/ 4707828 w 4757389"/>
              <a:gd name="connsiteY16" fmla="*/ 35080 h 5498784"/>
              <a:gd name="connsiteX17" fmla="*/ 4757386 w 4757389"/>
              <a:gd name="connsiteY17" fmla="*/ 4620935 h 5498784"/>
              <a:gd name="connsiteX18" fmla="*/ 2907290 w 4757389"/>
              <a:gd name="connsiteY18" fmla="*/ 5490197 h 5498784"/>
              <a:gd name="connsiteX0" fmla="*/ 0 w 4757389"/>
              <a:gd name="connsiteY0" fmla="*/ 92141 h 5498784"/>
              <a:gd name="connsiteX1" fmla="*/ 205740 w 4757389"/>
              <a:gd name="connsiteY1" fmla="*/ 23561 h 5498784"/>
              <a:gd name="connsiteX2" fmla="*/ 468630 w 4757389"/>
              <a:gd name="connsiteY2" fmla="*/ 126431 h 5498784"/>
              <a:gd name="connsiteX3" fmla="*/ 880110 w 4757389"/>
              <a:gd name="connsiteY3" fmla="*/ 69281 h 5498784"/>
              <a:gd name="connsiteX4" fmla="*/ 1143000 w 4757389"/>
              <a:gd name="connsiteY4" fmla="*/ 126431 h 5498784"/>
              <a:gd name="connsiteX5" fmla="*/ 1474470 w 4757389"/>
              <a:gd name="connsiteY5" fmla="*/ 34991 h 5498784"/>
              <a:gd name="connsiteX6" fmla="*/ 1805940 w 4757389"/>
              <a:gd name="connsiteY6" fmla="*/ 126431 h 5498784"/>
              <a:gd name="connsiteX7" fmla="*/ 2148840 w 4757389"/>
              <a:gd name="connsiteY7" fmla="*/ 57851 h 5498784"/>
              <a:gd name="connsiteX8" fmla="*/ 2457450 w 4757389"/>
              <a:gd name="connsiteY8" fmla="*/ 137861 h 5498784"/>
              <a:gd name="connsiteX9" fmla="*/ 2823210 w 4757389"/>
              <a:gd name="connsiteY9" fmla="*/ 69281 h 5498784"/>
              <a:gd name="connsiteX10" fmla="*/ 3063240 w 4757389"/>
              <a:gd name="connsiteY10" fmla="*/ 126431 h 5498784"/>
              <a:gd name="connsiteX11" fmla="*/ 3348990 w 4757389"/>
              <a:gd name="connsiteY11" fmla="*/ 23561 h 5498784"/>
              <a:gd name="connsiteX12" fmla="*/ 3714750 w 4757389"/>
              <a:gd name="connsiteY12" fmla="*/ 103571 h 5498784"/>
              <a:gd name="connsiteX13" fmla="*/ 4000500 w 4757389"/>
              <a:gd name="connsiteY13" fmla="*/ 12131 h 5498784"/>
              <a:gd name="connsiteX14" fmla="*/ 4251960 w 4757389"/>
              <a:gd name="connsiteY14" fmla="*/ 69281 h 5498784"/>
              <a:gd name="connsiteX15" fmla="*/ 4514850 w 4757389"/>
              <a:gd name="connsiteY15" fmla="*/ 701 h 5498784"/>
              <a:gd name="connsiteX16" fmla="*/ 4707828 w 4757389"/>
              <a:gd name="connsiteY16" fmla="*/ 35080 h 5498784"/>
              <a:gd name="connsiteX17" fmla="*/ 4757386 w 4757389"/>
              <a:gd name="connsiteY17" fmla="*/ 4620935 h 5498784"/>
              <a:gd name="connsiteX18" fmla="*/ 2907290 w 4757389"/>
              <a:gd name="connsiteY18" fmla="*/ 5490197 h 5498784"/>
              <a:gd name="connsiteX0" fmla="*/ 0 w 4757534"/>
              <a:gd name="connsiteY0" fmla="*/ 92141 h 5490334"/>
              <a:gd name="connsiteX1" fmla="*/ 205740 w 4757534"/>
              <a:gd name="connsiteY1" fmla="*/ 23561 h 5490334"/>
              <a:gd name="connsiteX2" fmla="*/ 468630 w 4757534"/>
              <a:gd name="connsiteY2" fmla="*/ 126431 h 5490334"/>
              <a:gd name="connsiteX3" fmla="*/ 880110 w 4757534"/>
              <a:gd name="connsiteY3" fmla="*/ 69281 h 5490334"/>
              <a:gd name="connsiteX4" fmla="*/ 1143000 w 4757534"/>
              <a:gd name="connsiteY4" fmla="*/ 126431 h 5490334"/>
              <a:gd name="connsiteX5" fmla="*/ 1474470 w 4757534"/>
              <a:gd name="connsiteY5" fmla="*/ 34991 h 5490334"/>
              <a:gd name="connsiteX6" fmla="*/ 1805940 w 4757534"/>
              <a:gd name="connsiteY6" fmla="*/ 126431 h 5490334"/>
              <a:gd name="connsiteX7" fmla="*/ 2148840 w 4757534"/>
              <a:gd name="connsiteY7" fmla="*/ 57851 h 5490334"/>
              <a:gd name="connsiteX8" fmla="*/ 2457450 w 4757534"/>
              <a:gd name="connsiteY8" fmla="*/ 137861 h 5490334"/>
              <a:gd name="connsiteX9" fmla="*/ 2823210 w 4757534"/>
              <a:gd name="connsiteY9" fmla="*/ 69281 h 5490334"/>
              <a:gd name="connsiteX10" fmla="*/ 3063240 w 4757534"/>
              <a:gd name="connsiteY10" fmla="*/ 126431 h 5490334"/>
              <a:gd name="connsiteX11" fmla="*/ 3348990 w 4757534"/>
              <a:gd name="connsiteY11" fmla="*/ 23561 h 5490334"/>
              <a:gd name="connsiteX12" fmla="*/ 3714750 w 4757534"/>
              <a:gd name="connsiteY12" fmla="*/ 103571 h 5490334"/>
              <a:gd name="connsiteX13" fmla="*/ 4000500 w 4757534"/>
              <a:gd name="connsiteY13" fmla="*/ 12131 h 5490334"/>
              <a:gd name="connsiteX14" fmla="*/ 4251960 w 4757534"/>
              <a:gd name="connsiteY14" fmla="*/ 69281 h 5490334"/>
              <a:gd name="connsiteX15" fmla="*/ 4514850 w 4757534"/>
              <a:gd name="connsiteY15" fmla="*/ 701 h 5490334"/>
              <a:gd name="connsiteX16" fmla="*/ 4707828 w 4757534"/>
              <a:gd name="connsiteY16" fmla="*/ 35080 h 5490334"/>
              <a:gd name="connsiteX17" fmla="*/ 4757386 w 4757534"/>
              <a:gd name="connsiteY17" fmla="*/ 4620935 h 5490334"/>
              <a:gd name="connsiteX18" fmla="*/ 2907290 w 4757534"/>
              <a:gd name="connsiteY18" fmla="*/ 5490197 h 5490334"/>
              <a:gd name="connsiteX0" fmla="*/ 99115 w 4856557"/>
              <a:gd name="connsiteY0" fmla="*/ 92141 h 4805336"/>
              <a:gd name="connsiteX1" fmla="*/ 304855 w 4856557"/>
              <a:gd name="connsiteY1" fmla="*/ 23561 h 4805336"/>
              <a:gd name="connsiteX2" fmla="*/ 567745 w 4856557"/>
              <a:gd name="connsiteY2" fmla="*/ 126431 h 4805336"/>
              <a:gd name="connsiteX3" fmla="*/ 979225 w 4856557"/>
              <a:gd name="connsiteY3" fmla="*/ 69281 h 4805336"/>
              <a:gd name="connsiteX4" fmla="*/ 1242115 w 4856557"/>
              <a:gd name="connsiteY4" fmla="*/ 126431 h 4805336"/>
              <a:gd name="connsiteX5" fmla="*/ 1573585 w 4856557"/>
              <a:gd name="connsiteY5" fmla="*/ 34991 h 4805336"/>
              <a:gd name="connsiteX6" fmla="*/ 1905055 w 4856557"/>
              <a:gd name="connsiteY6" fmla="*/ 126431 h 4805336"/>
              <a:gd name="connsiteX7" fmla="*/ 2247955 w 4856557"/>
              <a:gd name="connsiteY7" fmla="*/ 57851 h 4805336"/>
              <a:gd name="connsiteX8" fmla="*/ 2556565 w 4856557"/>
              <a:gd name="connsiteY8" fmla="*/ 137861 h 4805336"/>
              <a:gd name="connsiteX9" fmla="*/ 2922325 w 4856557"/>
              <a:gd name="connsiteY9" fmla="*/ 69281 h 4805336"/>
              <a:gd name="connsiteX10" fmla="*/ 3162355 w 4856557"/>
              <a:gd name="connsiteY10" fmla="*/ 126431 h 4805336"/>
              <a:gd name="connsiteX11" fmla="*/ 3448105 w 4856557"/>
              <a:gd name="connsiteY11" fmla="*/ 23561 h 4805336"/>
              <a:gd name="connsiteX12" fmla="*/ 3813865 w 4856557"/>
              <a:gd name="connsiteY12" fmla="*/ 103571 h 4805336"/>
              <a:gd name="connsiteX13" fmla="*/ 4099615 w 4856557"/>
              <a:gd name="connsiteY13" fmla="*/ 12131 h 4805336"/>
              <a:gd name="connsiteX14" fmla="*/ 4351075 w 4856557"/>
              <a:gd name="connsiteY14" fmla="*/ 69281 h 4805336"/>
              <a:gd name="connsiteX15" fmla="*/ 4613965 w 4856557"/>
              <a:gd name="connsiteY15" fmla="*/ 701 h 4805336"/>
              <a:gd name="connsiteX16" fmla="*/ 4806943 w 4856557"/>
              <a:gd name="connsiteY16" fmla="*/ 35080 h 4805336"/>
              <a:gd name="connsiteX17" fmla="*/ 4856501 w 4856557"/>
              <a:gd name="connsiteY17" fmla="*/ 4620935 h 4805336"/>
              <a:gd name="connsiteX18" fmla="*/ 1 w 4856557"/>
              <a:gd name="connsiteY18" fmla="*/ 4804018 h 4805336"/>
              <a:gd name="connsiteX0" fmla="*/ 444943 w 5202385"/>
              <a:gd name="connsiteY0" fmla="*/ 92141 h 4810673"/>
              <a:gd name="connsiteX1" fmla="*/ 650683 w 5202385"/>
              <a:gd name="connsiteY1" fmla="*/ 23561 h 4810673"/>
              <a:gd name="connsiteX2" fmla="*/ 913573 w 5202385"/>
              <a:gd name="connsiteY2" fmla="*/ 126431 h 4810673"/>
              <a:gd name="connsiteX3" fmla="*/ 1325053 w 5202385"/>
              <a:gd name="connsiteY3" fmla="*/ 69281 h 4810673"/>
              <a:gd name="connsiteX4" fmla="*/ 1587943 w 5202385"/>
              <a:gd name="connsiteY4" fmla="*/ 126431 h 4810673"/>
              <a:gd name="connsiteX5" fmla="*/ 1919413 w 5202385"/>
              <a:gd name="connsiteY5" fmla="*/ 34991 h 4810673"/>
              <a:gd name="connsiteX6" fmla="*/ 2250883 w 5202385"/>
              <a:gd name="connsiteY6" fmla="*/ 126431 h 4810673"/>
              <a:gd name="connsiteX7" fmla="*/ 2593783 w 5202385"/>
              <a:gd name="connsiteY7" fmla="*/ 57851 h 4810673"/>
              <a:gd name="connsiteX8" fmla="*/ 2902393 w 5202385"/>
              <a:gd name="connsiteY8" fmla="*/ 137861 h 4810673"/>
              <a:gd name="connsiteX9" fmla="*/ 3268153 w 5202385"/>
              <a:gd name="connsiteY9" fmla="*/ 69281 h 4810673"/>
              <a:gd name="connsiteX10" fmla="*/ 3508183 w 5202385"/>
              <a:gd name="connsiteY10" fmla="*/ 126431 h 4810673"/>
              <a:gd name="connsiteX11" fmla="*/ 3793933 w 5202385"/>
              <a:gd name="connsiteY11" fmla="*/ 23561 h 4810673"/>
              <a:gd name="connsiteX12" fmla="*/ 4159693 w 5202385"/>
              <a:gd name="connsiteY12" fmla="*/ 103571 h 4810673"/>
              <a:gd name="connsiteX13" fmla="*/ 4445443 w 5202385"/>
              <a:gd name="connsiteY13" fmla="*/ 12131 h 4810673"/>
              <a:gd name="connsiteX14" fmla="*/ 4696903 w 5202385"/>
              <a:gd name="connsiteY14" fmla="*/ 69281 h 4810673"/>
              <a:gd name="connsiteX15" fmla="*/ 4959793 w 5202385"/>
              <a:gd name="connsiteY15" fmla="*/ 701 h 4810673"/>
              <a:gd name="connsiteX16" fmla="*/ 5152771 w 5202385"/>
              <a:gd name="connsiteY16" fmla="*/ 35080 h 4810673"/>
              <a:gd name="connsiteX17" fmla="*/ 5202329 w 5202385"/>
              <a:gd name="connsiteY17" fmla="*/ 4620935 h 4810673"/>
              <a:gd name="connsiteX18" fmla="*/ 345829 w 5202385"/>
              <a:gd name="connsiteY18" fmla="*/ 4804018 h 4810673"/>
              <a:gd name="connsiteX19" fmla="*/ 395387 w 5202385"/>
              <a:gd name="connsiteY19" fmla="*/ 4769712 h 4810673"/>
              <a:gd name="connsiteX0" fmla="*/ 480494 w 5237936"/>
              <a:gd name="connsiteY0" fmla="*/ 92141 h 4805336"/>
              <a:gd name="connsiteX1" fmla="*/ 686234 w 5237936"/>
              <a:gd name="connsiteY1" fmla="*/ 23561 h 4805336"/>
              <a:gd name="connsiteX2" fmla="*/ 949124 w 5237936"/>
              <a:gd name="connsiteY2" fmla="*/ 126431 h 4805336"/>
              <a:gd name="connsiteX3" fmla="*/ 1360604 w 5237936"/>
              <a:gd name="connsiteY3" fmla="*/ 69281 h 4805336"/>
              <a:gd name="connsiteX4" fmla="*/ 1623494 w 5237936"/>
              <a:gd name="connsiteY4" fmla="*/ 126431 h 4805336"/>
              <a:gd name="connsiteX5" fmla="*/ 1954964 w 5237936"/>
              <a:gd name="connsiteY5" fmla="*/ 34991 h 4805336"/>
              <a:gd name="connsiteX6" fmla="*/ 2286434 w 5237936"/>
              <a:gd name="connsiteY6" fmla="*/ 126431 h 4805336"/>
              <a:gd name="connsiteX7" fmla="*/ 2629334 w 5237936"/>
              <a:gd name="connsiteY7" fmla="*/ 57851 h 4805336"/>
              <a:gd name="connsiteX8" fmla="*/ 2937944 w 5237936"/>
              <a:gd name="connsiteY8" fmla="*/ 137861 h 4805336"/>
              <a:gd name="connsiteX9" fmla="*/ 3303704 w 5237936"/>
              <a:gd name="connsiteY9" fmla="*/ 69281 h 4805336"/>
              <a:gd name="connsiteX10" fmla="*/ 3543734 w 5237936"/>
              <a:gd name="connsiteY10" fmla="*/ 126431 h 4805336"/>
              <a:gd name="connsiteX11" fmla="*/ 3829484 w 5237936"/>
              <a:gd name="connsiteY11" fmla="*/ 23561 h 4805336"/>
              <a:gd name="connsiteX12" fmla="*/ 4195244 w 5237936"/>
              <a:gd name="connsiteY12" fmla="*/ 103571 h 4805336"/>
              <a:gd name="connsiteX13" fmla="*/ 4480994 w 5237936"/>
              <a:gd name="connsiteY13" fmla="*/ 12131 h 4805336"/>
              <a:gd name="connsiteX14" fmla="*/ 4732454 w 5237936"/>
              <a:gd name="connsiteY14" fmla="*/ 69281 h 4805336"/>
              <a:gd name="connsiteX15" fmla="*/ 4995344 w 5237936"/>
              <a:gd name="connsiteY15" fmla="*/ 701 h 4805336"/>
              <a:gd name="connsiteX16" fmla="*/ 5188322 w 5237936"/>
              <a:gd name="connsiteY16" fmla="*/ 35080 h 4805336"/>
              <a:gd name="connsiteX17" fmla="*/ 5237880 w 5237936"/>
              <a:gd name="connsiteY17" fmla="*/ 4620935 h 4805336"/>
              <a:gd name="connsiteX18" fmla="*/ 381380 w 5237936"/>
              <a:gd name="connsiteY18" fmla="*/ 4804018 h 4805336"/>
              <a:gd name="connsiteX19" fmla="*/ 298788 w 5237936"/>
              <a:gd name="connsiteY19" fmla="*/ 584026 h 4805336"/>
              <a:gd name="connsiteX0" fmla="*/ 99116 w 4856558"/>
              <a:gd name="connsiteY0" fmla="*/ 92141 h 4805336"/>
              <a:gd name="connsiteX1" fmla="*/ 304856 w 4856558"/>
              <a:gd name="connsiteY1" fmla="*/ 23561 h 4805336"/>
              <a:gd name="connsiteX2" fmla="*/ 567746 w 4856558"/>
              <a:gd name="connsiteY2" fmla="*/ 126431 h 4805336"/>
              <a:gd name="connsiteX3" fmla="*/ 979226 w 4856558"/>
              <a:gd name="connsiteY3" fmla="*/ 69281 h 4805336"/>
              <a:gd name="connsiteX4" fmla="*/ 1242116 w 4856558"/>
              <a:gd name="connsiteY4" fmla="*/ 126431 h 4805336"/>
              <a:gd name="connsiteX5" fmla="*/ 1573586 w 4856558"/>
              <a:gd name="connsiteY5" fmla="*/ 34991 h 4805336"/>
              <a:gd name="connsiteX6" fmla="*/ 1905056 w 4856558"/>
              <a:gd name="connsiteY6" fmla="*/ 126431 h 4805336"/>
              <a:gd name="connsiteX7" fmla="*/ 2247956 w 4856558"/>
              <a:gd name="connsiteY7" fmla="*/ 57851 h 4805336"/>
              <a:gd name="connsiteX8" fmla="*/ 2556566 w 4856558"/>
              <a:gd name="connsiteY8" fmla="*/ 137861 h 4805336"/>
              <a:gd name="connsiteX9" fmla="*/ 2922326 w 4856558"/>
              <a:gd name="connsiteY9" fmla="*/ 69281 h 4805336"/>
              <a:gd name="connsiteX10" fmla="*/ 3162356 w 4856558"/>
              <a:gd name="connsiteY10" fmla="*/ 126431 h 4805336"/>
              <a:gd name="connsiteX11" fmla="*/ 3448106 w 4856558"/>
              <a:gd name="connsiteY11" fmla="*/ 23561 h 4805336"/>
              <a:gd name="connsiteX12" fmla="*/ 3813866 w 4856558"/>
              <a:gd name="connsiteY12" fmla="*/ 103571 h 4805336"/>
              <a:gd name="connsiteX13" fmla="*/ 4099616 w 4856558"/>
              <a:gd name="connsiteY13" fmla="*/ 12131 h 4805336"/>
              <a:gd name="connsiteX14" fmla="*/ 4351076 w 4856558"/>
              <a:gd name="connsiteY14" fmla="*/ 69281 h 4805336"/>
              <a:gd name="connsiteX15" fmla="*/ 4613966 w 4856558"/>
              <a:gd name="connsiteY15" fmla="*/ 701 h 4805336"/>
              <a:gd name="connsiteX16" fmla="*/ 4806944 w 4856558"/>
              <a:gd name="connsiteY16" fmla="*/ 35080 h 4805336"/>
              <a:gd name="connsiteX17" fmla="*/ 4856502 w 4856558"/>
              <a:gd name="connsiteY17" fmla="*/ 4620935 h 4805336"/>
              <a:gd name="connsiteX18" fmla="*/ 2 w 4856558"/>
              <a:gd name="connsiteY18" fmla="*/ 4804018 h 4805336"/>
              <a:gd name="connsiteX0" fmla="*/ 99116 w 4856558"/>
              <a:gd name="connsiteY0" fmla="*/ 92141 h 4805336"/>
              <a:gd name="connsiteX1" fmla="*/ 304856 w 4856558"/>
              <a:gd name="connsiteY1" fmla="*/ 23561 h 4805336"/>
              <a:gd name="connsiteX2" fmla="*/ 567746 w 4856558"/>
              <a:gd name="connsiteY2" fmla="*/ 126431 h 4805336"/>
              <a:gd name="connsiteX3" fmla="*/ 979226 w 4856558"/>
              <a:gd name="connsiteY3" fmla="*/ 69281 h 4805336"/>
              <a:gd name="connsiteX4" fmla="*/ 1242116 w 4856558"/>
              <a:gd name="connsiteY4" fmla="*/ 126431 h 4805336"/>
              <a:gd name="connsiteX5" fmla="*/ 1573586 w 4856558"/>
              <a:gd name="connsiteY5" fmla="*/ 34991 h 4805336"/>
              <a:gd name="connsiteX6" fmla="*/ 1905056 w 4856558"/>
              <a:gd name="connsiteY6" fmla="*/ 126431 h 4805336"/>
              <a:gd name="connsiteX7" fmla="*/ 2247956 w 4856558"/>
              <a:gd name="connsiteY7" fmla="*/ 57851 h 4805336"/>
              <a:gd name="connsiteX8" fmla="*/ 2556566 w 4856558"/>
              <a:gd name="connsiteY8" fmla="*/ 137861 h 4805336"/>
              <a:gd name="connsiteX9" fmla="*/ 2922326 w 4856558"/>
              <a:gd name="connsiteY9" fmla="*/ 69281 h 4805336"/>
              <a:gd name="connsiteX10" fmla="*/ 3162356 w 4856558"/>
              <a:gd name="connsiteY10" fmla="*/ 126431 h 4805336"/>
              <a:gd name="connsiteX11" fmla="*/ 3448106 w 4856558"/>
              <a:gd name="connsiteY11" fmla="*/ 23561 h 4805336"/>
              <a:gd name="connsiteX12" fmla="*/ 3813866 w 4856558"/>
              <a:gd name="connsiteY12" fmla="*/ 103571 h 4805336"/>
              <a:gd name="connsiteX13" fmla="*/ 4099616 w 4856558"/>
              <a:gd name="connsiteY13" fmla="*/ 12131 h 4805336"/>
              <a:gd name="connsiteX14" fmla="*/ 4351076 w 4856558"/>
              <a:gd name="connsiteY14" fmla="*/ 69281 h 4805336"/>
              <a:gd name="connsiteX15" fmla="*/ 4613966 w 4856558"/>
              <a:gd name="connsiteY15" fmla="*/ 701 h 4805336"/>
              <a:gd name="connsiteX16" fmla="*/ 4806944 w 4856558"/>
              <a:gd name="connsiteY16" fmla="*/ 35080 h 4805336"/>
              <a:gd name="connsiteX17" fmla="*/ 4856502 w 4856558"/>
              <a:gd name="connsiteY17" fmla="*/ 4620935 h 4805336"/>
              <a:gd name="connsiteX18" fmla="*/ 2 w 4856558"/>
              <a:gd name="connsiteY18" fmla="*/ 4804018 h 4805336"/>
              <a:gd name="connsiteX19" fmla="*/ 99116 w 4856558"/>
              <a:gd name="connsiteY19" fmla="*/ 92141 h 4805336"/>
              <a:gd name="connsiteX0" fmla="*/ -1 w 4757443"/>
              <a:gd name="connsiteY0" fmla="*/ 92141 h 4907530"/>
              <a:gd name="connsiteX1" fmla="*/ 205739 w 4757443"/>
              <a:gd name="connsiteY1" fmla="*/ 23561 h 4907530"/>
              <a:gd name="connsiteX2" fmla="*/ 468629 w 4757443"/>
              <a:gd name="connsiteY2" fmla="*/ 126431 h 4907530"/>
              <a:gd name="connsiteX3" fmla="*/ 880109 w 4757443"/>
              <a:gd name="connsiteY3" fmla="*/ 69281 h 4907530"/>
              <a:gd name="connsiteX4" fmla="*/ 1142999 w 4757443"/>
              <a:gd name="connsiteY4" fmla="*/ 126431 h 4907530"/>
              <a:gd name="connsiteX5" fmla="*/ 1474469 w 4757443"/>
              <a:gd name="connsiteY5" fmla="*/ 34991 h 4907530"/>
              <a:gd name="connsiteX6" fmla="*/ 1805939 w 4757443"/>
              <a:gd name="connsiteY6" fmla="*/ 126431 h 4907530"/>
              <a:gd name="connsiteX7" fmla="*/ 2148839 w 4757443"/>
              <a:gd name="connsiteY7" fmla="*/ 57851 h 4907530"/>
              <a:gd name="connsiteX8" fmla="*/ 2457449 w 4757443"/>
              <a:gd name="connsiteY8" fmla="*/ 137861 h 4907530"/>
              <a:gd name="connsiteX9" fmla="*/ 2823209 w 4757443"/>
              <a:gd name="connsiteY9" fmla="*/ 69281 h 4907530"/>
              <a:gd name="connsiteX10" fmla="*/ 3063239 w 4757443"/>
              <a:gd name="connsiteY10" fmla="*/ 126431 h 4907530"/>
              <a:gd name="connsiteX11" fmla="*/ 3348989 w 4757443"/>
              <a:gd name="connsiteY11" fmla="*/ 23561 h 4907530"/>
              <a:gd name="connsiteX12" fmla="*/ 3714749 w 4757443"/>
              <a:gd name="connsiteY12" fmla="*/ 103571 h 4907530"/>
              <a:gd name="connsiteX13" fmla="*/ 4000499 w 4757443"/>
              <a:gd name="connsiteY13" fmla="*/ 12131 h 4907530"/>
              <a:gd name="connsiteX14" fmla="*/ 4251959 w 4757443"/>
              <a:gd name="connsiteY14" fmla="*/ 69281 h 4907530"/>
              <a:gd name="connsiteX15" fmla="*/ 4514849 w 4757443"/>
              <a:gd name="connsiteY15" fmla="*/ 701 h 4907530"/>
              <a:gd name="connsiteX16" fmla="*/ 4707827 w 4757443"/>
              <a:gd name="connsiteY16" fmla="*/ 35080 h 4907530"/>
              <a:gd name="connsiteX17" fmla="*/ 4757385 w 4757443"/>
              <a:gd name="connsiteY17" fmla="*/ 4620935 h 4907530"/>
              <a:gd name="connsiteX18" fmla="*/ 33034 w 4757443"/>
              <a:gd name="connsiteY18" fmla="*/ 4906945 h 4907530"/>
              <a:gd name="connsiteX19" fmla="*/ -1 w 4757443"/>
              <a:gd name="connsiteY19" fmla="*/ 92141 h 4907530"/>
              <a:gd name="connsiteX0" fmla="*/ 0 w 4730676"/>
              <a:gd name="connsiteY0" fmla="*/ 92141 h 5069052"/>
              <a:gd name="connsiteX1" fmla="*/ 205740 w 4730676"/>
              <a:gd name="connsiteY1" fmla="*/ 23561 h 5069052"/>
              <a:gd name="connsiteX2" fmla="*/ 468630 w 4730676"/>
              <a:gd name="connsiteY2" fmla="*/ 126431 h 5069052"/>
              <a:gd name="connsiteX3" fmla="*/ 880110 w 4730676"/>
              <a:gd name="connsiteY3" fmla="*/ 69281 h 5069052"/>
              <a:gd name="connsiteX4" fmla="*/ 1143000 w 4730676"/>
              <a:gd name="connsiteY4" fmla="*/ 126431 h 5069052"/>
              <a:gd name="connsiteX5" fmla="*/ 1474470 w 4730676"/>
              <a:gd name="connsiteY5" fmla="*/ 34991 h 5069052"/>
              <a:gd name="connsiteX6" fmla="*/ 1805940 w 4730676"/>
              <a:gd name="connsiteY6" fmla="*/ 126431 h 5069052"/>
              <a:gd name="connsiteX7" fmla="*/ 2148840 w 4730676"/>
              <a:gd name="connsiteY7" fmla="*/ 57851 h 5069052"/>
              <a:gd name="connsiteX8" fmla="*/ 2457450 w 4730676"/>
              <a:gd name="connsiteY8" fmla="*/ 137861 h 5069052"/>
              <a:gd name="connsiteX9" fmla="*/ 2823210 w 4730676"/>
              <a:gd name="connsiteY9" fmla="*/ 69281 h 5069052"/>
              <a:gd name="connsiteX10" fmla="*/ 3063240 w 4730676"/>
              <a:gd name="connsiteY10" fmla="*/ 126431 h 5069052"/>
              <a:gd name="connsiteX11" fmla="*/ 3348990 w 4730676"/>
              <a:gd name="connsiteY11" fmla="*/ 23561 h 5069052"/>
              <a:gd name="connsiteX12" fmla="*/ 3714750 w 4730676"/>
              <a:gd name="connsiteY12" fmla="*/ 103571 h 5069052"/>
              <a:gd name="connsiteX13" fmla="*/ 4000500 w 4730676"/>
              <a:gd name="connsiteY13" fmla="*/ 12131 h 5069052"/>
              <a:gd name="connsiteX14" fmla="*/ 4251960 w 4730676"/>
              <a:gd name="connsiteY14" fmla="*/ 69281 h 5069052"/>
              <a:gd name="connsiteX15" fmla="*/ 4514850 w 4730676"/>
              <a:gd name="connsiteY15" fmla="*/ 701 h 5069052"/>
              <a:gd name="connsiteX16" fmla="*/ 4707828 w 4730676"/>
              <a:gd name="connsiteY16" fmla="*/ 35080 h 5069052"/>
              <a:gd name="connsiteX17" fmla="*/ 4707830 w 4730676"/>
              <a:gd name="connsiteY17" fmla="*/ 5032642 h 5069052"/>
              <a:gd name="connsiteX18" fmla="*/ 33035 w 4730676"/>
              <a:gd name="connsiteY18" fmla="*/ 4906945 h 5069052"/>
              <a:gd name="connsiteX19" fmla="*/ 0 w 4730676"/>
              <a:gd name="connsiteY19" fmla="*/ 92141 h 5069052"/>
              <a:gd name="connsiteX0" fmla="*/ 0 w 4730676"/>
              <a:gd name="connsiteY0" fmla="*/ 92141 h 5035217"/>
              <a:gd name="connsiteX1" fmla="*/ 205740 w 4730676"/>
              <a:gd name="connsiteY1" fmla="*/ 23561 h 5035217"/>
              <a:gd name="connsiteX2" fmla="*/ 468630 w 4730676"/>
              <a:gd name="connsiteY2" fmla="*/ 126431 h 5035217"/>
              <a:gd name="connsiteX3" fmla="*/ 880110 w 4730676"/>
              <a:gd name="connsiteY3" fmla="*/ 69281 h 5035217"/>
              <a:gd name="connsiteX4" fmla="*/ 1143000 w 4730676"/>
              <a:gd name="connsiteY4" fmla="*/ 126431 h 5035217"/>
              <a:gd name="connsiteX5" fmla="*/ 1474470 w 4730676"/>
              <a:gd name="connsiteY5" fmla="*/ 34991 h 5035217"/>
              <a:gd name="connsiteX6" fmla="*/ 1805940 w 4730676"/>
              <a:gd name="connsiteY6" fmla="*/ 126431 h 5035217"/>
              <a:gd name="connsiteX7" fmla="*/ 2148840 w 4730676"/>
              <a:gd name="connsiteY7" fmla="*/ 57851 h 5035217"/>
              <a:gd name="connsiteX8" fmla="*/ 2457450 w 4730676"/>
              <a:gd name="connsiteY8" fmla="*/ 137861 h 5035217"/>
              <a:gd name="connsiteX9" fmla="*/ 2823210 w 4730676"/>
              <a:gd name="connsiteY9" fmla="*/ 69281 h 5035217"/>
              <a:gd name="connsiteX10" fmla="*/ 3063240 w 4730676"/>
              <a:gd name="connsiteY10" fmla="*/ 126431 h 5035217"/>
              <a:gd name="connsiteX11" fmla="*/ 3348990 w 4730676"/>
              <a:gd name="connsiteY11" fmla="*/ 23561 h 5035217"/>
              <a:gd name="connsiteX12" fmla="*/ 3714750 w 4730676"/>
              <a:gd name="connsiteY12" fmla="*/ 103571 h 5035217"/>
              <a:gd name="connsiteX13" fmla="*/ 4000500 w 4730676"/>
              <a:gd name="connsiteY13" fmla="*/ 12131 h 5035217"/>
              <a:gd name="connsiteX14" fmla="*/ 4251960 w 4730676"/>
              <a:gd name="connsiteY14" fmla="*/ 69281 h 5035217"/>
              <a:gd name="connsiteX15" fmla="*/ 4514850 w 4730676"/>
              <a:gd name="connsiteY15" fmla="*/ 701 h 5035217"/>
              <a:gd name="connsiteX16" fmla="*/ 4707828 w 4730676"/>
              <a:gd name="connsiteY16" fmla="*/ 35080 h 5035217"/>
              <a:gd name="connsiteX17" fmla="*/ 4707830 w 4730676"/>
              <a:gd name="connsiteY17" fmla="*/ 5032642 h 5035217"/>
              <a:gd name="connsiteX18" fmla="*/ 33035 w 4730676"/>
              <a:gd name="connsiteY18" fmla="*/ 4906945 h 5035217"/>
              <a:gd name="connsiteX19" fmla="*/ 0 w 4730676"/>
              <a:gd name="connsiteY19" fmla="*/ 92141 h 5035217"/>
              <a:gd name="connsiteX0" fmla="*/ 4 w 4730680"/>
              <a:gd name="connsiteY0" fmla="*/ 92141 h 5040410"/>
              <a:gd name="connsiteX1" fmla="*/ 205744 w 4730680"/>
              <a:gd name="connsiteY1" fmla="*/ 23561 h 5040410"/>
              <a:gd name="connsiteX2" fmla="*/ 468634 w 4730680"/>
              <a:gd name="connsiteY2" fmla="*/ 126431 h 5040410"/>
              <a:gd name="connsiteX3" fmla="*/ 880114 w 4730680"/>
              <a:gd name="connsiteY3" fmla="*/ 69281 h 5040410"/>
              <a:gd name="connsiteX4" fmla="*/ 1143004 w 4730680"/>
              <a:gd name="connsiteY4" fmla="*/ 126431 h 5040410"/>
              <a:gd name="connsiteX5" fmla="*/ 1474474 w 4730680"/>
              <a:gd name="connsiteY5" fmla="*/ 34991 h 5040410"/>
              <a:gd name="connsiteX6" fmla="*/ 1805944 w 4730680"/>
              <a:gd name="connsiteY6" fmla="*/ 126431 h 5040410"/>
              <a:gd name="connsiteX7" fmla="*/ 2148844 w 4730680"/>
              <a:gd name="connsiteY7" fmla="*/ 57851 h 5040410"/>
              <a:gd name="connsiteX8" fmla="*/ 2457454 w 4730680"/>
              <a:gd name="connsiteY8" fmla="*/ 137861 h 5040410"/>
              <a:gd name="connsiteX9" fmla="*/ 2823214 w 4730680"/>
              <a:gd name="connsiteY9" fmla="*/ 69281 h 5040410"/>
              <a:gd name="connsiteX10" fmla="*/ 3063244 w 4730680"/>
              <a:gd name="connsiteY10" fmla="*/ 126431 h 5040410"/>
              <a:gd name="connsiteX11" fmla="*/ 3348994 w 4730680"/>
              <a:gd name="connsiteY11" fmla="*/ 23561 h 5040410"/>
              <a:gd name="connsiteX12" fmla="*/ 3714754 w 4730680"/>
              <a:gd name="connsiteY12" fmla="*/ 103571 h 5040410"/>
              <a:gd name="connsiteX13" fmla="*/ 4000504 w 4730680"/>
              <a:gd name="connsiteY13" fmla="*/ 12131 h 5040410"/>
              <a:gd name="connsiteX14" fmla="*/ 4251964 w 4730680"/>
              <a:gd name="connsiteY14" fmla="*/ 69281 h 5040410"/>
              <a:gd name="connsiteX15" fmla="*/ 4514854 w 4730680"/>
              <a:gd name="connsiteY15" fmla="*/ 701 h 5040410"/>
              <a:gd name="connsiteX16" fmla="*/ 4707832 w 4730680"/>
              <a:gd name="connsiteY16" fmla="*/ 35080 h 5040410"/>
              <a:gd name="connsiteX17" fmla="*/ 4707834 w 4730680"/>
              <a:gd name="connsiteY17" fmla="*/ 5032642 h 5040410"/>
              <a:gd name="connsiteX18" fmla="*/ 1 w 4730680"/>
              <a:gd name="connsiteY18" fmla="*/ 5009871 h 5040410"/>
              <a:gd name="connsiteX19" fmla="*/ 4 w 4730680"/>
              <a:gd name="connsiteY19" fmla="*/ 92141 h 5040410"/>
              <a:gd name="connsiteX0" fmla="*/ 4 w 4730680"/>
              <a:gd name="connsiteY0" fmla="*/ 12866802 h 17815071"/>
              <a:gd name="connsiteX1" fmla="*/ 205744 w 4730680"/>
              <a:gd name="connsiteY1" fmla="*/ 12798222 h 17815071"/>
              <a:gd name="connsiteX2" fmla="*/ 468634 w 4730680"/>
              <a:gd name="connsiteY2" fmla="*/ 12901092 h 17815071"/>
              <a:gd name="connsiteX3" fmla="*/ 880114 w 4730680"/>
              <a:gd name="connsiteY3" fmla="*/ 12843942 h 17815071"/>
              <a:gd name="connsiteX4" fmla="*/ 1143004 w 4730680"/>
              <a:gd name="connsiteY4" fmla="*/ 12901092 h 17815071"/>
              <a:gd name="connsiteX5" fmla="*/ 1474474 w 4730680"/>
              <a:gd name="connsiteY5" fmla="*/ 12809652 h 17815071"/>
              <a:gd name="connsiteX6" fmla="*/ 1805944 w 4730680"/>
              <a:gd name="connsiteY6" fmla="*/ 12901092 h 17815071"/>
              <a:gd name="connsiteX7" fmla="*/ 2148844 w 4730680"/>
              <a:gd name="connsiteY7" fmla="*/ 12832512 h 17815071"/>
              <a:gd name="connsiteX8" fmla="*/ 2636177 w 4730680"/>
              <a:gd name="connsiteY8" fmla="*/ 0 h 17815071"/>
              <a:gd name="connsiteX9" fmla="*/ 2823214 w 4730680"/>
              <a:gd name="connsiteY9" fmla="*/ 12843942 h 17815071"/>
              <a:gd name="connsiteX10" fmla="*/ 3063244 w 4730680"/>
              <a:gd name="connsiteY10" fmla="*/ 12901092 h 17815071"/>
              <a:gd name="connsiteX11" fmla="*/ 3348994 w 4730680"/>
              <a:gd name="connsiteY11" fmla="*/ 12798222 h 17815071"/>
              <a:gd name="connsiteX12" fmla="*/ 3714754 w 4730680"/>
              <a:gd name="connsiteY12" fmla="*/ 12878232 h 17815071"/>
              <a:gd name="connsiteX13" fmla="*/ 4000504 w 4730680"/>
              <a:gd name="connsiteY13" fmla="*/ 12786792 h 17815071"/>
              <a:gd name="connsiteX14" fmla="*/ 4251964 w 4730680"/>
              <a:gd name="connsiteY14" fmla="*/ 12843942 h 17815071"/>
              <a:gd name="connsiteX15" fmla="*/ 4514854 w 4730680"/>
              <a:gd name="connsiteY15" fmla="*/ 12775362 h 17815071"/>
              <a:gd name="connsiteX16" fmla="*/ 4707832 w 4730680"/>
              <a:gd name="connsiteY16" fmla="*/ 12809741 h 17815071"/>
              <a:gd name="connsiteX17" fmla="*/ 4707834 w 4730680"/>
              <a:gd name="connsiteY17" fmla="*/ 17807303 h 17815071"/>
              <a:gd name="connsiteX18" fmla="*/ 1 w 4730680"/>
              <a:gd name="connsiteY18" fmla="*/ 17784532 h 17815071"/>
              <a:gd name="connsiteX19" fmla="*/ 4 w 4730680"/>
              <a:gd name="connsiteY19" fmla="*/ 12866802 h 17815071"/>
              <a:gd name="connsiteX0" fmla="*/ 4 w 4730680"/>
              <a:gd name="connsiteY0" fmla="*/ 13056049 h 18004318"/>
              <a:gd name="connsiteX1" fmla="*/ 205744 w 4730680"/>
              <a:gd name="connsiteY1" fmla="*/ 12987469 h 18004318"/>
              <a:gd name="connsiteX2" fmla="*/ 468634 w 4730680"/>
              <a:gd name="connsiteY2" fmla="*/ 13090339 h 18004318"/>
              <a:gd name="connsiteX3" fmla="*/ 880114 w 4730680"/>
              <a:gd name="connsiteY3" fmla="*/ 13033189 h 18004318"/>
              <a:gd name="connsiteX4" fmla="*/ 1143004 w 4730680"/>
              <a:gd name="connsiteY4" fmla="*/ 13090339 h 18004318"/>
              <a:gd name="connsiteX5" fmla="*/ 1474474 w 4730680"/>
              <a:gd name="connsiteY5" fmla="*/ 12998899 h 18004318"/>
              <a:gd name="connsiteX6" fmla="*/ 1805944 w 4730680"/>
              <a:gd name="connsiteY6" fmla="*/ 13090339 h 18004318"/>
              <a:gd name="connsiteX7" fmla="*/ 2038861 w 4730680"/>
              <a:gd name="connsiteY7" fmla="*/ 5885902 h 18004318"/>
              <a:gd name="connsiteX8" fmla="*/ 2636177 w 4730680"/>
              <a:gd name="connsiteY8" fmla="*/ 189247 h 18004318"/>
              <a:gd name="connsiteX9" fmla="*/ 2823214 w 4730680"/>
              <a:gd name="connsiteY9" fmla="*/ 13033189 h 18004318"/>
              <a:gd name="connsiteX10" fmla="*/ 3063244 w 4730680"/>
              <a:gd name="connsiteY10" fmla="*/ 13090339 h 18004318"/>
              <a:gd name="connsiteX11" fmla="*/ 3348994 w 4730680"/>
              <a:gd name="connsiteY11" fmla="*/ 12987469 h 18004318"/>
              <a:gd name="connsiteX12" fmla="*/ 3714754 w 4730680"/>
              <a:gd name="connsiteY12" fmla="*/ 13067479 h 18004318"/>
              <a:gd name="connsiteX13" fmla="*/ 4000504 w 4730680"/>
              <a:gd name="connsiteY13" fmla="*/ 12976039 h 18004318"/>
              <a:gd name="connsiteX14" fmla="*/ 4251964 w 4730680"/>
              <a:gd name="connsiteY14" fmla="*/ 13033189 h 18004318"/>
              <a:gd name="connsiteX15" fmla="*/ 4514854 w 4730680"/>
              <a:gd name="connsiteY15" fmla="*/ 12964609 h 18004318"/>
              <a:gd name="connsiteX16" fmla="*/ 4707832 w 4730680"/>
              <a:gd name="connsiteY16" fmla="*/ 12998988 h 18004318"/>
              <a:gd name="connsiteX17" fmla="*/ 4707834 w 4730680"/>
              <a:gd name="connsiteY17" fmla="*/ 17996550 h 18004318"/>
              <a:gd name="connsiteX18" fmla="*/ 1 w 4730680"/>
              <a:gd name="connsiteY18" fmla="*/ 17973779 h 18004318"/>
              <a:gd name="connsiteX19" fmla="*/ 4 w 4730680"/>
              <a:gd name="connsiteY19" fmla="*/ 13056049 h 18004318"/>
              <a:gd name="connsiteX0" fmla="*/ 4 w 4730680"/>
              <a:gd name="connsiteY0" fmla="*/ 13047417 h 17995686"/>
              <a:gd name="connsiteX1" fmla="*/ 205744 w 4730680"/>
              <a:gd name="connsiteY1" fmla="*/ 12978837 h 17995686"/>
              <a:gd name="connsiteX2" fmla="*/ 468634 w 4730680"/>
              <a:gd name="connsiteY2" fmla="*/ 13081707 h 17995686"/>
              <a:gd name="connsiteX3" fmla="*/ 880114 w 4730680"/>
              <a:gd name="connsiteY3" fmla="*/ 13024557 h 17995686"/>
              <a:gd name="connsiteX4" fmla="*/ 1143004 w 4730680"/>
              <a:gd name="connsiteY4" fmla="*/ 13081707 h 17995686"/>
              <a:gd name="connsiteX5" fmla="*/ 1474474 w 4730680"/>
              <a:gd name="connsiteY5" fmla="*/ 12990267 h 17995686"/>
              <a:gd name="connsiteX6" fmla="*/ 1764701 w 4730680"/>
              <a:gd name="connsiteY6" fmla="*/ 11382695 h 17995686"/>
              <a:gd name="connsiteX7" fmla="*/ 2038861 w 4730680"/>
              <a:gd name="connsiteY7" fmla="*/ 5877270 h 17995686"/>
              <a:gd name="connsiteX8" fmla="*/ 2636177 w 4730680"/>
              <a:gd name="connsiteY8" fmla="*/ 180615 h 17995686"/>
              <a:gd name="connsiteX9" fmla="*/ 2823214 w 4730680"/>
              <a:gd name="connsiteY9" fmla="*/ 13024557 h 17995686"/>
              <a:gd name="connsiteX10" fmla="*/ 3063244 w 4730680"/>
              <a:gd name="connsiteY10" fmla="*/ 13081707 h 17995686"/>
              <a:gd name="connsiteX11" fmla="*/ 3348994 w 4730680"/>
              <a:gd name="connsiteY11" fmla="*/ 12978837 h 17995686"/>
              <a:gd name="connsiteX12" fmla="*/ 3714754 w 4730680"/>
              <a:gd name="connsiteY12" fmla="*/ 13058847 h 17995686"/>
              <a:gd name="connsiteX13" fmla="*/ 4000504 w 4730680"/>
              <a:gd name="connsiteY13" fmla="*/ 12967407 h 17995686"/>
              <a:gd name="connsiteX14" fmla="*/ 4251964 w 4730680"/>
              <a:gd name="connsiteY14" fmla="*/ 13024557 h 17995686"/>
              <a:gd name="connsiteX15" fmla="*/ 4514854 w 4730680"/>
              <a:gd name="connsiteY15" fmla="*/ 12955977 h 17995686"/>
              <a:gd name="connsiteX16" fmla="*/ 4707832 w 4730680"/>
              <a:gd name="connsiteY16" fmla="*/ 12990356 h 17995686"/>
              <a:gd name="connsiteX17" fmla="*/ 4707834 w 4730680"/>
              <a:gd name="connsiteY17" fmla="*/ 17987918 h 17995686"/>
              <a:gd name="connsiteX18" fmla="*/ 1 w 4730680"/>
              <a:gd name="connsiteY18" fmla="*/ 17965147 h 17995686"/>
              <a:gd name="connsiteX19" fmla="*/ 4 w 4730680"/>
              <a:gd name="connsiteY19" fmla="*/ 13047417 h 17995686"/>
              <a:gd name="connsiteX0" fmla="*/ 4 w 4730680"/>
              <a:gd name="connsiteY0" fmla="*/ 12872160 h 17820429"/>
              <a:gd name="connsiteX1" fmla="*/ 205744 w 4730680"/>
              <a:gd name="connsiteY1" fmla="*/ 12803580 h 17820429"/>
              <a:gd name="connsiteX2" fmla="*/ 468634 w 4730680"/>
              <a:gd name="connsiteY2" fmla="*/ 12906450 h 17820429"/>
              <a:gd name="connsiteX3" fmla="*/ 880114 w 4730680"/>
              <a:gd name="connsiteY3" fmla="*/ 12849300 h 17820429"/>
              <a:gd name="connsiteX4" fmla="*/ 1143004 w 4730680"/>
              <a:gd name="connsiteY4" fmla="*/ 12906450 h 17820429"/>
              <a:gd name="connsiteX5" fmla="*/ 1474474 w 4730680"/>
              <a:gd name="connsiteY5" fmla="*/ 12815010 h 17820429"/>
              <a:gd name="connsiteX6" fmla="*/ 1764701 w 4730680"/>
              <a:gd name="connsiteY6" fmla="*/ 11207438 h 17820429"/>
              <a:gd name="connsiteX7" fmla="*/ 2038861 w 4730680"/>
              <a:gd name="connsiteY7" fmla="*/ 5702013 h 17820429"/>
              <a:gd name="connsiteX8" fmla="*/ 2636177 w 4730680"/>
              <a:gd name="connsiteY8" fmla="*/ 5358 h 17820429"/>
              <a:gd name="connsiteX9" fmla="*/ 2933197 w 4730680"/>
              <a:gd name="connsiteY9" fmla="*/ 6732850 h 17820429"/>
              <a:gd name="connsiteX10" fmla="*/ 3063244 w 4730680"/>
              <a:gd name="connsiteY10" fmla="*/ 12906450 h 17820429"/>
              <a:gd name="connsiteX11" fmla="*/ 3348994 w 4730680"/>
              <a:gd name="connsiteY11" fmla="*/ 12803580 h 17820429"/>
              <a:gd name="connsiteX12" fmla="*/ 3714754 w 4730680"/>
              <a:gd name="connsiteY12" fmla="*/ 12883590 h 17820429"/>
              <a:gd name="connsiteX13" fmla="*/ 4000504 w 4730680"/>
              <a:gd name="connsiteY13" fmla="*/ 12792150 h 17820429"/>
              <a:gd name="connsiteX14" fmla="*/ 4251964 w 4730680"/>
              <a:gd name="connsiteY14" fmla="*/ 12849300 h 17820429"/>
              <a:gd name="connsiteX15" fmla="*/ 4514854 w 4730680"/>
              <a:gd name="connsiteY15" fmla="*/ 12780720 h 17820429"/>
              <a:gd name="connsiteX16" fmla="*/ 4707832 w 4730680"/>
              <a:gd name="connsiteY16" fmla="*/ 12815099 h 17820429"/>
              <a:gd name="connsiteX17" fmla="*/ 4707834 w 4730680"/>
              <a:gd name="connsiteY17" fmla="*/ 17812661 h 17820429"/>
              <a:gd name="connsiteX18" fmla="*/ 1 w 4730680"/>
              <a:gd name="connsiteY18" fmla="*/ 17789890 h 17820429"/>
              <a:gd name="connsiteX19" fmla="*/ 4 w 4730680"/>
              <a:gd name="connsiteY19" fmla="*/ 12872160 h 17820429"/>
              <a:gd name="connsiteX0" fmla="*/ 4 w 4730680"/>
              <a:gd name="connsiteY0" fmla="*/ 12872160 h 17820429"/>
              <a:gd name="connsiteX1" fmla="*/ 205744 w 4730680"/>
              <a:gd name="connsiteY1" fmla="*/ 12803580 h 17820429"/>
              <a:gd name="connsiteX2" fmla="*/ 468634 w 4730680"/>
              <a:gd name="connsiteY2" fmla="*/ 12906450 h 17820429"/>
              <a:gd name="connsiteX3" fmla="*/ 880114 w 4730680"/>
              <a:gd name="connsiteY3" fmla="*/ 12849300 h 17820429"/>
              <a:gd name="connsiteX4" fmla="*/ 1143004 w 4730680"/>
              <a:gd name="connsiteY4" fmla="*/ 12906450 h 17820429"/>
              <a:gd name="connsiteX5" fmla="*/ 1474474 w 4730680"/>
              <a:gd name="connsiteY5" fmla="*/ 12815010 h 17820429"/>
              <a:gd name="connsiteX6" fmla="*/ 1764701 w 4730680"/>
              <a:gd name="connsiteY6" fmla="*/ 11207438 h 17820429"/>
              <a:gd name="connsiteX7" fmla="*/ 2038861 w 4730680"/>
              <a:gd name="connsiteY7" fmla="*/ 5702013 h 17820429"/>
              <a:gd name="connsiteX8" fmla="*/ 2636177 w 4730680"/>
              <a:gd name="connsiteY8" fmla="*/ 5358 h 17820429"/>
              <a:gd name="connsiteX9" fmla="*/ 2933197 w 4730680"/>
              <a:gd name="connsiteY9" fmla="*/ 6732850 h 17820429"/>
              <a:gd name="connsiteX10" fmla="*/ 3296959 w 4730680"/>
              <a:gd name="connsiteY10" fmla="*/ 5770608 h 17820429"/>
              <a:gd name="connsiteX11" fmla="*/ 3348994 w 4730680"/>
              <a:gd name="connsiteY11" fmla="*/ 12803580 h 17820429"/>
              <a:gd name="connsiteX12" fmla="*/ 3714754 w 4730680"/>
              <a:gd name="connsiteY12" fmla="*/ 12883590 h 17820429"/>
              <a:gd name="connsiteX13" fmla="*/ 4000504 w 4730680"/>
              <a:gd name="connsiteY13" fmla="*/ 12792150 h 17820429"/>
              <a:gd name="connsiteX14" fmla="*/ 4251964 w 4730680"/>
              <a:gd name="connsiteY14" fmla="*/ 12849300 h 17820429"/>
              <a:gd name="connsiteX15" fmla="*/ 4514854 w 4730680"/>
              <a:gd name="connsiteY15" fmla="*/ 12780720 h 17820429"/>
              <a:gd name="connsiteX16" fmla="*/ 4707832 w 4730680"/>
              <a:gd name="connsiteY16" fmla="*/ 12815099 h 17820429"/>
              <a:gd name="connsiteX17" fmla="*/ 4707834 w 4730680"/>
              <a:gd name="connsiteY17" fmla="*/ 17812661 h 17820429"/>
              <a:gd name="connsiteX18" fmla="*/ 1 w 4730680"/>
              <a:gd name="connsiteY18" fmla="*/ 17789890 h 17820429"/>
              <a:gd name="connsiteX19" fmla="*/ 4 w 4730680"/>
              <a:gd name="connsiteY19" fmla="*/ 12872160 h 17820429"/>
              <a:gd name="connsiteX0" fmla="*/ 4 w 4730680"/>
              <a:gd name="connsiteY0" fmla="*/ 12872160 h 17820429"/>
              <a:gd name="connsiteX1" fmla="*/ 205744 w 4730680"/>
              <a:gd name="connsiteY1" fmla="*/ 12803580 h 17820429"/>
              <a:gd name="connsiteX2" fmla="*/ 468634 w 4730680"/>
              <a:gd name="connsiteY2" fmla="*/ 12906450 h 17820429"/>
              <a:gd name="connsiteX3" fmla="*/ 880114 w 4730680"/>
              <a:gd name="connsiteY3" fmla="*/ 12849300 h 17820429"/>
              <a:gd name="connsiteX4" fmla="*/ 1143004 w 4730680"/>
              <a:gd name="connsiteY4" fmla="*/ 12906450 h 17820429"/>
              <a:gd name="connsiteX5" fmla="*/ 1474474 w 4730680"/>
              <a:gd name="connsiteY5" fmla="*/ 12815010 h 17820429"/>
              <a:gd name="connsiteX6" fmla="*/ 1764701 w 4730680"/>
              <a:gd name="connsiteY6" fmla="*/ 11207438 h 17820429"/>
              <a:gd name="connsiteX7" fmla="*/ 2038861 w 4730680"/>
              <a:gd name="connsiteY7" fmla="*/ 5702013 h 17820429"/>
              <a:gd name="connsiteX8" fmla="*/ 2636177 w 4730680"/>
              <a:gd name="connsiteY8" fmla="*/ 5358 h 17820429"/>
              <a:gd name="connsiteX9" fmla="*/ 2933197 w 4730680"/>
              <a:gd name="connsiteY9" fmla="*/ 6732850 h 17820429"/>
              <a:gd name="connsiteX10" fmla="*/ 3200724 w 4730680"/>
              <a:gd name="connsiteY10" fmla="*/ 8828820 h 17820429"/>
              <a:gd name="connsiteX11" fmla="*/ 3348994 w 4730680"/>
              <a:gd name="connsiteY11" fmla="*/ 12803580 h 17820429"/>
              <a:gd name="connsiteX12" fmla="*/ 3714754 w 4730680"/>
              <a:gd name="connsiteY12" fmla="*/ 12883590 h 17820429"/>
              <a:gd name="connsiteX13" fmla="*/ 4000504 w 4730680"/>
              <a:gd name="connsiteY13" fmla="*/ 12792150 h 17820429"/>
              <a:gd name="connsiteX14" fmla="*/ 4251964 w 4730680"/>
              <a:gd name="connsiteY14" fmla="*/ 12849300 h 17820429"/>
              <a:gd name="connsiteX15" fmla="*/ 4514854 w 4730680"/>
              <a:gd name="connsiteY15" fmla="*/ 12780720 h 17820429"/>
              <a:gd name="connsiteX16" fmla="*/ 4707832 w 4730680"/>
              <a:gd name="connsiteY16" fmla="*/ 12815099 h 17820429"/>
              <a:gd name="connsiteX17" fmla="*/ 4707834 w 4730680"/>
              <a:gd name="connsiteY17" fmla="*/ 17812661 h 17820429"/>
              <a:gd name="connsiteX18" fmla="*/ 1 w 4730680"/>
              <a:gd name="connsiteY18" fmla="*/ 17789890 h 17820429"/>
              <a:gd name="connsiteX19" fmla="*/ 4 w 4730680"/>
              <a:gd name="connsiteY19" fmla="*/ 12872160 h 17820429"/>
              <a:gd name="connsiteX0" fmla="*/ 4 w 4730680"/>
              <a:gd name="connsiteY0" fmla="*/ 12872160 h 17820429"/>
              <a:gd name="connsiteX1" fmla="*/ 205744 w 4730680"/>
              <a:gd name="connsiteY1" fmla="*/ 12803580 h 17820429"/>
              <a:gd name="connsiteX2" fmla="*/ 468634 w 4730680"/>
              <a:gd name="connsiteY2" fmla="*/ 12906450 h 17820429"/>
              <a:gd name="connsiteX3" fmla="*/ 880114 w 4730680"/>
              <a:gd name="connsiteY3" fmla="*/ 12849300 h 17820429"/>
              <a:gd name="connsiteX4" fmla="*/ 1143004 w 4730680"/>
              <a:gd name="connsiteY4" fmla="*/ 12906450 h 17820429"/>
              <a:gd name="connsiteX5" fmla="*/ 1474474 w 4730680"/>
              <a:gd name="connsiteY5" fmla="*/ 12815010 h 17820429"/>
              <a:gd name="connsiteX6" fmla="*/ 1764701 w 4730680"/>
              <a:gd name="connsiteY6" fmla="*/ 11207438 h 17820429"/>
              <a:gd name="connsiteX7" fmla="*/ 2038861 w 4730680"/>
              <a:gd name="connsiteY7" fmla="*/ 5702013 h 17820429"/>
              <a:gd name="connsiteX8" fmla="*/ 2636177 w 4730680"/>
              <a:gd name="connsiteY8" fmla="*/ 5358 h 17820429"/>
              <a:gd name="connsiteX9" fmla="*/ 2933197 w 4730680"/>
              <a:gd name="connsiteY9" fmla="*/ 6732850 h 17820429"/>
              <a:gd name="connsiteX10" fmla="*/ 3200724 w 4730680"/>
              <a:gd name="connsiteY10" fmla="*/ 8828820 h 17820429"/>
              <a:gd name="connsiteX11" fmla="*/ 3472724 w 4730680"/>
              <a:gd name="connsiteY11" fmla="*/ 9745322 h 17820429"/>
              <a:gd name="connsiteX12" fmla="*/ 3714754 w 4730680"/>
              <a:gd name="connsiteY12" fmla="*/ 12883590 h 17820429"/>
              <a:gd name="connsiteX13" fmla="*/ 4000504 w 4730680"/>
              <a:gd name="connsiteY13" fmla="*/ 12792150 h 17820429"/>
              <a:gd name="connsiteX14" fmla="*/ 4251964 w 4730680"/>
              <a:gd name="connsiteY14" fmla="*/ 12849300 h 17820429"/>
              <a:gd name="connsiteX15" fmla="*/ 4514854 w 4730680"/>
              <a:gd name="connsiteY15" fmla="*/ 12780720 h 17820429"/>
              <a:gd name="connsiteX16" fmla="*/ 4707832 w 4730680"/>
              <a:gd name="connsiteY16" fmla="*/ 12815099 h 17820429"/>
              <a:gd name="connsiteX17" fmla="*/ 4707834 w 4730680"/>
              <a:gd name="connsiteY17" fmla="*/ 17812661 h 17820429"/>
              <a:gd name="connsiteX18" fmla="*/ 1 w 4730680"/>
              <a:gd name="connsiteY18" fmla="*/ 17789890 h 17820429"/>
              <a:gd name="connsiteX19" fmla="*/ 4 w 4730680"/>
              <a:gd name="connsiteY19" fmla="*/ 12872160 h 17820429"/>
              <a:gd name="connsiteX0" fmla="*/ 4 w 4730680"/>
              <a:gd name="connsiteY0" fmla="*/ 12872160 h 17820429"/>
              <a:gd name="connsiteX1" fmla="*/ 205744 w 4730680"/>
              <a:gd name="connsiteY1" fmla="*/ 12803580 h 17820429"/>
              <a:gd name="connsiteX2" fmla="*/ 468634 w 4730680"/>
              <a:gd name="connsiteY2" fmla="*/ 12906450 h 17820429"/>
              <a:gd name="connsiteX3" fmla="*/ 880114 w 4730680"/>
              <a:gd name="connsiteY3" fmla="*/ 12849300 h 17820429"/>
              <a:gd name="connsiteX4" fmla="*/ 1143004 w 4730680"/>
              <a:gd name="connsiteY4" fmla="*/ 12906450 h 17820429"/>
              <a:gd name="connsiteX5" fmla="*/ 1474474 w 4730680"/>
              <a:gd name="connsiteY5" fmla="*/ 12815010 h 17820429"/>
              <a:gd name="connsiteX6" fmla="*/ 1764701 w 4730680"/>
              <a:gd name="connsiteY6" fmla="*/ 11207438 h 17820429"/>
              <a:gd name="connsiteX7" fmla="*/ 2038861 w 4730680"/>
              <a:gd name="connsiteY7" fmla="*/ 5702013 h 17820429"/>
              <a:gd name="connsiteX8" fmla="*/ 2636177 w 4730680"/>
              <a:gd name="connsiteY8" fmla="*/ 5358 h 17820429"/>
              <a:gd name="connsiteX9" fmla="*/ 2933197 w 4730680"/>
              <a:gd name="connsiteY9" fmla="*/ 6732850 h 17820429"/>
              <a:gd name="connsiteX10" fmla="*/ 3200724 w 4730680"/>
              <a:gd name="connsiteY10" fmla="*/ 8828820 h 17820429"/>
              <a:gd name="connsiteX11" fmla="*/ 3472724 w 4730680"/>
              <a:gd name="connsiteY11" fmla="*/ 9745322 h 17820429"/>
              <a:gd name="connsiteX12" fmla="*/ 3714754 w 4730680"/>
              <a:gd name="connsiteY12" fmla="*/ 12883590 h 17820429"/>
              <a:gd name="connsiteX13" fmla="*/ 4000504 w 4730680"/>
              <a:gd name="connsiteY13" fmla="*/ 10753338 h 17820429"/>
              <a:gd name="connsiteX14" fmla="*/ 4251964 w 4730680"/>
              <a:gd name="connsiteY14" fmla="*/ 12849300 h 17820429"/>
              <a:gd name="connsiteX15" fmla="*/ 4514854 w 4730680"/>
              <a:gd name="connsiteY15" fmla="*/ 12780720 h 17820429"/>
              <a:gd name="connsiteX16" fmla="*/ 4707832 w 4730680"/>
              <a:gd name="connsiteY16" fmla="*/ 12815099 h 17820429"/>
              <a:gd name="connsiteX17" fmla="*/ 4707834 w 4730680"/>
              <a:gd name="connsiteY17" fmla="*/ 17812661 h 17820429"/>
              <a:gd name="connsiteX18" fmla="*/ 1 w 4730680"/>
              <a:gd name="connsiteY18" fmla="*/ 17789890 h 17820429"/>
              <a:gd name="connsiteX19" fmla="*/ 4 w 4730680"/>
              <a:gd name="connsiteY19" fmla="*/ 12872160 h 17820429"/>
              <a:gd name="connsiteX0" fmla="*/ 4 w 4730680"/>
              <a:gd name="connsiteY0" fmla="*/ 12872160 h 17820429"/>
              <a:gd name="connsiteX1" fmla="*/ 205744 w 4730680"/>
              <a:gd name="connsiteY1" fmla="*/ 12803580 h 17820429"/>
              <a:gd name="connsiteX2" fmla="*/ 468634 w 4730680"/>
              <a:gd name="connsiteY2" fmla="*/ 12906450 h 17820429"/>
              <a:gd name="connsiteX3" fmla="*/ 880114 w 4730680"/>
              <a:gd name="connsiteY3" fmla="*/ 12849300 h 17820429"/>
              <a:gd name="connsiteX4" fmla="*/ 1143004 w 4730680"/>
              <a:gd name="connsiteY4" fmla="*/ 11207438 h 17820429"/>
              <a:gd name="connsiteX5" fmla="*/ 1474474 w 4730680"/>
              <a:gd name="connsiteY5" fmla="*/ 12815010 h 17820429"/>
              <a:gd name="connsiteX6" fmla="*/ 1764701 w 4730680"/>
              <a:gd name="connsiteY6" fmla="*/ 11207438 h 17820429"/>
              <a:gd name="connsiteX7" fmla="*/ 2038861 w 4730680"/>
              <a:gd name="connsiteY7" fmla="*/ 5702013 h 17820429"/>
              <a:gd name="connsiteX8" fmla="*/ 2636177 w 4730680"/>
              <a:gd name="connsiteY8" fmla="*/ 5358 h 17820429"/>
              <a:gd name="connsiteX9" fmla="*/ 2933197 w 4730680"/>
              <a:gd name="connsiteY9" fmla="*/ 6732850 h 17820429"/>
              <a:gd name="connsiteX10" fmla="*/ 3200724 w 4730680"/>
              <a:gd name="connsiteY10" fmla="*/ 8828820 h 17820429"/>
              <a:gd name="connsiteX11" fmla="*/ 3472724 w 4730680"/>
              <a:gd name="connsiteY11" fmla="*/ 9745322 h 17820429"/>
              <a:gd name="connsiteX12" fmla="*/ 3714754 w 4730680"/>
              <a:gd name="connsiteY12" fmla="*/ 12883590 h 17820429"/>
              <a:gd name="connsiteX13" fmla="*/ 4000504 w 4730680"/>
              <a:gd name="connsiteY13" fmla="*/ 10753338 h 17820429"/>
              <a:gd name="connsiteX14" fmla="*/ 4251964 w 4730680"/>
              <a:gd name="connsiteY14" fmla="*/ 12849300 h 17820429"/>
              <a:gd name="connsiteX15" fmla="*/ 4514854 w 4730680"/>
              <a:gd name="connsiteY15" fmla="*/ 12780720 h 17820429"/>
              <a:gd name="connsiteX16" fmla="*/ 4707832 w 4730680"/>
              <a:gd name="connsiteY16" fmla="*/ 12815099 h 17820429"/>
              <a:gd name="connsiteX17" fmla="*/ 4707834 w 4730680"/>
              <a:gd name="connsiteY17" fmla="*/ 17812661 h 17820429"/>
              <a:gd name="connsiteX18" fmla="*/ 1 w 4730680"/>
              <a:gd name="connsiteY18" fmla="*/ 17789890 h 17820429"/>
              <a:gd name="connsiteX19" fmla="*/ 4 w 4730680"/>
              <a:gd name="connsiteY19" fmla="*/ 12872160 h 17820429"/>
              <a:gd name="connsiteX0" fmla="*/ 4 w 4730680"/>
              <a:gd name="connsiteY0" fmla="*/ 12872160 h 17820429"/>
              <a:gd name="connsiteX1" fmla="*/ 205744 w 4730680"/>
              <a:gd name="connsiteY1" fmla="*/ 12803580 h 17820429"/>
              <a:gd name="connsiteX2" fmla="*/ 468634 w 4730680"/>
              <a:gd name="connsiteY2" fmla="*/ 12906450 h 17820429"/>
              <a:gd name="connsiteX3" fmla="*/ 522385 w 4730680"/>
              <a:gd name="connsiteY3" fmla="*/ 11947525 h 17820429"/>
              <a:gd name="connsiteX4" fmla="*/ 880114 w 4730680"/>
              <a:gd name="connsiteY4" fmla="*/ 12849300 h 17820429"/>
              <a:gd name="connsiteX5" fmla="*/ 1143004 w 4730680"/>
              <a:gd name="connsiteY5" fmla="*/ 11207438 h 17820429"/>
              <a:gd name="connsiteX6" fmla="*/ 1474474 w 4730680"/>
              <a:gd name="connsiteY6" fmla="*/ 12815010 h 17820429"/>
              <a:gd name="connsiteX7" fmla="*/ 1764701 w 4730680"/>
              <a:gd name="connsiteY7" fmla="*/ 11207438 h 17820429"/>
              <a:gd name="connsiteX8" fmla="*/ 2038861 w 4730680"/>
              <a:gd name="connsiteY8" fmla="*/ 5702013 h 17820429"/>
              <a:gd name="connsiteX9" fmla="*/ 2636177 w 4730680"/>
              <a:gd name="connsiteY9" fmla="*/ 5358 h 17820429"/>
              <a:gd name="connsiteX10" fmla="*/ 2933197 w 4730680"/>
              <a:gd name="connsiteY10" fmla="*/ 6732850 h 17820429"/>
              <a:gd name="connsiteX11" fmla="*/ 3200724 w 4730680"/>
              <a:gd name="connsiteY11" fmla="*/ 8828820 h 17820429"/>
              <a:gd name="connsiteX12" fmla="*/ 3472724 w 4730680"/>
              <a:gd name="connsiteY12" fmla="*/ 9745322 h 17820429"/>
              <a:gd name="connsiteX13" fmla="*/ 3714754 w 4730680"/>
              <a:gd name="connsiteY13" fmla="*/ 12883590 h 17820429"/>
              <a:gd name="connsiteX14" fmla="*/ 4000504 w 4730680"/>
              <a:gd name="connsiteY14" fmla="*/ 10753338 h 17820429"/>
              <a:gd name="connsiteX15" fmla="*/ 4251964 w 4730680"/>
              <a:gd name="connsiteY15" fmla="*/ 12849300 h 17820429"/>
              <a:gd name="connsiteX16" fmla="*/ 4514854 w 4730680"/>
              <a:gd name="connsiteY16" fmla="*/ 12780720 h 17820429"/>
              <a:gd name="connsiteX17" fmla="*/ 4707832 w 4730680"/>
              <a:gd name="connsiteY17" fmla="*/ 12815099 h 17820429"/>
              <a:gd name="connsiteX18" fmla="*/ 4707834 w 4730680"/>
              <a:gd name="connsiteY18" fmla="*/ 17812661 h 17820429"/>
              <a:gd name="connsiteX19" fmla="*/ 1 w 4730680"/>
              <a:gd name="connsiteY19" fmla="*/ 17789890 h 17820429"/>
              <a:gd name="connsiteX20" fmla="*/ 4 w 4730680"/>
              <a:gd name="connsiteY20" fmla="*/ 12872160 h 1782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30680" h="17820429">
                <a:moveTo>
                  <a:pt x="4" y="12872160"/>
                </a:moveTo>
                <a:cubicBezTo>
                  <a:pt x="63821" y="12835012"/>
                  <a:pt x="127639" y="12797865"/>
                  <a:pt x="205744" y="12803580"/>
                </a:cubicBezTo>
                <a:cubicBezTo>
                  <a:pt x="283849" y="12809295"/>
                  <a:pt x="415861" y="13049126"/>
                  <a:pt x="468634" y="12906450"/>
                </a:cubicBezTo>
                <a:cubicBezTo>
                  <a:pt x="521408" y="12763774"/>
                  <a:pt x="453805" y="11957050"/>
                  <a:pt x="522385" y="11947525"/>
                </a:cubicBezTo>
                <a:cubicBezTo>
                  <a:pt x="590965" y="11938000"/>
                  <a:pt x="776678" y="12972648"/>
                  <a:pt x="880114" y="12849300"/>
                </a:cubicBezTo>
                <a:cubicBezTo>
                  <a:pt x="983550" y="12725952"/>
                  <a:pt x="1043944" y="11213153"/>
                  <a:pt x="1143004" y="11207438"/>
                </a:cubicBezTo>
                <a:cubicBezTo>
                  <a:pt x="1242064" y="11201723"/>
                  <a:pt x="1370858" y="12815010"/>
                  <a:pt x="1474474" y="12815010"/>
                </a:cubicBezTo>
                <a:cubicBezTo>
                  <a:pt x="1578090" y="12815010"/>
                  <a:pt x="1670637" y="12392937"/>
                  <a:pt x="1764701" y="11207438"/>
                </a:cubicBezTo>
                <a:cubicBezTo>
                  <a:pt x="1858765" y="10021939"/>
                  <a:pt x="1893615" y="7569026"/>
                  <a:pt x="2038861" y="5702013"/>
                </a:cubicBezTo>
                <a:cubicBezTo>
                  <a:pt x="2184107" y="3835000"/>
                  <a:pt x="2487121" y="-166448"/>
                  <a:pt x="2636177" y="5358"/>
                </a:cubicBezTo>
                <a:cubicBezTo>
                  <a:pt x="2785233" y="177164"/>
                  <a:pt x="2839106" y="5262273"/>
                  <a:pt x="2933197" y="6732850"/>
                </a:cubicBezTo>
                <a:cubicBezTo>
                  <a:pt x="3027288" y="8203427"/>
                  <a:pt x="3110803" y="8326741"/>
                  <a:pt x="3200724" y="8828820"/>
                </a:cubicBezTo>
                <a:cubicBezTo>
                  <a:pt x="3290645" y="9330899"/>
                  <a:pt x="3387052" y="9069527"/>
                  <a:pt x="3472724" y="9745322"/>
                </a:cubicBezTo>
                <a:cubicBezTo>
                  <a:pt x="3558396" y="10421117"/>
                  <a:pt x="3626791" y="12715587"/>
                  <a:pt x="3714754" y="12883590"/>
                </a:cubicBezTo>
                <a:cubicBezTo>
                  <a:pt x="3802717" y="13051593"/>
                  <a:pt x="3910969" y="10759053"/>
                  <a:pt x="4000504" y="10753338"/>
                </a:cubicBezTo>
                <a:cubicBezTo>
                  <a:pt x="4090039" y="10747623"/>
                  <a:pt x="4166239" y="12511403"/>
                  <a:pt x="4251964" y="12849300"/>
                </a:cubicBezTo>
                <a:cubicBezTo>
                  <a:pt x="4337689" y="13187197"/>
                  <a:pt x="4438876" y="12786420"/>
                  <a:pt x="4514854" y="12780720"/>
                </a:cubicBezTo>
                <a:cubicBezTo>
                  <a:pt x="4590832" y="12775020"/>
                  <a:pt x="4656397" y="12805574"/>
                  <a:pt x="4707832" y="12815099"/>
                </a:cubicBezTo>
                <a:cubicBezTo>
                  <a:pt x="4759267" y="12824624"/>
                  <a:pt x="4707779" y="17793019"/>
                  <a:pt x="4707834" y="17812661"/>
                </a:cubicBezTo>
                <a:cubicBezTo>
                  <a:pt x="4694069" y="17835534"/>
                  <a:pt x="-3440" y="17801781"/>
                  <a:pt x="1" y="17789890"/>
                </a:cubicBezTo>
                <a:cubicBezTo>
                  <a:pt x="2" y="16150647"/>
                  <a:pt x="3" y="14511403"/>
                  <a:pt x="4" y="1287216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>
              <a:cs typeface="Arial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645373" y="2133093"/>
            <a:ext cx="4569226" cy="6488590"/>
            <a:chOff x="5645373" y="2133093"/>
            <a:chExt cx="4569226" cy="6488590"/>
          </a:xfrm>
        </p:grpSpPr>
        <p:grpSp>
          <p:nvGrpSpPr>
            <p:cNvPr id="123" name="Group 122"/>
            <p:cNvGrpSpPr/>
            <p:nvPr/>
          </p:nvGrpSpPr>
          <p:grpSpPr>
            <a:xfrm>
              <a:off x="5645373" y="2133093"/>
              <a:ext cx="4425073" cy="6488590"/>
              <a:chOff x="5645373" y="2133093"/>
              <a:chExt cx="4425073" cy="6488590"/>
            </a:xfrm>
          </p:grpSpPr>
          <p:sp>
            <p:nvSpPr>
              <p:cNvPr id="57" name="Lightning Bolt 56"/>
              <p:cNvSpPr/>
              <p:nvPr/>
            </p:nvSpPr>
            <p:spPr>
              <a:xfrm rot="10800000">
                <a:off x="5645373" y="8104737"/>
                <a:ext cx="816877" cy="516946"/>
              </a:xfrm>
              <a:prstGeom prst="lightningBol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8" name="Lightning Bolt 57"/>
              <p:cNvSpPr/>
              <p:nvPr/>
            </p:nvSpPr>
            <p:spPr>
              <a:xfrm rot="9578597" flipH="1">
                <a:off x="6790367" y="8017757"/>
                <a:ext cx="971943" cy="516946"/>
              </a:xfrm>
              <a:prstGeom prst="lightningBol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 flipV="1">
                <a:off x="6730220" y="2312187"/>
                <a:ext cx="3340226" cy="6309496"/>
              </a:xfrm>
              <a:prstGeom prst="straightConnector1">
                <a:avLst/>
              </a:prstGeom>
              <a:ln w="47625">
                <a:solidFill>
                  <a:srgbClr val="92D05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endCxn id="48" idx="2"/>
              </p:cNvCxnSpPr>
              <p:nvPr/>
            </p:nvCxnSpPr>
            <p:spPr>
              <a:xfrm flipV="1">
                <a:off x="6650419" y="2133093"/>
                <a:ext cx="3420027" cy="6318540"/>
              </a:xfrm>
              <a:prstGeom prst="straightConnector1">
                <a:avLst/>
              </a:prstGeom>
              <a:ln w="47625">
                <a:solidFill>
                  <a:srgbClr val="00B0F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21433910">
              <a:off x="8818963" y="4828405"/>
              <a:ext cx="1395636" cy="97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>
                  <a:solidFill>
                    <a:srgbClr val="00B0F0"/>
                  </a:solidFill>
                </a:rPr>
                <a:t>Blue</a:t>
              </a:r>
              <a:r>
                <a:rPr lang="en-CA" sz="2400" dirty="0">
                  <a:solidFill>
                    <a:srgbClr val="C00000"/>
                  </a:solidFill>
                </a:rPr>
                <a:t> </a:t>
              </a:r>
              <a:r>
                <a:rPr lang="en-CA" sz="2400" dirty="0" smtClean="0">
                  <a:solidFill>
                    <a:srgbClr val="92D050"/>
                  </a:solidFill>
                </a:rPr>
                <a:t>Green</a:t>
              </a:r>
              <a:endParaRPr lang="en-CA" sz="2400" dirty="0">
                <a:solidFill>
                  <a:srgbClr val="92D050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513152" y="7750654"/>
            <a:ext cx="151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 smtClean="0"/>
              <a:t>Seabed scattering</a:t>
            </a:r>
            <a:endParaRPr lang="en-CA" sz="14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3" name="Ink 112"/>
              <p14:cNvContentPartPr/>
              <p14:nvPr/>
            </p14:nvContentPartPr>
            <p14:xfrm>
              <a:off x="6654214" y="6028149"/>
              <a:ext cx="1140480" cy="7552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40894" y="6016269"/>
                <a:ext cx="1170000" cy="78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/>
          <p:cNvGrpSpPr/>
          <p:nvPr/>
        </p:nvGrpSpPr>
        <p:grpSpPr>
          <a:xfrm>
            <a:off x="71901" y="5905541"/>
            <a:ext cx="6595993" cy="707886"/>
            <a:chOff x="71901" y="5905541"/>
            <a:chExt cx="6595993" cy="707886"/>
          </a:xfrm>
        </p:grpSpPr>
        <p:sp>
          <p:nvSpPr>
            <p:cNvPr id="85" name="TextBox 84"/>
            <p:cNvSpPr txBox="1"/>
            <p:nvPr/>
          </p:nvSpPr>
          <p:spPr>
            <a:xfrm>
              <a:off x="71901" y="5905541"/>
              <a:ext cx="49705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latin typeface="Segoe Print" panose="02000600000000000000" pitchFamily="2" charset="0"/>
                  <a:cs typeface="LilyUPC" panose="020B0604020202020204" pitchFamily="34" charset="-34"/>
                </a:rPr>
                <a:t>IR/Red: do not penetrate through water - reflected</a:t>
              </a:r>
              <a:endParaRPr lang="en-CA" sz="2000" dirty="0">
                <a:latin typeface="Segoe Print" panose="02000600000000000000" pitchFamily="2" charset="0"/>
                <a:cs typeface="LilyUPC" panose="020B0604020202020204" pitchFamily="34" charset="-34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6" name="Ink 115"/>
                <p14:cNvContentPartPr/>
                <p14:nvPr/>
              </p14:nvContentPartPr>
              <p14:xfrm>
                <a:off x="4643974" y="6148389"/>
                <a:ext cx="2023920" cy="286200"/>
              </p14:xfrm>
            </p:contentPart>
          </mc:Choice>
          <mc:Fallback xmlns="">
            <p:pic>
              <p:nvPicPr>
                <p:cNvPr id="116" name="Ink 11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28494" y="6130389"/>
                  <a:ext cx="2048760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8" name="Ink 117"/>
              <p14:cNvContentPartPr/>
              <p14:nvPr/>
            </p14:nvContentPartPr>
            <p14:xfrm>
              <a:off x="6152374" y="6591549"/>
              <a:ext cx="686520" cy="21218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5454" y="6579669"/>
                <a:ext cx="719280" cy="21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/>
          <p:cNvGrpSpPr/>
          <p:nvPr/>
        </p:nvGrpSpPr>
        <p:grpSpPr>
          <a:xfrm>
            <a:off x="0" y="7056397"/>
            <a:ext cx="6050134" cy="1631216"/>
            <a:chOff x="0" y="7056397"/>
            <a:chExt cx="6050134" cy="1631216"/>
          </a:xfrm>
        </p:grpSpPr>
        <p:sp>
          <p:nvSpPr>
            <p:cNvPr id="86" name="TextBox 85"/>
            <p:cNvSpPr txBox="1"/>
            <p:nvPr/>
          </p:nvSpPr>
          <p:spPr>
            <a:xfrm>
              <a:off x="0" y="7056397"/>
              <a:ext cx="497056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latin typeface="Segoe Print" panose="02000600000000000000" pitchFamily="2" charset="0"/>
                  <a:cs typeface="LilyUPC" panose="020B0604020202020204" pitchFamily="34" charset="-34"/>
                </a:rPr>
                <a:t>Attenuation through water is proportional to depth</a:t>
              </a:r>
            </a:p>
            <a:p>
              <a:endParaRPr lang="en-CA" sz="2000" dirty="0">
                <a:latin typeface="Segoe Print" panose="02000600000000000000" pitchFamily="2" charset="0"/>
                <a:cs typeface="LilyUPC" panose="020B0604020202020204" pitchFamily="34" charset="-34"/>
              </a:endParaRPr>
            </a:p>
            <a:p>
              <a:r>
                <a:rPr lang="en-CA" sz="2000" dirty="0" smtClean="0">
                  <a:latin typeface="Segoe Print" panose="02000600000000000000" pitchFamily="2" charset="0"/>
                  <a:cs typeface="LilyUPC" panose="020B0604020202020204" pitchFamily="34" charset="-34"/>
                </a:rPr>
                <a:t>Green and Blue are attenuated in different proportions</a:t>
              </a:r>
              <a:endParaRPr lang="en-CA" sz="2000" dirty="0">
                <a:latin typeface="Segoe Print" panose="02000600000000000000" pitchFamily="2" charset="0"/>
                <a:cs typeface="LilyUPC" panose="020B0604020202020204" pitchFamily="34" charset="-34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9" name="Ink 118"/>
                <p14:cNvContentPartPr/>
                <p14:nvPr/>
              </p14:nvContentPartPr>
              <p14:xfrm>
                <a:off x="4619134" y="7309389"/>
                <a:ext cx="1431000" cy="33876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03294" y="7289949"/>
                  <a:ext cx="1452240" cy="37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65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388" y="340296"/>
            <a:ext cx="8013700" cy="866775"/>
          </a:xfrm>
        </p:spPr>
        <p:txBody>
          <a:bodyPr/>
          <a:lstStyle/>
          <a:p>
            <a:r>
              <a:rPr lang="en-CA" dirty="0" smtClean="0"/>
              <a:t>Principle /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Spectral range penetrating seawater typically between 350nm (UV) and 700nm (red) with following characteristic:</a:t>
            </a:r>
          </a:p>
          <a:p>
            <a:pPr lvl="1"/>
            <a:r>
              <a:rPr lang="en-CA" dirty="0"/>
              <a:t>Exponential attenuation of radiance is a function of depth and wavelength</a:t>
            </a:r>
          </a:p>
          <a:p>
            <a:pPr lvl="1"/>
            <a:r>
              <a:rPr lang="en-CA" dirty="0"/>
              <a:t>This principle is the base for depth </a:t>
            </a:r>
            <a:r>
              <a:rPr lang="en-CA" dirty="0" smtClean="0"/>
              <a:t>estimation</a:t>
            </a:r>
          </a:p>
          <a:p>
            <a:pPr lvl="1"/>
            <a:endParaRPr lang="en-CA" dirty="0"/>
          </a:p>
          <a:p>
            <a:r>
              <a:rPr lang="en-CA" dirty="0" smtClean="0"/>
              <a:t>To simplify, depth can be determined with an equation where </a:t>
            </a:r>
            <a:r>
              <a:rPr lang="en-CA" i="1" dirty="0" smtClean="0"/>
              <a:t>M, N </a:t>
            </a:r>
            <a:r>
              <a:rPr lang="en-CA" dirty="0" smtClean="0"/>
              <a:t>and </a:t>
            </a:r>
            <a:r>
              <a:rPr lang="en-CA" i="1" dirty="0" smtClean="0"/>
              <a:t>L </a:t>
            </a:r>
            <a:r>
              <a:rPr lang="en-CA" dirty="0" smtClean="0"/>
              <a:t>are empirically determined 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67AB9-C568-4DE7-9E53-A87A4205F4A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2284" y="7613104"/>
                <a:ext cx="10153742" cy="1090491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𝐷</m:t>
                    </m:r>
                    <m:r>
                      <a:rPr lang="en-CA" i="1" smtClean="0">
                        <a:latin typeface="Cambria Math"/>
                      </a:rPr>
                      <m:t>=</m:t>
                    </m:r>
                    <m:r>
                      <a:rPr lang="en-CA" b="0" i="1" smtClean="0">
                        <a:latin typeface="Cambria Math"/>
                      </a:rPr>
                      <m:t>𝑀</m:t>
                    </m:r>
                    <m:r>
                      <a:rPr lang="en-CA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CA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𝑏𝑙𝑢𝑒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𝑜𝑏𝑠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CA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𝑔𝑟𝑒𝑒𝑛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𝑜𝑏𝑠</m:t>
                                        </m:r>
                                        <m:r>
                                          <a:rPr lang="en-CA" i="1"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CA" dirty="0">
                        <a:latin typeface="Cambria Math"/>
                        <a:ea typeface="Cambria Math"/>
                      </a:rPr>
                      <m:t>+</m:t>
                    </m:r>
                    <m:r>
                      <a:rPr lang="en-CA" b="0" i="1" dirty="0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CA" b="0" i="1" dirty="0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CA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latin typeface="Cambria Math"/>
                                      </a:rPr>
                                      <m:t>𝑏𝑙𝑢𝑒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𝑜𝑏𝑠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.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CA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latin typeface="Cambria Math"/>
                                      </a:rPr>
                                      <m:t>𝑔𝑟𝑒𝑒𝑛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𝑜𝑏𝑠</m:t>
                                    </m:r>
                                    <m:r>
                                      <a:rPr lang="en-CA" i="1">
                                        <a:latin typeface="Cambria Math"/>
                                      </a:rPr>
                                      <m:t>.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  <m:r>
                      <a:rPr lang="en-CA" b="0" i="1" smtClean="0">
                        <a:latin typeface="Cambria Math"/>
                      </a:rPr>
                      <m:t>+</m:t>
                    </m:r>
                    <m:r>
                      <a:rPr lang="en-CA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CA" dirty="0" smtClean="0"/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84" y="7613104"/>
                <a:ext cx="10153742" cy="10904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Required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Multispectral sensor</a:t>
            </a:r>
          </a:p>
          <a:p>
            <a:pPr lvl="1"/>
            <a:r>
              <a:rPr lang="en-CA" dirty="0"/>
              <a:t>Landsat  8 (free at </a:t>
            </a:r>
            <a:r>
              <a:rPr lang="en-CA" dirty="0">
                <a:hlinkClick r:id="rId2"/>
              </a:rPr>
              <a:t>http://earthexplorer.usgs.gov/</a:t>
            </a:r>
            <a:r>
              <a:rPr lang="en-CA" dirty="0"/>
              <a:t>), 30m resolution</a:t>
            </a:r>
          </a:p>
          <a:p>
            <a:pPr lvl="1"/>
            <a:r>
              <a:rPr lang="en-CA" dirty="0"/>
              <a:t>World view (Digital Globe), 1.85m multispectral resolution</a:t>
            </a:r>
          </a:p>
          <a:p>
            <a:pPr lvl="1"/>
            <a:r>
              <a:rPr lang="en-CA" dirty="0"/>
              <a:t>Spot (CNES), 6m multispectral resolution</a:t>
            </a:r>
          </a:p>
          <a:p>
            <a:r>
              <a:rPr lang="en-CA" dirty="0"/>
              <a:t>Colour bands required:</a:t>
            </a:r>
          </a:p>
          <a:p>
            <a:pPr lvl="1"/>
            <a:r>
              <a:rPr lang="en-CA" dirty="0"/>
              <a:t>Blue</a:t>
            </a:r>
          </a:p>
          <a:p>
            <a:pPr lvl="1"/>
            <a:r>
              <a:rPr lang="en-CA" dirty="0"/>
              <a:t>Green</a:t>
            </a:r>
          </a:p>
          <a:p>
            <a:pPr lvl="1"/>
            <a:r>
              <a:rPr lang="en-CA" dirty="0"/>
              <a:t>Infra Red</a:t>
            </a:r>
          </a:p>
          <a:p>
            <a:r>
              <a:rPr lang="en-CA" dirty="0" smtClean="0"/>
              <a:t>Benchmark Data: existing bathymetry to be used to determine the M and N factors = </a:t>
            </a:r>
            <a:r>
              <a:rPr lang="en-CA" b="1" dirty="0" smtClean="0"/>
              <a:t>Vertical Referencing</a:t>
            </a:r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1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3388" y="422275"/>
            <a:ext cx="8013700" cy="866775"/>
          </a:xfrm>
        </p:spPr>
        <p:txBody>
          <a:bodyPr/>
          <a:lstStyle/>
          <a:p>
            <a:r>
              <a:rPr lang="en-CA" dirty="0" smtClean="0"/>
              <a:t>Steps 1-6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09712" y="1775802"/>
            <a:ext cx="1229054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 smtClean="0"/>
              <a:t>Step 1		Acquire Satellite Imagery</a:t>
            </a:r>
          </a:p>
          <a:p>
            <a:pPr algn="l">
              <a:lnSpc>
                <a:spcPct val="150000"/>
              </a:lnSpc>
            </a:pPr>
            <a:r>
              <a:rPr lang="en-CA" dirty="0" smtClean="0"/>
              <a:t>Step 2		Satellite Image Processing</a:t>
            </a:r>
          </a:p>
          <a:p>
            <a:pPr algn="l">
              <a:lnSpc>
                <a:spcPct val="150000"/>
              </a:lnSpc>
            </a:pPr>
            <a:r>
              <a:rPr lang="en-CA" dirty="0" smtClean="0"/>
              <a:t>Step 3		Raster Calculator = V</a:t>
            </a:r>
            <a:r>
              <a:rPr lang="en-CA" baseline="-25000" dirty="0" smtClean="0"/>
              <a:t>sat</a:t>
            </a:r>
            <a:r>
              <a:rPr lang="en-CA" dirty="0" smtClean="0"/>
              <a:t> = { </a:t>
            </a:r>
            <a:r>
              <a:rPr lang="en-CA" i="1" dirty="0" smtClean="0"/>
              <a:t>ln(blue) / ln(green) </a:t>
            </a:r>
            <a:r>
              <a:rPr lang="en-CA" dirty="0" smtClean="0"/>
              <a:t>}</a:t>
            </a:r>
          </a:p>
          <a:p>
            <a:pPr algn="l">
              <a:lnSpc>
                <a:spcPct val="150000"/>
              </a:lnSpc>
            </a:pPr>
            <a:r>
              <a:rPr lang="en-CA" dirty="0" smtClean="0"/>
              <a:t>Step 4		Benchmark using </a:t>
            </a:r>
            <a:r>
              <a:rPr lang="en-CA" dirty="0" err="1" smtClean="0"/>
              <a:t>mbes</a:t>
            </a:r>
            <a:r>
              <a:rPr lang="en-CA" dirty="0" smtClean="0"/>
              <a:t> or </a:t>
            </a:r>
            <a:r>
              <a:rPr lang="en-CA" dirty="0" err="1" smtClean="0"/>
              <a:t>lidar</a:t>
            </a:r>
            <a:r>
              <a:rPr lang="en-CA" dirty="0" smtClean="0"/>
              <a:t> or existing chart</a:t>
            </a:r>
          </a:p>
          <a:p>
            <a:pPr algn="l">
              <a:lnSpc>
                <a:spcPct val="150000"/>
              </a:lnSpc>
            </a:pPr>
            <a:r>
              <a:rPr lang="en-CA" dirty="0"/>
              <a:t>	</a:t>
            </a:r>
            <a:r>
              <a:rPr lang="en-CA" dirty="0" smtClean="0"/>
              <a:t>			determine M, N and L using least squares</a:t>
            </a:r>
          </a:p>
          <a:p>
            <a:pPr algn="l">
              <a:lnSpc>
                <a:spcPct val="150000"/>
              </a:lnSpc>
            </a:pPr>
            <a:r>
              <a:rPr lang="en-CA" dirty="0" smtClean="0"/>
              <a:t>Step 5		Raster Calculator to calculate SDB Depths</a:t>
            </a:r>
          </a:p>
          <a:p>
            <a:pPr algn="l">
              <a:lnSpc>
                <a:spcPct val="150000"/>
              </a:lnSpc>
            </a:pPr>
            <a:r>
              <a:rPr lang="en-CA" dirty="0" smtClean="0"/>
              <a:t>Step 6		Check</a:t>
            </a:r>
          </a:p>
        </p:txBody>
      </p:sp>
    </p:spTree>
    <p:extLst>
      <p:ext uri="{BB962C8B-B14F-4D97-AF65-F5344CB8AC3E}">
        <p14:creationId xmlns:p14="http://schemas.microsoft.com/office/powerpoint/2010/main" val="14421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3688" y="268288"/>
            <a:ext cx="8013700" cy="866775"/>
          </a:xfrm>
        </p:spPr>
        <p:txBody>
          <a:bodyPr/>
          <a:lstStyle/>
          <a:p>
            <a:r>
              <a:rPr lang="en-CA" sz="4000" dirty="0"/>
              <a:t>Steps </a:t>
            </a:r>
            <a:r>
              <a:rPr lang="en-CA" sz="4000" dirty="0" smtClean="0"/>
              <a:t>1	Acquire </a:t>
            </a:r>
            <a:r>
              <a:rPr lang="en-CA" sz="4000" dirty="0"/>
              <a:t>Satellite </a:t>
            </a:r>
            <a:r>
              <a:rPr lang="en-CA" sz="4000" dirty="0" smtClean="0"/>
              <a:t>Imagery</a:t>
            </a:r>
            <a:endParaRPr lang="en-CA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479426"/>
            <a:ext cx="12900995" cy="6205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95" y="6880721"/>
            <a:ext cx="5753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3688" y="209054"/>
            <a:ext cx="835292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CA" dirty="0"/>
              <a:t>Step 2		Satellite Image Processing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36113" y="9040813"/>
            <a:ext cx="3035300" cy="519112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defPPr>
              <a:defRPr lang="en-US"/>
            </a:defPPr>
            <a:lvl1pPr algn="r" defTabSz="584200" rtl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>
                    <a:tint val="75000"/>
                  </a:schemeClr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342900" indent="1143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685800" indent="2286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028700" indent="3429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371600" indent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>
              <a:defRPr/>
            </a:pPr>
            <a:fld id="{27941917-491A-442D-931D-D45FA393915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08" y="1599235"/>
            <a:ext cx="10455540" cy="8127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88" y="2716560"/>
            <a:ext cx="3493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“Bad” scan lines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19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y v2.11 15May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32722</TotalTime>
  <Words>674</Words>
  <Application>Microsoft Office PowerPoint</Application>
  <PresentationFormat>Custom</PresentationFormat>
  <Paragraphs>150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Academy v2.11 15May2013</vt:lpstr>
      <vt:lpstr>Custom Design</vt:lpstr>
      <vt:lpstr>Satellite Derived Bathymetry   GEBCO Cookbook</vt:lpstr>
      <vt:lpstr>Overview</vt:lpstr>
      <vt:lpstr>Principles</vt:lpstr>
      <vt:lpstr>Principles / Pretty</vt:lpstr>
      <vt:lpstr>Principle / Text</vt:lpstr>
      <vt:lpstr>Required Data</vt:lpstr>
      <vt:lpstr>Steps 1-6</vt:lpstr>
      <vt:lpstr>Steps 1 Acquire Satellite Imagery</vt:lpstr>
      <vt:lpstr>PowerPoint Presentation</vt:lpstr>
      <vt:lpstr>PowerPoint Presentation</vt:lpstr>
      <vt:lpstr>Water Separation</vt:lpstr>
      <vt:lpstr>Filtering</vt:lpstr>
      <vt:lpstr>Apply Bathymetry Algorithm</vt:lpstr>
      <vt:lpstr>PowerPoint Presentation</vt:lpstr>
      <vt:lpstr>PowerPoint Presentation</vt:lpstr>
      <vt:lpstr>PowerPoint Presentation</vt:lpstr>
      <vt:lpstr>Example of result – Nova SCOTIA</vt:lpstr>
      <vt:lpstr>PowerPoint Presentation</vt:lpstr>
      <vt:lpstr>PowerPoint Presentation</vt:lpstr>
      <vt:lpstr>PowerPoint Presentation</vt:lpstr>
      <vt:lpstr>PowerPoint Presentation</vt:lpstr>
      <vt:lpstr>Preliminary Results  </vt:lpstr>
      <vt:lpstr>Preliminary Results</vt:lpstr>
      <vt:lpstr>Visible feature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Activities  February  2012</dc:title>
  <dc:creator>John Conyon</dc:creator>
  <cp:lastModifiedBy>Alberto P. Costa Neves</cp:lastModifiedBy>
  <cp:revision>322</cp:revision>
  <dcterms:modified xsi:type="dcterms:W3CDTF">2016-01-14T12:34:22Z</dcterms:modified>
</cp:coreProperties>
</file>