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8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8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1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9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5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8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1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0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1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1AB7C-0AD3-4529-B0A7-4E392C1D22D7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61D03-0EC3-4AC5-B8C4-A965DE9C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7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National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HAITI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Surveys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GB" dirty="0"/>
              <a:t>N</a:t>
            </a:r>
            <a:r>
              <a:rPr lang="en-GB" dirty="0" smtClean="0"/>
              <a:t>ew </a:t>
            </a:r>
            <a:r>
              <a:rPr lang="en-GB" dirty="0"/>
              <a:t>surveys: </a:t>
            </a:r>
            <a:r>
              <a:rPr lang="en-GB" dirty="0" smtClean="0"/>
              <a:t>No by Haiti</a:t>
            </a:r>
            <a:endParaRPr lang="en-US" dirty="0"/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-</a:t>
            </a:r>
            <a:r>
              <a:rPr lang="en-US" sz="2800" dirty="0" smtClean="0"/>
              <a:t>New surveys on </a:t>
            </a:r>
            <a:r>
              <a:rPr lang="en-US" sz="2800" dirty="0"/>
              <a:t>July </a:t>
            </a:r>
            <a:r>
              <a:rPr lang="en-US" sz="2800" dirty="0" smtClean="0"/>
              <a:t>2016</a:t>
            </a:r>
            <a:r>
              <a:rPr lang="en-US" sz="2800" dirty="0"/>
              <a:t> </a:t>
            </a:r>
            <a:r>
              <a:rPr lang="en-US" sz="2800" dirty="0" smtClean="0"/>
              <a:t>at </a:t>
            </a:r>
            <a:r>
              <a:rPr lang="en-US" sz="2800" dirty="0"/>
              <a:t>St Louis du </a:t>
            </a:r>
            <a:r>
              <a:rPr lang="en-US" sz="2800" dirty="0" err="1" smtClean="0"/>
              <a:t>Sud</a:t>
            </a:r>
            <a:r>
              <a:rPr lang="en-US" sz="2800" dirty="0" smtClean="0"/>
              <a:t> from INDEMAR </a:t>
            </a:r>
            <a:r>
              <a:rPr lang="en-US" sz="2800" dirty="0"/>
              <a:t>Coastal </a:t>
            </a:r>
            <a:r>
              <a:rPr lang="en-US" sz="2800" dirty="0" smtClean="0"/>
              <a:t>	Engineering of Dominican Republic </a:t>
            </a:r>
            <a:r>
              <a:rPr lang="en-US" sz="2800" dirty="0"/>
              <a:t>for </a:t>
            </a:r>
            <a:r>
              <a:rPr lang="en-US" sz="2800" dirty="0" smtClean="0"/>
              <a:t>International </a:t>
            </a:r>
            <a:r>
              <a:rPr lang="en-US" sz="2800" dirty="0"/>
              <a:t>Port of the </a:t>
            </a:r>
            <a:r>
              <a:rPr lang="en-US" sz="2800" dirty="0" smtClean="0"/>
              <a:t>	South</a:t>
            </a:r>
            <a:r>
              <a:rPr lang="en-US" sz="2800" dirty="0"/>
              <a:t>. </a:t>
            </a:r>
            <a:r>
              <a:rPr lang="en-US" sz="2800" dirty="0" smtClean="0"/>
              <a:t>SEMANAH participated </a:t>
            </a:r>
            <a:r>
              <a:rPr lang="en-US" sz="2800" dirty="0"/>
              <a:t>in the </a:t>
            </a:r>
            <a:r>
              <a:rPr lang="en-US" sz="2800" dirty="0" smtClean="0"/>
              <a:t>surveys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 smtClean="0"/>
              <a:t>	-And </a:t>
            </a:r>
            <a:r>
              <a:rPr lang="en-US" sz="2800" dirty="0"/>
              <a:t>also </a:t>
            </a:r>
            <a:r>
              <a:rPr lang="en-US" sz="2800" dirty="0" smtClean="0"/>
              <a:t>from </a:t>
            </a:r>
            <a:r>
              <a:rPr lang="en-US" sz="2800" dirty="0"/>
              <a:t>HLNMS Holland in October 2016 in Bay of </a:t>
            </a:r>
            <a:r>
              <a:rPr lang="en-US" sz="2800" dirty="0" err="1" smtClean="0"/>
              <a:t>Cayes</a:t>
            </a:r>
            <a:r>
              <a:rPr lang="en-US" sz="2800" dirty="0" smtClean="0"/>
              <a:t>, 	</a:t>
            </a:r>
            <a:r>
              <a:rPr lang="en-US" sz="2800" dirty="0" err="1" smtClean="0"/>
              <a:t>Anse</a:t>
            </a:r>
            <a:r>
              <a:rPr lang="en-US" sz="2800" dirty="0" smtClean="0"/>
              <a:t> </a:t>
            </a:r>
            <a:r>
              <a:rPr lang="en-US" sz="2800" dirty="0" err="1" smtClean="0"/>
              <a:t>Hainauld</a:t>
            </a:r>
            <a:r>
              <a:rPr lang="en-US" sz="2800" dirty="0" smtClean="0"/>
              <a:t>, </a:t>
            </a:r>
            <a:r>
              <a:rPr lang="en-US" sz="2800" dirty="0" err="1" smtClean="0"/>
              <a:t>Jeremie</a:t>
            </a:r>
            <a:r>
              <a:rPr lang="en-US" sz="2800" dirty="0" smtClean="0"/>
              <a:t> and </a:t>
            </a:r>
            <a:r>
              <a:rPr lang="en-US" sz="2800" dirty="0" err="1"/>
              <a:t>Miragoane</a:t>
            </a:r>
            <a:r>
              <a:rPr lang="en-US" sz="2800" dirty="0"/>
              <a:t> to secure </a:t>
            </a:r>
            <a:r>
              <a:rPr lang="en-US" sz="2800" dirty="0" smtClean="0"/>
              <a:t>access </a:t>
            </a:r>
            <a:r>
              <a:rPr lang="en-US" sz="2800" dirty="0"/>
              <a:t>channels </a:t>
            </a:r>
            <a:r>
              <a:rPr lang="en-US" sz="2800" dirty="0" smtClean="0"/>
              <a:t>	as </a:t>
            </a:r>
            <a:r>
              <a:rPr lang="en-US" sz="2800" dirty="0"/>
              <a:t>part of Hurricane Matthew Relief</a:t>
            </a:r>
            <a:r>
              <a:rPr lang="en-US" sz="2800" dirty="0" smtClean="0"/>
              <a:t>. SEMANAH has not participate in 	the surveys.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-Thank </a:t>
            </a:r>
            <a:r>
              <a:rPr lang="en-US" sz="2800" dirty="0"/>
              <a:t>you to IHO, MACHC and the countries involved in </a:t>
            </a:r>
            <a:r>
              <a:rPr lang="en-US" sz="2800" dirty="0" smtClean="0"/>
              <a:t>the rescue 	of </a:t>
            </a:r>
            <a:r>
              <a:rPr lang="en-US" sz="2800" dirty="0"/>
              <a:t>Hurricane Matthew</a:t>
            </a:r>
            <a:r>
              <a:rPr lang="en-US" sz="2800" dirty="0" smtClean="0"/>
              <a:t>.</a:t>
            </a:r>
          </a:p>
          <a:p>
            <a:r>
              <a:rPr lang="en-GB" dirty="0" smtClean="0"/>
              <a:t>New equipment </a:t>
            </a:r>
            <a:r>
              <a:rPr lang="en-US" dirty="0"/>
              <a:t>: </a:t>
            </a:r>
            <a:r>
              <a:rPr lang="en-US" dirty="0" smtClean="0"/>
              <a:t>Not yet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	-US </a:t>
            </a:r>
            <a:r>
              <a:rPr lang="en-US" sz="2900" dirty="0"/>
              <a:t>Navy CNMOC offers a minimal set of </a:t>
            </a:r>
            <a:r>
              <a:rPr lang="en-US" sz="2900" dirty="0" smtClean="0"/>
              <a:t>equipment </a:t>
            </a:r>
            <a:r>
              <a:rPr lang="en-US" sz="2900" dirty="0"/>
              <a:t>to</a:t>
            </a:r>
          </a:p>
          <a:p>
            <a:pPr marL="0" indent="0">
              <a:buNone/>
            </a:pPr>
            <a:r>
              <a:rPr lang="en-US" sz="2900" dirty="0" smtClean="0"/>
              <a:t>	IHO </a:t>
            </a:r>
            <a:r>
              <a:rPr lang="en-US" sz="2900" dirty="0"/>
              <a:t>Order 1A hydrographic survey.</a:t>
            </a:r>
          </a:p>
          <a:p>
            <a:pPr marL="0" indent="0">
              <a:buNone/>
            </a:pPr>
            <a:r>
              <a:rPr lang="en-US" sz="2900" dirty="0" smtClean="0"/>
              <a:t>	-Mexico </a:t>
            </a:r>
            <a:r>
              <a:rPr lang="en-US" sz="2900" dirty="0"/>
              <a:t>offers a portable SBES and GPS.</a:t>
            </a:r>
            <a:endParaRPr lang="en-US" sz="2900" dirty="0"/>
          </a:p>
          <a:p>
            <a:pPr lvl="0"/>
            <a:r>
              <a:rPr lang="en-GB" dirty="0"/>
              <a:t>New ships : 2 new ships</a:t>
            </a:r>
            <a:endParaRPr lang="en-US" dirty="0"/>
          </a:p>
          <a:p>
            <a:pPr lvl="0"/>
            <a:r>
              <a:rPr lang="en-GB" dirty="0"/>
              <a:t>Problems encountered</a:t>
            </a:r>
            <a:endParaRPr lang="en-US" dirty="0"/>
          </a:p>
          <a:p>
            <a:pPr marL="0" indent="0">
              <a:buNone/>
            </a:pPr>
            <a:r>
              <a:rPr lang="fr-FR" sz="3000" dirty="0" smtClean="0"/>
              <a:t>	</a:t>
            </a:r>
            <a:r>
              <a:rPr lang="en-US" sz="2800" dirty="0"/>
              <a:t>Problems of communication between the Ministries of </a:t>
            </a:r>
            <a:r>
              <a:rPr lang="en-US" sz="2800" dirty="0" smtClean="0"/>
              <a:t>	Foreign Affairs, please pass </a:t>
            </a:r>
            <a:r>
              <a:rPr lang="en-US" sz="2800" dirty="0"/>
              <a:t>directly through SEMANAH to </a:t>
            </a:r>
            <a:r>
              <a:rPr lang="en-US" sz="2800" dirty="0" smtClean="0"/>
              <a:t>relay 	the information to the MOFA.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39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lvl="0"/>
            <a:r>
              <a:rPr lang="en-GB" sz="2800" dirty="0"/>
              <a:t>New </a:t>
            </a:r>
            <a:r>
              <a:rPr lang="en-GB" sz="2800" dirty="0" smtClean="0"/>
              <a:t>charts : </a:t>
            </a:r>
            <a:r>
              <a:rPr lang="en-GB" sz="2800" dirty="0" smtClean="0"/>
              <a:t>No</a:t>
            </a:r>
          </a:p>
          <a:p>
            <a:pPr lvl="0"/>
            <a:endParaRPr lang="en-GB" sz="2800" dirty="0" smtClean="0"/>
          </a:p>
          <a:p>
            <a:r>
              <a:rPr lang="en-GB" sz="2800" dirty="0"/>
              <a:t>New publications </a:t>
            </a:r>
            <a:r>
              <a:rPr lang="en-GB" sz="2800" dirty="0" smtClean="0"/>
              <a:t>: </a:t>
            </a:r>
            <a:r>
              <a:rPr lang="en-GB" sz="2800" dirty="0" smtClean="0"/>
              <a:t>No</a:t>
            </a:r>
          </a:p>
          <a:p>
            <a:endParaRPr lang="en-GB" sz="2800" dirty="0" smtClean="0"/>
          </a:p>
          <a:p>
            <a:pPr lvl="0"/>
            <a:r>
              <a:rPr lang="en-GB" sz="2800" dirty="0"/>
              <a:t>MSI</a:t>
            </a:r>
            <a:endParaRPr lang="en-US" sz="2800" dirty="0"/>
          </a:p>
          <a:p>
            <a:pPr marL="0" lvl="0" indent="0">
              <a:buNone/>
            </a:pPr>
            <a:r>
              <a:rPr lang="en-US" sz="2400" dirty="0" smtClean="0"/>
              <a:t>	</a:t>
            </a:r>
            <a:r>
              <a:rPr lang="en-GB" sz="2400" dirty="0"/>
              <a:t>Existing infrastructure for transmission : </a:t>
            </a:r>
            <a:r>
              <a:rPr lang="en-GB" sz="2400" dirty="0" smtClean="0"/>
              <a:t>Yes</a:t>
            </a:r>
          </a:p>
          <a:p>
            <a:pPr marL="0" lvl="0" indent="0">
              <a:buNone/>
            </a:pPr>
            <a:endParaRPr lang="en-US" sz="2400" dirty="0"/>
          </a:p>
          <a:p>
            <a:r>
              <a:rPr lang="en-GB" sz="2800" dirty="0"/>
              <a:t>Capacity </a:t>
            </a:r>
            <a:r>
              <a:rPr lang="en-GB" sz="2800" dirty="0" smtClean="0"/>
              <a:t>Building :</a:t>
            </a:r>
          </a:p>
          <a:p>
            <a:pPr marL="0" lvl="0" indent="0">
              <a:buNone/>
            </a:pPr>
            <a:r>
              <a:rPr lang="en-GB" sz="2800" dirty="0"/>
              <a:t>	</a:t>
            </a:r>
            <a:r>
              <a:rPr lang="en-GB" sz="2800" dirty="0" smtClean="0"/>
              <a:t>Training </a:t>
            </a:r>
            <a:r>
              <a:rPr lang="en-GB" sz="2800" dirty="0" smtClean="0"/>
              <a:t>received</a:t>
            </a:r>
            <a:endParaRPr lang="en-US" sz="1800" dirty="0"/>
          </a:p>
          <a:p>
            <a:pPr lvl="2"/>
            <a:r>
              <a:rPr lang="en-GB" sz="2000" dirty="0"/>
              <a:t>MSI : 2 </a:t>
            </a:r>
            <a:endParaRPr lang="en-US" sz="1200" dirty="0"/>
          </a:p>
          <a:p>
            <a:pPr lvl="2"/>
            <a:r>
              <a:rPr lang="en-GB" sz="2000" dirty="0"/>
              <a:t>MSDI : 1</a:t>
            </a:r>
            <a:endParaRPr lang="en-US" sz="1200" dirty="0"/>
          </a:p>
          <a:p>
            <a:pPr lvl="2"/>
            <a:r>
              <a:rPr lang="en-GB" sz="2000" dirty="0"/>
              <a:t>Bathymetric Data Processing : </a:t>
            </a:r>
            <a:r>
              <a:rPr lang="en-GB" sz="2000" dirty="0" smtClean="0"/>
              <a:t>1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4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</a:t>
            </a:r>
            <a:r>
              <a:rPr lang="en-US" dirty="0"/>
              <a:t>you very </a:t>
            </a:r>
            <a:r>
              <a:rPr lang="en-US" dirty="0" smtClean="0"/>
              <a:t>much.</a:t>
            </a:r>
          </a:p>
          <a:p>
            <a:pPr marL="0" indent="0" algn="ctr">
              <a:buNone/>
            </a:pPr>
            <a:r>
              <a:rPr lang="en-US" dirty="0" smtClean="0"/>
              <a:t>Merci beaucoup.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2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27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National Report</vt:lpstr>
      <vt:lpstr>Surveys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Report</dc:title>
  <dc:creator>Acoralie</dc:creator>
  <cp:lastModifiedBy>Acoralie</cp:lastModifiedBy>
  <cp:revision>13</cp:revision>
  <dcterms:created xsi:type="dcterms:W3CDTF">2016-12-14T10:29:44Z</dcterms:created>
  <dcterms:modified xsi:type="dcterms:W3CDTF">2016-12-15T15:20:04Z</dcterms:modified>
</cp:coreProperties>
</file>