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430" r:id="rId2"/>
    <p:sldId id="431" r:id="rId3"/>
    <p:sldId id="432" r:id="rId4"/>
    <p:sldId id="401" r:id="rId5"/>
    <p:sldId id="416" r:id="rId6"/>
    <p:sldId id="410" r:id="rId7"/>
    <p:sldId id="421" r:id="rId8"/>
    <p:sldId id="422" r:id="rId9"/>
    <p:sldId id="423" r:id="rId10"/>
    <p:sldId id="424" r:id="rId11"/>
    <p:sldId id="425" r:id="rId12"/>
    <p:sldId id="426" r:id="rId13"/>
    <p:sldId id="417" r:id="rId14"/>
    <p:sldId id="418" r:id="rId15"/>
    <p:sldId id="419" r:id="rId16"/>
    <p:sldId id="420" r:id="rId17"/>
    <p:sldId id="427" r:id="rId18"/>
    <p:sldId id="415" r:id="rId19"/>
    <p:sldId id="429" r:id="rId20"/>
    <p:sldId id="434" r:id="rId21"/>
    <p:sldId id="435" r:id="rId22"/>
  </p:sldIdLst>
  <p:sldSz cx="12192000" cy="6858000"/>
  <p:notesSz cx="7010400"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60"/>
  </p:normalViewPr>
  <p:slideViewPr>
    <p:cSldViewPr snapToGrid="0">
      <p:cViewPr varScale="1">
        <p:scale>
          <a:sx n="91" d="100"/>
          <a:sy n="91" d="100"/>
        </p:scale>
        <p:origin x="101" y="13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73291-9A06-4E0E-AA93-9FE37805A49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1D83D4CB-AB32-49C2-86C6-D9B0154C4C07}">
      <dgm:prSet phldrT="[Texto]" custT="1"/>
      <dgm:spPr/>
      <dgm:t>
        <a:bodyPr/>
        <a:lstStyle/>
        <a:p>
          <a:r>
            <a:rPr lang="en-US" sz="1200" noProof="0" dirty="0" smtClean="0"/>
            <a:t>Joint Directorate of Oceanography, Hydrography and Meteorology</a:t>
          </a:r>
          <a:endParaRPr lang="en-US" sz="1200" noProof="0" dirty="0"/>
        </a:p>
      </dgm:t>
    </dgm:pt>
    <dgm:pt modelId="{B29E05C1-45FD-4E48-99C8-C5B6FBAB57AD}" type="parTrans" cxnId="{94787F1E-8FB5-49A2-B3F1-AA2A549DF453}">
      <dgm:prSet/>
      <dgm:spPr/>
      <dgm:t>
        <a:bodyPr/>
        <a:lstStyle/>
        <a:p>
          <a:endParaRPr lang="en-US" sz="1200" noProof="0" dirty="0"/>
        </a:p>
      </dgm:t>
    </dgm:pt>
    <dgm:pt modelId="{FF9D9F90-81C5-451E-AABF-72A2B71DAE15}" type="sibTrans" cxnId="{94787F1E-8FB5-49A2-B3F1-AA2A549DF453}">
      <dgm:prSet/>
      <dgm:spPr/>
      <dgm:t>
        <a:bodyPr/>
        <a:lstStyle/>
        <a:p>
          <a:endParaRPr lang="en-US" sz="1200" noProof="0" dirty="0"/>
        </a:p>
      </dgm:t>
    </dgm:pt>
    <dgm:pt modelId="{59118ACC-8295-490B-A16C-107139F09A9E}">
      <dgm:prSet phldrT="[Texto]" custT="1"/>
      <dgm:spPr/>
      <dgm:t>
        <a:bodyPr/>
        <a:lstStyle/>
        <a:p>
          <a:r>
            <a:rPr lang="en-US" sz="1200" noProof="0" dirty="0" smtClean="0"/>
            <a:t>Direction of Hydrography</a:t>
          </a:r>
          <a:endParaRPr lang="en-US" sz="1200" noProof="0" dirty="0"/>
        </a:p>
      </dgm:t>
    </dgm:pt>
    <dgm:pt modelId="{7D7603A7-8C71-4C27-A13F-64BA61E7F5A3}" type="parTrans" cxnId="{FD06482A-22F8-40FE-BA6E-CE211211C6C4}">
      <dgm:prSet/>
      <dgm:spPr/>
      <dgm:t>
        <a:bodyPr/>
        <a:lstStyle/>
        <a:p>
          <a:endParaRPr lang="en-US" sz="1200" noProof="0" dirty="0"/>
        </a:p>
      </dgm:t>
    </dgm:pt>
    <dgm:pt modelId="{B26788A1-058C-4A1D-ABF2-F612154CE57A}" type="sibTrans" cxnId="{FD06482A-22F8-40FE-BA6E-CE211211C6C4}">
      <dgm:prSet/>
      <dgm:spPr/>
      <dgm:t>
        <a:bodyPr/>
        <a:lstStyle/>
        <a:p>
          <a:endParaRPr lang="en-US" sz="1200" noProof="0" dirty="0"/>
        </a:p>
      </dgm:t>
    </dgm:pt>
    <dgm:pt modelId="{1F0EA358-75D9-44E5-82D5-39E14C5540A3}">
      <dgm:prSet phldrT="[Texto]" custT="1"/>
      <dgm:spPr/>
      <dgm:t>
        <a:bodyPr/>
        <a:lstStyle/>
        <a:p>
          <a:r>
            <a:rPr lang="en-US" sz="1200" noProof="0" dirty="0" err="1" smtClean="0"/>
            <a:t>Subdirectorate</a:t>
          </a:r>
          <a:r>
            <a:rPr lang="en-US" sz="1200" noProof="0" dirty="0" smtClean="0"/>
            <a:t> of Hydrography and Cartography</a:t>
          </a:r>
          <a:endParaRPr lang="en-US" sz="1200" noProof="0" dirty="0"/>
        </a:p>
      </dgm:t>
    </dgm:pt>
    <dgm:pt modelId="{660F2E96-5707-4A27-9C74-0EEED53CE0DD}" type="parTrans" cxnId="{FA2317E3-BED6-4CE0-A949-D57FFEB85D8B}">
      <dgm:prSet/>
      <dgm:spPr/>
      <dgm:t>
        <a:bodyPr/>
        <a:lstStyle/>
        <a:p>
          <a:endParaRPr lang="en-US" sz="1200" noProof="0" dirty="0"/>
        </a:p>
      </dgm:t>
    </dgm:pt>
    <dgm:pt modelId="{17488BE7-A34A-4DD6-A3F1-9CC1954635AE}" type="sibTrans" cxnId="{FA2317E3-BED6-4CE0-A949-D57FFEB85D8B}">
      <dgm:prSet/>
      <dgm:spPr/>
      <dgm:t>
        <a:bodyPr/>
        <a:lstStyle/>
        <a:p>
          <a:endParaRPr lang="en-US" sz="1200" noProof="0" dirty="0"/>
        </a:p>
      </dgm:t>
    </dgm:pt>
    <dgm:pt modelId="{34D7B6E8-4E3E-41A7-BAD8-DDBE8C96903D}">
      <dgm:prSet phldrT="[Texto]" custT="1"/>
      <dgm:spPr/>
      <dgm:t>
        <a:bodyPr/>
        <a:lstStyle/>
        <a:p>
          <a:r>
            <a:rPr lang="en-US" sz="1200" noProof="0" dirty="0" err="1" smtClean="0"/>
            <a:t>Subdirectorate</a:t>
          </a:r>
          <a:r>
            <a:rPr lang="en-US" sz="1200" noProof="0" dirty="0" smtClean="0"/>
            <a:t> of Hydrographic Surveys</a:t>
          </a:r>
          <a:endParaRPr lang="en-US" sz="1200" noProof="0" dirty="0"/>
        </a:p>
      </dgm:t>
    </dgm:pt>
    <dgm:pt modelId="{9EC6C399-B724-4C7C-9DC7-AB6856C1630F}" type="parTrans" cxnId="{927AB89C-601B-4B12-8C06-2C2EFB3D0174}">
      <dgm:prSet/>
      <dgm:spPr/>
      <dgm:t>
        <a:bodyPr/>
        <a:lstStyle/>
        <a:p>
          <a:endParaRPr lang="en-US" sz="1200" noProof="0" dirty="0"/>
        </a:p>
      </dgm:t>
    </dgm:pt>
    <dgm:pt modelId="{378B1034-A116-4096-A97A-49532DFBDE1D}" type="sibTrans" cxnId="{927AB89C-601B-4B12-8C06-2C2EFB3D0174}">
      <dgm:prSet/>
      <dgm:spPr/>
      <dgm:t>
        <a:bodyPr/>
        <a:lstStyle/>
        <a:p>
          <a:endParaRPr lang="en-US" sz="1200" noProof="0" dirty="0"/>
        </a:p>
      </dgm:t>
    </dgm:pt>
    <dgm:pt modelId="{E5D773B5-411E-402A-9C82-C51EA35DCE49}">
      <dgm:prSet phldrT="[Texto]" custT="1"/>
      <dgm:spPr/>
      <dgm:t>
        <a:bodyPr/>
        <a:lstStyle/>
        <a:p>
          <a:r>
            <a:rPr lang="en-US" sz="1200" noProof="0" dirty="0" err="1" smtClean="0"/>
            <a:t>Subdirectorate</a:t>
          </a:r>
          <a:r>
            <a:rPr lang="en-US" sz="1200" noProof="0" dirty="0" smtClean="0"/>
            <a:t> of Maritime Safety Information</a:t>
          </a:r>
          <a:endParaRPr lang="en-US" sz="1200" noProof="0" dirty="0"/>
        </a:p>
      </dgm:t>
    </dgm:pt>
    <dgm:pt modelId="{2CADE405-45D4-407A-B287-8D497CB8D922}" type="parTrans" cxnId="{62CC34C2-1C5B-4104-9072-A29C7BDDEB8D}">
      <dgm:prSet/>
      <dgm:spPr/>
      <dgm:t>
        <a:bodyPr/>
        <a:lstStyle/>
        <a:p>
          <a:endParaRPr lang="en-US" sz="1200" noProof="0" dirty="0"/>
        </a:p>
      </dgm:t>
    </dgm:pt>
    <dgm:pt modelId="{1FF3C0F4-8E67-474F-9915-65F7B7A5F17E}" type="sibTrans" cxnId="{62CC34C2-1C5B-4104-9072-A29C7BDDEB8D}">
      <dgm:prSet/>
      <dgm:spPr/>
      <dgm:t>
        <a:bodyPr/>
        <a:lstStyle/>
        <a:p>
          <a:endParaRPr lang="en-US" sz="1200" noProof="0" dirty="0"/>
        </a:p>
      </dgm:t>
    </dgm:pt>
    <dgm:pt modelId="{BF3C038B-B2CA-485F-B639-C4754880634B}">
      <dgm:prSet phldrT="[Texto]" custT="1"/>
      <dgm:spPr/>
      <dgm:t>
        <a:bodyPr/>
        <a:lstStyle/>
        <a:p>
          <a:r>
            <a:rPr lang="en-US" sz="1200" noProof="0" dirty="0" smtClean="0"/>
            <a:t>Department of Cartography</a:t>
          </a:r>
          <a:endParaRPr lang="en-US" sz="1200" noProof="0" dirty="0"/>
        </a:p>
      </dgm:t>
    </dgm:pt>
    <dgm:pt modelId="{C5D75201-D52A-4B5C-B02A-3B879B348B61}" type="parTrans" cxnId="{86F771D9-D177-4A3C-9B8A-2E01FF9435FA}">
      <dgm:prSet/>
      <dgm:spPr/>
      <dgm:t>
        <a:bodyPr/>
        <a:lstStyle/>
        <a:p>
          <a:endParaRPr lang="en-US" sz="1200" noProof="0" dirty="0"/>
        </a:p>
      </dgm:t>
    </dgm:pt>
    <dgm:pt modelId="{A32C5A49-4B85-4A40-A2F2-5D81B3DDFEF4}" type="sibTrans" cxnId="{86F771D9-D177-4A3C-9B8A-2E01FF9435FA}">
      <dgm:prSet/>
      <dgm:spPr/>
      <dgm:t>
        <a:bodyPr/>
        <a:lstStyle/>
        <a:p>
          <a:endParaRPr lang="en-US" sz="1200" noProof="0" dirty="0"/>
        </a:p>
      </dgm:t>
    </dgm:pt>
    <dgm:pt modelId="{9AA4586D-081A-41D6-B223-53F83221E85B}">
      <dgm:prSet phldrT="[Texto]" custT="1"/>
      <dgm:spPr/>
      <dgm:t>
        <a:bodyPr/>
        <a:lstStyle/>
        <a:p>
          <a:r>
            <a:rPr lang="en-US" sz="1200" noProof="0" dirty="0" smtClean="0"/>
            <a:t>Department of Hydrographic Planning and Processing</a:t>
          </a:r>
          <a:endParaRPr lang="en-US" sz="1200" noProof="0" dirty="0"/>
        </a:p>
      </dgm:t>
    </dgm:pt>
    <dgm:pt modelId="{F19476E1-8589-4A40-B877-814E690F4883}" type="parTrans" cxnId="{1AE8A060-46F8-46D9-BC0B-D0AC751CD6BF}">
      <dgm:prSet/>
      <dgm:spPr/>
      <dgm:t>
        <a:bodyPr/>
        <a:lstStyle/>
        <a:p>
          <a:endParaRPr lang="en-US" sz="1200" noProof="0" dirty="0"/>
        </a:p>
      </dgm:t>
    </dgm:pt>
    <dgm:pt modelId="{5DCC15F3-E85A-4A5B-95A9-B9C60B93E424}" type="sibTrans" cxnId="{1AE8A060-46F8-46D9-BC0B-D0AC751CD6BF}">
      <dgm:prSet/>
      <dgm:spPr/>
      <dgm:t>
        <a:bodyPr/>
        <a:lstStyle/>
        <a:p>
          <a:endParaRPr lang="en-US" sz="1200" noProof="0" dirty="0"/>
        </a:p>
      </dgm:t>
    </dgm:pt>
    <dgm:pt modelId="{2809FEBF-0BCC-4EF4-A32B-8D58445A7CFC}">
      <dgm:prSet phldrT="[Texto]" custT="1"/>
      <dgm:spPr/>
      <dgm:t>
        <a:bodyPr/>
        <a:lstStyle/>
        <a:p>
          <a:r>
            <a:rPr lang="en-US" sz="1200" noProof="0" dirty="0" smtClean="0"/>
            <a:t>Department of Hydrographic External Affairs</a:t>
          </a:r>
          <a:endParaRPr lang="en-US" sz="1200" noProof="0" dirty="0"/>
        </a:p>
      </dgm:t>
    </dgm:pt>
    <dgm:pt modelId="{CA8B55F1-6292-43FA-AE91-A34D9F3331B1}" type="parTrans" cxnId="{658D80B0-1C51-43FE-B703-127B40CF6FFD}">
      <dgm:prSet/>
      <dgm:spPr/>
      <dgm:t>
        <a:bodyPr/>
        <a:lstStyle/>
        <a:p>
          <a:endParaRPr lang="en-US" sz="1200" noProof="0" dirty="0"/>
        </a:p>
      </dgm:t>
    </dgm:pt>
    <dgm:pt modelId="{DC93AC69-1B51-4FD8-A547-EF135136F6A8}" type="sibTrans" cxnId="{658D80B0-1C51-43FE-B703-127B40CF6FFD}">
      <dgm:prSet/>
      <dgm:spPr/>
      <dgm:t>
        <a:bodyPr/>
        <a:lstStyle/>
        <a:p>
          <a:endParaRPr lang="en-US" sz="1200" noProof="0" dirty="0"/>
        </a:p>
      </dgm:t>
    </dgm:pt>
    <dgm:pt modelId="{997B79F4-6AD5-4001-AFCE-31B1FA72E6AD}">
      <dgm:prSet phldrT="[Texto]" custT="1"/>
      <dgm:spPr/>
      <dgm:t>
        <a:bodyPr/>
        <a:lstStyle/>
        <a:p>
          <a:r>
            <a:rPr lang="en-US" sz="1200" noProof="0" dirty="0" smtClean="0"/>
            <a:t>Department of Logistic Coordination</a:t>
          </a:r>
          <a:endParaRPr lang="en-US" sz="1200" noProof="0" dirty="0"/>
        </a:p>
      </dgm:t>
    </dgm:pt>
    <dgm:pt modelId="{AC516569-CCA2-43D0-9D4D-1C0C9F67DBB7}" type="parTrans" cxnId="{42FE9B94-9331-486E-BC01-49D89D4B01ED}">
      <dgm:prSet/>
      <dgm:spPr/>
      <dgm:t>
        <a:bodyPr/>
        <a:lstStyle/>
        <a:p>
          <a:endParaRPr lang="en-US" sz="1200" noProof="0" dirty="0"/>
        </a:p>
      </dgm:t>
    </dgm:pt>
    <dgm:pt modelId="{17714AD5-2169-4C84-A3E8-824C54C619F9}" type="sibTrans" cxnId="{42FE9B94-9331-486E-BC01-49D89D4B01ED}">
      <dgm:prSet/>
      <dgm:spPr/>
      <dgm:t>
        <a:bodyPr/>
        <a:lstStyle/>
        <a:p>
          <a:endParaRPr lang="en-US" sz="1200" noProof="0" dirty="0"/>
        </a:p>
      </dgm:t>
    </dgm:pt>
    <dgm:pt modelId="{331131F3-7A7A-4C12-A1E7-E4FB3A20AB76}">
      <dgm:prSet phldrT="[Texto]" custT="1"/>
      <dgm:spPr/>
      <dgm:t>
        <a:bodyPr/>
        <a:lstStyle/>
        <a:p>
          <a:r>
            <a:rPr lang="en-US" sz="1200" noProof="0" dirty="0" smtClean="0"/>
            <a:t>Department of Control of Hydrographic Equipment</a:t>
          </a:r>
          <a:endParaRPr lang="en-US" sz="1200" noProof="0" dirty="0"/>
        </a:p>
      </dgm:t>
    </dgm:pt>
    <dgm:pt modelId="{6A98B4AA-66DC-4BCF-A5C1-2B0CFD7DE3E5}" type="parTrans" cxnId="{34CCA43A-259E-4CA4-8076-FA4D44CF5B38}">
      <dgm:prSet/>
      <dgm:spPr/>
      <dgm:t>
        <a:bodyPr/>
        <a:lstStyle/>
        <a:p>
          <a:endParaRPr lang="en-US" sz="1200" noProof="0" dirty="0"/>
        </a:p>
      </dgm:t>
    </dgm:pt>
    <dgm:pt modelId="{575ECCBC-AA13-43C2-9A1E-4FB9A7DBABAD}" type="sibTrans" cxnId="{34CCA43A-259E-4CA4-8076-FA4D44CF5B38}">
      <dgm:prSet/>
      <dgm:spPr/>
      <dgm:t>
        <a:bodyPr/>
        <a:lstStyle/>
        <a:p>
          <a:endParaRPr lang="en-US" sz="1200" noProof="0" dirty="0"/>
        </a:p>
      </dgm:t>
    </dgm:pt>
    <dgm:pt modelId="{825C32A4-39B7-42F6-830E-21F08F7D6BEF}">
      <dgm:prSet phldrT="[Texto]" custT="1"/>
      <dgm:spPr/>
      <dgm:t>
        <a:bodyPr/>
        <a:lstStyle/>
        <a:p>
          <a:r>
            <a:rPr lang="en-US" sz="1200" noProof="0" dirty="0" smtClean="0"/>
            <a:t>Department of Control of Computer </a:t>
          </a:r>
          <a:r>
            <a:rPr lang="en-US" sz="1200" noProof="0" dirty="0" err="1" smtClean="0"/>
            <a:t>Equimpment</a:t>
          </a:r>
          <a:endParaRPr lang="en-US" sz="1200" noProof="0" dirty="0"/>
        </a:p>
      </dgm:t>
    </dgm:pt>
    <dgm:pt modelId="{C4462306-0EC9-45C2-B315-DDA172BD1204}" type="parTrans" cxnId="{1123D6B6-58E6-46F8-99DD-4AE44E9F1A5A}">
      <dgm:prSet/>
      <dgm:spPr/>
      <dgm:t>
        <a:bodyPr/>
        <a:lstStyle/>
        <a:p>
          <a:endParaRPr lang="en-US" sz="1200" noProof="0" dirty="0"/>
        </a:p>
      </dgm:t>
    </dgm:pt>
    <dgm:pt modelId="{40B004A8-1CE0-402C-AA07-F052545392A0}" type="sibTrans" cxnId="{1123D6B6-58E6-46F8-99DD-4AE44E9F1A5A}">
      <dgm:prSet/>
      <dgm:spPr/>
      <dgm:t>
        <a:bodyPr/>
        <a:lstStyle/>
        <a:p>
          <a:endParaRPr lang="en-US" sz="1200" noProof="0" dirty="0"/>
        </a:p>
      </dgm:t>
    </dgm:pt>
    <dgm:pt modelId="{D09A9ED5-DC02-46F3-AA03-87A9ACBF8E0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noProof="0" dirty="0" smtClean="0"/>
            <a:t>Department of Aids to Navigation and Publications</a:t>
          </a:r>
        </a:p>
        <a:p>
          <a:pPr defTabSz="400050">
            <a:lnSpc>
              <a:spcPct val="90000"/>
            </a:lnSpc>
            <a:spcBef>
              <a:spcPct val="0"/>
            </a:spcBef>
            <a:spcAft>
              <a:spcPct val="35000"/>
            </a:spcAft>
          </a:pPr>
          <a:r>
            <a:rPr lang="en-US" sz="1200" noProof="0" dirty="0" smtClean="0"/>
            <a:t>Control</a:t>
          </a:r>
          <a:endParaRPr lang="en-US" sz="1200" noProof="0" dirty="0"/>
        </a:p>
      </dgm:t>
    </dgm:pt>
    <dgm:pt modelId="{4B01BB2F-C1CB-496B-9548-4EC0DF37E384}" type="parTrans" cxnId="{8C6B4279-7D44-41D4-A5A8-F7F4F32AFA9D}">
      <dgm:prSet/>
      <dgm:spPr/>
      <dgm:t>
        <a:bodyPr/>
        <a:lstStyle/>
        <a:p>
          <a:endParaRPr lang="en-US" sz="1200" noProof="0" dirty="0"/>
        </a:p>
      </dgm:t>
    </dgm:pt>
    <dgm:pt modelId="{39B2F501-D266-4BC5-B5E7-75357020C790}" type="sibTrans" cxnId="{8C6B4279-7D44-41D4-A5A8-F7F4F32AFA9D}">
      <dgm:prSet/>
      <dgm:spPr/>
      <dgm:t>
        <a:bodyPr/>
        <a:lstStyle/>
        <a:p>
          <a:endParaRPr lang="en-US" sz="1200" noProof="0" dirty="0"/>
        </a:p>
      </dgm:t>
    </dgm:pt>
    <dgm:pt modelId="{F3CD0354-140A-4FE8-A246-B21DE364CF6D}">
      <dgm:prSet phldrT="[Texto]" custT="1"/>
      <dgm:spPr/>
      <dgm:t>
        <a:bodyPr/>
        <a:lstStyle/>
        <a:p>
          <a:r>
            <a:rPr lang="en-US" sz="1200" noProof="0" dirty="0" smtClean="0"/>
            <a:t>Department of Design and Printing</a:t>
          </a:r>
          <a:endParaRPr lang="en-US" sz="1200" noProof="0" dirty="0"/>
        </a:p>
      </dgm:t>
    </dgm:pt>
    <dgm:pt modelId="{50160196-45C7-4027-8DB9-D9953DB9B05F}" type="parTrans" cxnId="{0317A450-1871-4201-960D-F708D0B2624C}">
      <dgm:prSet/>
      <dgm:spPr/>
      <dgm:t>
        <a:bodyPr/>
        <a:lstStyle/>
        <a:p>
          <a:endParaRPr lang="en-US" sz="1200" noProof="0" dirty="0"/>
        </a:p>
      </dgm:t>
    </dgm:pt>
    <dgm:pt modelId="{BD7B8494-0E16-44DD-A215-8BBC7CA8663C}" type="sibTrans" cxnId="{0317A450-1871-4201-960D-F708D0B2624C}">
      <dgm:prSet/>
      <dgm:spPr/>
      <dgm:t>
        <a:bodyPr/>
        <a:lstStyle/>
        <a:p>
          <a:endParaRPr lang="en-US" sz="1200" noProof="0" dirty="0"/>
        </a:p>
      </dgm:t>
    </dgm:pt>
    <dgm:pt modelId="{AEF9F7FD-C9BD-48F0-96A0-2B9E333027A1}" type="pres">
      <dgm:prSet presAssocID="{D3273291-9A06-4E0E-AA93-9FE37805A492}" presName="hierChild1" presStyleCnt="0">
        <dgm:presLayoutVars>
          <dgm:chPref val="1"/>
          <dgm:dir/>
          <dgm:animOne val="branch"/>
          <dgm:animLvl val="lvl"/>
          <dgm:resizeHandles/>
        </dgm:presLayoutVars>
      </dgm:prSet>
      <dgm:spPr/>
      <dgm:t>
        <a:bodyPr/>
        <a:lstStyle/>
        <a:p>
          <a:endParaRPr lang="es-MX"/>
        </a:p>
      </dgm:t>
    </dgm:pt>
    <dgm:pt modelId="{608E7CF4-577D-4294-B4EB-50373197E48B}" type="pres">
      <dgm:prSet presAssocID="{1D83D4CB-AB32-49C2-86C6-D9B0154C4C07}" presName="hierRoot1" presStyleCnt="0"/>
      <dgm:spPr/>
    </dgm:pt>
    <dgm:pt modelId="{866A1AC6-AA39-4867-ACC8-AC98C9CF2788}" type="pres">
      <dgm:prSet presAssocID="{1D83D4CB-AB32-49C2-86C6-D9B0154C4C07}" presName="composite" presStyleCnt="0"/>
      <dgm:spPr/>
    </dgm:pt>
    <dgm:pt modelId="{4F3727E3-9F96-42F0-9010-9E873ACD6401}" type="pres">
      <dgm:prSet presAssocID="{1D83D4CB-AB32-49C2-86C6-D9B0154C4C07}" presName="background" presStyleLbl="node0" presStyleIdx="0" presStyleCnt="1"/>
      <dgm:spPr/>
    </dgm:pt>
    <dgm:pt modelId="{A7853E4A-1C9C-40E7-90A5-D83AC94DE64B}" type="pres">
      <dgm:prSet presAssocID="{1D83D4CB-AB32-49C2-86C6-D9B0154C4C07}" presName="text" presStyleLbl="fgAcc0" presStyleIdx="0" presStyleCnt="1">
        <dgm:presLayoutVars>
          <dgm:chPref val="3"/>
        </dgm:presLayoutVars>
      </dgm:prSet>
      <dgm:spPr/>
      <dgm:t>
        <a:bodyPr/>
        <a:lstStyle/>
        <a:p>
          <a:endParaRPr lang="es-MX"/>
        </a:p>
      </dgm:t>
    </dgm:pt>
    <dgm:pt modelId="{53569AA7-24B8-4C06-9FED-5C547C4496CC}" type="pres">
      <dgm:prSet presAssocID="{1D83D4CB-AB32-49C2-86C6-D9B0154C4C07}" presName="hierChild2" presStyleCnt="0"/>
      <dgm:spPr/>
    </dgm:pt>
    <dgm:pt modelId="{49658E65-C295-40AA-A206-EBD3D9E48B6E}" type="pres">
      <dgm:prSet presAssocID="{7D7603A7-8C71-4C27-A13F-64BA61E7F5A3}" presName="Name10" presStyleLbl="parChTrans1D2" presStyleIdx="0" presStyleCnt="1"/>
      <dgm:spPr/>
      <dgm:t>
        <a:bodyPr/>
        <a:lstStyle/>
        <a:p>
          <a:endParaRPr lang="es-MX"/>
        </a:p>
      </dgm:t>
    </dgm:pt>
    <dgm:pt modelId="{F47270B4-FBE5-4300-B190-E24797D5E291}" type="pres">
      <dgm:prSet presAssocID="{59118ACC-8295-490B-A16C-107139F09A9E}" presName="hierRoot2" presStyleCnt="0"/>
      <dgm:spPr/>
    </dgm:pt>
    <dgm:pt modelId="{FE0B1407-57B8-4EC0-888F-AB78942141BE}" type="pres">
      <dgm:prSet presAssocID="{59118ACC-8295-490B-A16C-107139F09A9E}" presName="composite2" presStyleCnt="0"/>
      <dgm:spPr/>
    </dgm:pt>
    <dgm:pt modelId="{6ECC747E-F996-4FE2-830E-562FC4F2896E}" type="pres">
      <dgm:prSet presAssocID="{59118ACC-8295-490B-A16C-107139F09A9E}" presName="background2" presStyleLbl="node2" presStyleIdx="0" presStyleCnt="1"/>
      <dgm:spPr/>
    </dgm:pt>
    <dgm:pt modelId="{F586C1DC-5A29-4CBE-BFB0-ED18E9507FF1}" type="pres">
      <dgm:prSet presAssocID="{59118ACC-8295-490B-A16C-107139F09A9E}" presName="text2" presStyleLbl="fgAcc2" presStyleIdx="0" presStyleCnt="1">
        <dgm:presLayoutVars>
          <dgm:chPref val="3"/>
        </dgm:presLayoutVars>
      </dgm:prSet>
      <dgm:spPr/>
      <dgm:t>
        <a:bodyPr/>
        <a:lstStyle/>
        <a:p>
          <a:endParaRPr lang="es-MX"/>
        </a:p>
      </dgm:t>
    </dgm:pt>
    <dgm:pt modelId="{72ACB586-7B0F-4595-A5C1-BEC263CCD492}" type="pres">
      <dgm:prSet presAssocID="{59118ACC-8295-490B-A16C-107139F09A9E}" presName="hierChild3" presStyleCnt="0"/>
      <dgm:spPr/>
    </dgm:pt>
    <dgm:pt modelId="{5D55C5B0-134B-4ADD-875F-7F1C7AB31BAA}" type="pres">
      <dgm:prSet presAssocID="{660F2E96-5707-4A27-9C74-0EEED53CE0DD}" presName="Name17" presStyleLbl="parChTrans1D3" presStyleIdx="0" presStyleCnt="3"/>
      <dgm:spPr/>
      <dgm:t>
        <a:bodyPr/>
        <a:lstStyle/>
        <a:p>
          <a:endParaRPr lang="es-MX"/>
        </a:p>
      </dgm:t>
    </dgm:pt>
    <dgm:pt modelId="{4A2DF784-2521-40DC-B67E-6FE8F7EF5747}" type="pres">
      <dgm:prSet presAssocID="{1F0EA358-75D9-44E5-82D5-39E14C5540A3}" presName="hierRoot3" presStyleCnt="0"/>
      <dgm:spPr/>
    </dgm:pt>
    <dgm:pt modelId="{F920C237-2FA4-497B-A700-B2CAC5995997}" type="pres">
      <dgm:prSet presAssocID="{1F0EA358-75D9-44E5-82D5-39E14C5540A3}" presName="composite3" presStyleCnt="0"/>
      <dgm:spPr/>
    </dgm:pt>
    <dgm:pt modelId="{064967E5-9C7A-4920-B218-4CEEE66BBA93}" type="pres">
      <dgm:prSet presAssocID="{1F0EA358-75D9-44E5-82D5-39E14C5540A3}" presName="background3" presStyleLbl="node3" presStyleIdx="0" presStyleCnt="3"/>
      <dgm:spPr/>
    </dgm:pt>
    <dgm:pt modelId="{84A24226-2DD2-44B0-981E-E72F7DECAE20}" type="pres">
      <dgm:prSet presAssocID="{1F0EA358-75D9-44E5-82D5-39E14C5540A3}" presName="text3" presStyleLbl="fgAcc3" presStyleIdx="0" presStyleCnt="3">
        <dgm:presLayoutVars>
          <dgm:chPref val="3"/>
        </dgm:presLayoutVars>
      </dgm:prSet>
      <dgm:spPr/>
      <dgm:t>
        <a:bodyPr/>
        <a:lstStyle/>
        <a:p>
          <a:endParaRPr lang="es-MX"/>
        </a:p>
      </dgm:t>
    </dgm:pt>
    <dgm:pt modelId="{FE8FBBA9-92F6-45BD-B200-E1F32E41418F}" type="pres">
      <dgm:prSet presAssocID="{1F0EA358-75D9-44E5-82D5-39E14C5540A3}" presName="hierChild4" presStyleCnt="0"/>
      <dgm:spPr/>
    </dgm:pt>
    <dgm:pt modelId="{C8543A1C-F6DC-4939-B9D3-92B16A17E60D}" type="pres">
      <dgm:prSet presAssocID="{C5D75201-D52A-4B5C-B02A-3B879B348B61}" presName="Name23" presStyleLbl="parChTrans1D4" presStyleIdx="0" presStyleCnt="8"/>
      <dgm:spPr/>
      <dgm:t>
        <a:bodyPr/>
        <a:lstStyle/>
        <a:p>
          <a:endParaRPr lang="es-MX"/>
        </a:p>
      </dgm:t>
    </dgm:pt>
    <dgm:pt modelId="{E4CF081A-4EBE-45DD-BF3B-3F749E0E8E8A}" type="pres">
      <dgm:prSet presAssocID="{BF3C038B-B2CA-485F-B639-C4754880634B}" presName="hierRoot4" presStyleCnt="0"/>
      <dgm:spPr/>
    </dgm:pt>
    <dgm:pt modelId="{7CD7123B-897E-4687-A721-CCAC3A66810F}" type="pres">
      <dgm:prSet presAssocID="{BF3C038B-B2CA-485F-B639-C4754880634B}" presName="composite4" presStyleCnt="0"/>
      <dgm:spPr/>
    </dgm:pt>
    <dgm:pt modelId="{060C513E-0F39-451F-BBE4-8E6F924586FE}" type="pres">
      <dgm:prSet presAssocID="{BF3C038B-B2CA-485F-B639-C4754880634B}" presName="background4" presStyleLbl="node4" presStyleIdx="0" presStyleCnt="8"/>
      <dgm:spPr/>
    </dgm:pt>
    <dgm:pt modelId="{C6325C6D-8136-42F6-80AF-AD8F03CCE714}" type="pres">
      <dgm:prSet presAssocID="{BF3C038B-B2CA-485F-B639-C4754880634B}" presName="text4" presStyleLbl="fgAcc4" presStyleIdx="0" presStyleCnt="8">
        <dgm:presLayoutVars>
          <dgm:chPref val="3"/>
        </dgm:presLayoutVars>
      </dgm:prSet>
      <dgm:spPr/>
      <dgm:t>
        <a:bodyPr/>
        <a:lstStyle/>
        <a:p>
          <a:endParaRPr lang="es-MX"/>
        </a:p>
      </dgm:t>
    </dgm:pt>
    <dgm:pt modelId="{3EA6F2D5-6525-4E76-BFBF-09BC23913FED}" type="pres">
      <dgm:prSet presAssocID="{BF3C038B-B2CA-485F-B639-C4754880634B}" presName="hierChild5" presStyleCnt="0"/>
      <dgm:spPr/>
    </dgm:pt>
    <dgm:pt modelId="{5522EC0C-D826-4A97-925C-1C51DCA583DD}" type="pres">
      <dgm:prSet presAssocID="{F19476E1-8589-4A40-B877-814E690F4883}" presName="Name23" presStyleLbl="parChTrans1D4" presStyleIdx="1" presStyleCnt="8"/>
      <dgm:spPr/>
      <dgm:t>
        <a:bodyPr/>
        <a:lstStyle/>
        <a:p>
          <a:endParaRPr lang="es-MX"/>
        </a:p>
      </dgm:t>
    </dgm:pt>
    <dgm:pt modelId="{1B67B576-41C5-4BAB-8F66-975985E4BD17}" type="pres">
      <dgm:prSet presAssocID="{9AA4586D-081A-41D6-B223-53F83221E85B}" presName="hierRoot4" presStyleCnt="0"/>
      <dgm:spPr/>
    </dgm:pt>
    <dgm:pt modelId="{9C1E3DAC-AEF7-4BA2-8229-9D80E6A3CACF}" type="pres">
      <dgm:prSet presAssocID="{9AA4586D-081A-41D6-B223-53F83221E85B}" presName="composite4" presStyleCnt="0"/>
      <dgm:spPr/>
    </dgm:pt>
    <dgm:pt modelId="{E613E411-18FC-479A-9574-3A828B631B55}" type="pres">
      <dgm:prSet presAssocID="{9AA4586D-081A-41D6-B223-53F83221E85B}" presName="background4" presStyleLbl="node4" presStyleIdx="1" presStyleCnt="8"/>
      <dgm:spPr/>
    </dgm:pt>
    <dgm:pt modelId="{FF44C920-534F-4E18-A4F8-7FF5EC55363F}" type="pres">
      <dgm:prSet presAssocID="{9AA4586D-081A-41D6-B223-53F83221E85B}" presName="text4" presStyleLbl="fgAcc4" presStyleIdx="1" presStyleCnt="8">
        <dgm:presLayoutVars>
          <dgm:chPref val="3"/>
        </dgm:presLayoutVars>
      </dgm:prSet>
      <dgm:spPr/>
      <dgm:t>
        <a:bodyPr/>
        <a:lstStyle/>
        <a:p>
          <a:endParaRPr lang="es-MX"/>
        </a:p>
      </dgm:t>
    </dgm:pt>
    <dgm:pt modelId="{1C780382-693A-4ED7-99B5-84CC4FBF1BBD}" type="pres">
      <dgm:prSet presAssocID="{9AA4586D-081A-41D6-B223-53F83221E85B}" presName="hierChild5" presStyleCnt="0"/>
      <dgm:spPr/>
    </dgm:pt>
    <dgm:pt modelId="{B85EF904-E734-41EC-8F1E-5EBF751418BE}" type="pres">
      <dgm:prSet presAssocID="{CA8B55F1-6292-43FA-AE91-A34D9F3331B1}" presName="Name23" presStyleLbl="parChTrans1D4" presStyleIdx="2" presStyleCnt="8"/>
      <dgm:spPr/>
      <dgm:t>
        <a:bodyPr/>
        <a:lstStyle/>
        <a:p>
          <a:endParaRPr lang="es-MX"/>
        </a:p>
      </dgm:t>
    </dgm:pt>
    <dgm:pt modelId="{1228800C-89CA-47C3-B2D2-3F438F8C5294}" type="pres">
      <dgm:prSet presAssocID="{2809FEBF-0BCC-4EF4-A32B-8D58445A7CFC}" presName="hierRoot4" presStyleCnt="0"/>
      <dgm:spPr/>
    </dgm:pt>
    <dgm:pt modelId="{EB55BC03-B934-4EFB-94FD-011BDC615349}" type="pres">
      <dgm:prSet presAssocID="{2809FEBF-0BCC-4EF4-A32B-8D58445A7CFC}" presName="composite4" presStyleCnt="0"/>
      <dgm:spPr/>
    </dgm:pt>
    <dgm:pt modelId="{03E94431-C596-4B3E-9BB5-5E0BAB669E60}" type="pres">
      <dgm:prSet presAssocID="{2809FEBF-0BCC-4EF4-A32B-8D58445A7CFC}" presName="background4" presStyleLbl="node4" presStyleIdx="2" presStyleCnt="8"/>
      <dgm:spPr/>
    </dgm:pt>
    <dgm:pt modelId="{E0C11A0F-76C4-401D-A7A6-C309B61B5FC9}" type="pres">
      <dgm:prSet presAssocID="{2809FEBF-0BCC-4EF4-A32B-8D58445A7CFC}" presName="text4" presStyleLbl="fgAcc4" presStyleIdx="2" presStyleCnt="8">
        <dgm:presLayoutVars>
          <dgm:chPref val="3"/>
        </dgm:presLayoutVars>
      </dgm:prSet>
      <dgm:spPr/>
      <dgm:t>
        <a:bodyPr/>
        <a:lstStyle/>
        <a:p>
          <a:endParaRPr lang="es-MX"/>
        </a:p>
      </dgm:t>
    </dgm:pt>
    <dgm:pt modelId="{C623D92E-FA64-41F0-9188-39F0DC44B9AC}" type="pres">
      <dgm:prSet presAssocID="{2809FEBF-0BCC-4EF4-A32B-8D58445A7CFC}" presName="hierChild5" presStyleCnt="0"/>
      <dgm:spPr/>
    </dgm:pt>
    <dgm:pt modelId="{C9D24008-907D-4EDC-93F0-F57C080A9649}" type="pres">
      <dgm:prSet presAssocID="{9EC6C399-B724-4C7C-9DC7-AB6856C1630F}" presName="Name17" presStyleLbl="parChTrans1D3" presStyleIdx="1" presStyleCnt="3"/>
      <dgm:spPr/>
      <dgm:t>
        <a:bodyPr/>
        <a:lstStyle/>
        <a:p>
          <a:endParaRPr lang="es-MX"/>
        </a:p>
      </dgm:t>
    </dgm:pt>
    <dgm:pt modelId="{AEC6D64A-E2C3-416B-B194-3D8926DD9A28}" type="pres">
      <dgm:prSet presAssocID="{34D7B6E8-4E3E-41A7-BAD8-DDBE8C96903D}" presName="hierRoot3" presStyleCnt="0"/>
      <dgm:spPr/>
    </dgm:pt>
    <dgm:pt modelId="{DC163723-E6CE-4C4B-8ED3-11A6A44306A2}" type="pres">
      <dgm:prSet presAssocID="{34D7B6E8-4E3E-41A7-BAD8-DDBE8C96903D}" presName="composite3" presStyleCnt="0"/>
      <dgm:spPr/>
    </dgm:pt>
    <dgm:pt modelId="{50298C66-79EE-42EF-810E-25FEF239D2B5}" type="pres">
      <dgm:prSet presAssocID="{34D7B6E8-4E3E-41A7-BAD8-DDBE8C96903D}" presName="background3" presStyleLbl="node3" presStyleIdx="1" presStyleCnt="3"/>
      <dgm:spPr/>
    </dgm:pt>
    <dgm:pt modelId="{28FC093C-C375-4E16-9F54-760DD06DC48F}" type="pres">
      <dgm:prSet presAssocID="{34D7B6E8-4E3E-41A7-BAD8-DDBE8C96903D}" presName="text3" presStyleLbl="fgAcc3" presStyleIdx="1" presStyleCnt="3">
        <dgm:presLayoutVars>
          <dgm:chPref val="3"/>
        </dgm:presLayoutVars>
      </dgm:prSet>
      <dgm:spPr/>
      <dgm:t>
        <a:bodyPr/>
        <a:lstStyle/>
        <a:p>
          <a:endParaRPr lang="es-MX"/>
        </a:p>
      </dgm:t>
    </dgm:pt>
    <dgm:pt modelId="{CD8DFF05-E3D0-482E-9F06-9B0D562A0BAC}" type="pres">
      <dgm:prSet presAssocID="{34D7B6E8-4E3E-41A7-BAD8-DDBE8C96903D}" presName="hierChild4" presStyleCnt="0"/>
      <dgm:spPr/>
    </dgm:pt>
    <dgm:pt modelId="{8195D959-E645-4DCA-8449-E8721C68B5E8}" type="pres">
      <dgm:prSet presAssocID="{AC516569-CCA2-43D0-9D4D-1C0C9F67DBB7}" presName="Name23" presStyleLbl="parChTrans1D4" presStyleIdx="3" presStyleCnt="8"/>
      <dgm:spPr/>
      <dgm:t>
        <a:bodyPr/>
        <a:lstStyle/>
        <a:p>
          <a:endParaRPr lang="es-MX"/>
        </a:p>
      </dgm:t>
    </dgm:pt>
    <dgm:pt modelId="{01E1A0AC-026A-4682-9911-89AB7670D345}" type="pres">
      <dgm:prSet presAssocID="{997B79F4-6AD5-4001-AFCE-31B1FA72E6AD}" presName="hierRoot4" presStyleCnt="0"/>
      <dgm:spPr/>
    </dgm:pt>
    <dgm:pt modelId="{6EB984F9-66DF-4038-9826-051587D996AC}" type="pres">
      <dgm:prSet presAssocID="{997B79F4-6AD5-4001-AFCE-31B1FA72E6AD}" presName="composite4" presStyleCnt="0"/>
      <dgm:spPr/>
    </dgm:pt>
    <dgm:pt modelId="{8C3E1381-4634-4411-AA1E-FF0DB9522213}" type="pres">
      <dgm:prSet presAssocID="{997B79F4-6AD5-4001-AFCE-31B1FA72E6AD}" presName="background4" presStyleLbl="node4" presStyleIdx="3" presStyleCnt="8"/>
      <dgm:spPr/>
    </dgm:pt>
    <dgm:pt modelId="{AF02F0D4-8C5D-4E5C-8970-177DFE9DB066}" type="pres">
      <dgm:prSet presAssocID="{997B79F4-6AD5-4001-AFCE-31B1FA72E6AD}" presName="text4" presStyleLbl="fgAcc4" presStyleIdx="3" presStyleCnt="8">
        <dgm:presLayoutVars>
          <dgm:chPref val="3"/>
        </dgm:presLayoutVars>
      </dgm:prSet>
      <dgm:spPr/>
      <dgm:t>
        <a:bodyPr/>
        <a:lstStyle/>
        <a:p>
          <a:endParaRPr lang="es-MX"/>
        </a:p>
      </dgm:t>
    </dgm:pt>
    <dgm:pt modelId="{79FDF80C-A5E7-4B83-A46E-DC69FCC7AF6F}" type="pres">
      <dgm:prSet presAssocID="{997B79F4-6AD5-4001-AFCE-31B1FA72E6AD}" presName="hierChild5" presStyleCnt="0"/>
      <dgm:spPr/>
    </dgm:pt>
    <dgm:pt modelId="{262270FA-5E44-412A-9370-162AF582BCE0}" type="pres">
      <dgm:prSet presAssocID="{6A98B4AA-66DC-4BCF-A5C1-2B0CFD7DE3E5}" presName="Name23" presStyleLbl="parChTrans1D4" presStyleIdx="4" presStyleCnt="8"/>
      <dgm:spPr/>
      <dgm:t>
        <a:bodyPr/>
        <a:lstStyle/>
        <a:p>
          <a:endParaRPr lang="es-MX"/>
        </a:p>
      </dgm:t>
    </dgm:pt>
    <dgm:pt modelId="{C4AD9CDA-F7AF-436B-8095-C54F0104A420}" type="pres">
      <dgm:prSet presAssocID="{331131F3-7A7A-4C12-A1E7-E4FB3A20AB76}" presName="hierRoot4" presStyleCnt="0"/>
      <dgm:spPr/>
    </dgm:pt>
    <dgm:pt modelId="{2A733E6F-9B06-43F4-B1A1-0230C071178B}" type="pres">
      <dgm:prSet presAssocID="{331131F3-7A7A-4C12-A1E7-E4FB3A20AB76}" presName="composite4" presStyleCnt="0"/>
      <dgm:spPr/>
    </dgm:pt>
    <dgm:pt modelId="{29B27AEC-2F90-4AC9-93AB-2170E4DEC8E1}" type="pres">
      <dgm:prSet presAssocID="{331131F3-7A7A-4C12-A1E7-E4FB3A20AB76}" presName="background4" presStyleLbl="node4" presStyleIdx="4" presStyleCnt="8"/>
      <dgm:spPr/>
    </dgm:pt>
    <dgm:pt modelId="{2F87C018-BBE2-454A-BE03-0F104AEE1E58}" type="pres">
      <dgm:prSet presAssocID="{331131F3-7A7A-4C12-A1E7-E4FB3A20AB76}" presName="text4" presStyleLbl="fgAcc4" presStyleIdx="4" presStyleCnt="8">
        <dgm:presLayoutVars>
          <dgm:chPref val="3"/>
        </dgm:presLayoutVars>
      </dgm:prSet>
      <dgm:spPr/>
      <dgm:t>
        <a:bodyPr/>
        <a:lstStyle/>
        <a:p>
          <a:endParaRPr lang="es-MX"/>
        </a:p>
      </dgm:t>
    </dgm:pt>
    <dgm:pt modelId="{2D1D41D8-5A28-43E0-BAC6-290E83AA6AC0}" type="pres">
      <dgm:prSet presAssocID="{331131F3-7A7A-4C12-A1E7-E4FB3A20AB76}" presName="hierChild5" presStyleCnt="0"/>
      <dgm:spPr/>
    </dgm:pt>
    <dgm:pt modelId="{A23CE38C-48A9-4D7E-BF8C-B1E1F9895931}" type="pres">
      <dgm:prSet presAssocID="{C4462306-0EC9-45C2-B315-DDA172BD1204}" presName="Name23" presStyleLbl="parChTrans1D4" presStyleIdx="5" presStyleCnt="8"/>
      <dgm:spPr/>
      <dgm:t>
        <a:bodyPr/>
        <a:lstStyle/>
        <a:p>
          <a:endParaRPr lang="es-MX"/>
        </a:p>
      </dgm:t>
    </dgm:pt>
    <dgm:pt modelId="{56294A6D-BBFC-4FAD-8913-176E70CF0A54}" type="pres">
      <dgm:prSet presAssocID="{825C32A4-39B7-42F6-830E-21F08F7D6BEF}" presName="hierRoot4" presStyleCnt="0"/>
      <dgm:spPr/>
    </dgm:pt>
    <dgm:pt modelId="{ED47DFFF-0514-494B-AF2E-1BCB6226E543}" type="pres">
      <dgm:prSet presAssocID="{825C32A4-39B7-42F6-830E-21F08F7D6BEF}" presName="composite4" presStyleCnt="0"/>
      <dgm:spPr/>
    </dgm:pt>
    <dgm:pt modelId="{55C13210-83AE-41FB-91CD-AB9776329B41}" type="pres">
      <dgm:prSet presAssocID="{825C32A4-39B7-42F6-830E-21F08F7D6BEF}" presName="background4" presStyleLbl="node4" presStyleIdx="5" presStyleCnt="8"/>
      <dgm:spPr/>
    </dgm:pt>
    <dgm:pt modelId="{FA4A76DA-1C9D-4B27-A1D6-DC5990096C28}" type="pres">
      <dgm:prSet presAssocID="{825C32A4-39B7-42F6-830E-21F08F7D6BEF}" presName="text4" presStyleLbl="fgAcc4" presStyleIdx="5" presStyleCnt="8">
        <dgm:presLayoutVars>
          <dgm:chPref val="3"/>
        </dgm:presLayoutVars>
      </dgm:prSet>
      <dgm:spPr/>
      <dgm:t>
        <a:bodyPr/>
        <a:lstStyle/>
        <a:p>
          <a:endParaRPr lang="es-MX"/>
        </a:p>
      </dgm:t>
    </dgm:pt>
    <dgm:pt modelId="{199878F3-2291-40FC-8636-9704891B3A16}" type="pres">
      <dgm:prSet presAssocID="{825C32A4-39B7-42F6-830E-21F08F7D6BEF}" presName="hierChild5" presStyleCnt="0"/>
      <dgm:spPr/>
    </dgm:pt>
    <dgm:pt modelId="{B1953A0C-CB32-488C-BF98-A6B3AE7CA360}" type="pres">
      <dgm:prSet presAssocID="{2CADE405-45D4-407A-B287-8D497CB8D922}" presName="Name17" presStyleLbl="parChTrans1D3" presStyleIdx="2" presStyleCnt="3"/>
      <dgm:spPr/>
      <dgm:t>
        <a:bodyPr/>
        <a:lstStyle/>
        <a:p>
          <a:endParaRPr lang="es-MX"/>
        </a:p>
      </dgm:t>
    </dgm:pt>
    <dgm:pt modelId="{2BE08C80-2405-4911-84A8-5B723B9EB9F9}" type="pres">
      <dgm:prSet presAssocID="{E5D773B5-411E-402A-9C82-C51EA35DCE49}" presName="hierRoot3" presStyleCnt="0"/>
      <dgm:spPr/>
    </dgm:pt>
    <dgm:pt modelId="{FB0BEA81-B9A3-42A0-B2B5-420D001D7C0F}" type="pres">
      <dgm:prSet presAssocID="{E5D773B5-411E-402A-9C82-C51EA35DCE49}" presName="composite3" presStyleCnt="0"/>
      <dgm:spPr/>
    </dgm:pt>
    <dgm:pt modelId="{5432EC0A-C9CF-408D-B29C-4C8C75992C23}" type="pres">
      <dgm:prSet presAssocID="{E5D773B5-411E-402A-9C82-C51EA35DCE49}" presName="background3" presStyleLbl="node3" presStyleIdx="2" presStyleCnt="3"/>
      <dgm:spPr/>
    </dgm:pt>
    <dgm:pt modelId="{AB103D46-F6F9-4693-8E62-822129150473}" type="pres">
      <dgm:prSet presAssocID="{E5D773B5-411E-402A-9C82-C51EA35DCE49}" presName="text3" presStyleLbl="fgAcc3" presStyleIdx="2" presStyleCnt="3">
        <dgm:presLayoutVars>
          <dgm:chPref val="3"/>
        </dgm:presLayoutVars>
      </dgm:prSet>
      <dgm:spPr/>
      <dgm:t>
        <a:bodyPr/>
        <a:lstStyle/>
        <a:p>
          <a:endParaRPr lang="es-MX"/>
        </a:p>
      </dgm:t>
    </dgm:pt>
    <dgm:pt modelId="{15672915-2495-48A6-8FF8-1A23DE3E2413}" type="pres">
      <dgm:prSet presAssocID="{E5D773B5-411E-402A-9C82-C51EA35DCE49}" presName="hierChild4" presStyleCnt="0"/>
      <dgm:spPr/>
    </dgm:pt>
    <dgm:pt modelId="{1CBBF731-E81C-49A6-B000-41DFEC20BA3E}" type="pres">
      <dgm:prSet presAssocID="{4B01BB2F-C1CB-496B-9548-4EC0DF37E384}" presName="Name23" presStyleLbl="parChTrans1D4" presStyleIdx="6" presStyleCnt="8"/>
      <dgm:spPr/>
      <dgm:t>
        <a:bodyPr/>
        <a:lstStyle/>
        <a:p>
          <a:endParaRPr lang="es-MX"/>
        </a:p>
      </dgm:t>
    </dgm:pt>
    <dgm:pt modelId="{F2A990D5-00A4-4744-BB9F-FE7796FAD921}" type="pres">
      <dgm:prSet presAssocID="{D09A9ED5-DC02-46F3-AA03-87A9ACBF8E0E}" presName="hierRoot4" presStyleCnt="0"/>
      <dgm:spPr/>
    </dgm:pt>
    <dgm:pt modelId="{40989FB4-CA99-495C-AD45-C3459795FD67}" type="pres">
      <dgm:prSet presAssocID="{D09A9ED5-DC02-46F3-AA03-87A9ACBF8E0E}" presName="composite4" presStyleCnt="0"/>
      <dgm:spPr/>
    </dgm:pt>
    <dgm:pt modelId="{7D7460FB-9D1B-430B-93CA-F57F174AE2DD}" type="pres">
      <dgm:prSet presAssocID="{D09A9ED5-DC02-46F3-AA03-87A9ACBF8E0E}" presName="background4" presStyleLbl="node4" presStyleIdx="6" presStyleCnt="8"/>
      <dgm:spPr/>
    </dgm:pt>
    <dgm:pt modelId="{F4541E9D-C9CF-403B-88D5-EF74203FBA83}" type="pres">
      <dgm:prSet presAssocID="{D09A9ED5-DC02-46F3-AA03-87A9ACBF8E0E}" presName="text4" presStyleLbl="fgAcc4" presStyleIdx="6" presStyleCnt="8">
        <dgm:presLayoutVars>
          <dgm:chPref val="3"/>
        </dgm:presLayoutVars>
      </dgm:prSet>
      <dgm:spPr/>
      <dgm:t>
        <a:bodyPr/>
        <a:lstStyle/>
        <a:p>
          <a:endParaRPr lang="es-MX"/>
        </a:p>
      </dgm:t>
    </dgm:pt>
    <dgm:pt modelId="{87E9BB05-3C8A-44F1-A55B-764EC05B0557}" type="pres">
      <dgm:prSet presAssocID="{D09A9ED5-DC02-46F3-AA03-87A9ACBF8E0E}" presName="hierChild5" presStyleCnt="0"/>
      <dgm:spPr/>
    </dgm:pt>
    <dgm:pt modelId="{E5FADE78-17D0-48BE-8D1D-852D90A5B7A6}" type="pres">
      <dgm:prSet presAssocID="{50160196-45C7-4027-8DB9-D9953DB9B05F}" presName="Name23" presStyleLbl="parChTrans1D4" presStyleIdx="7" presStyleCnt="8"/>
      <dgm:spPr/>
      <dgm:t>
        <a:bodyPr/>
        <a:lstStyle/>
        <a:p>
          <a:endParaRPr lang="es-MX"/>
        </a:p>
      </dgm:t>
    </dgm:pt>
    <dgm:pt modelId="{1BD745AF-1211-4ACE-9940-898C814016D8}" type="pres">
      <dgm:prSet presAssocID="{F3CD0354-140A-4FE8-A246-B21DE364CF6D}" presName="hierRoot4" presStyleCnt="0"/>
      <dgm:spPr/>
    </dgm:pt>
    <dgm:pt modelId="{D28491D0-F81A-4E3E-B767-9A72AC06779D}" type="pres">
      <dgm:prSet presAssocID="{F3CD0354-140A-4FE8-A246-B21DE364CF6D}" presName="composite4" presStyleCnt="0"/>
      <dgm:spPr/>
    </dgm:pt>
    <dgm:pt modelId="{D2EC9F16-514C-4E92-92EB-667E4EEA803E}" type="pres">
      <dgm:prSet presAssocID="{F3CD0354-140A-4FE8-A246-B21DE364CF6D}" presName="background4" presStyleLbl="node4" presStyleIdx="7" presStyleCnt="8"/>
      <dgm:spPr/>
    </dgm:pt>
    <dgm:pt modelId="{FE58800F-D012-4607-B21B-1650BB57866F}" type="pres">
      <dgm:prSet presAssocID="{F3CD0354-140A-4FE8-A246-B21DE364CF6D}" presName="text4" presStyleLbl="fgAcc4" presStyleIdx="7" presStyleCnt="8">
        <dgm:presLayoutVars>
          <dgm:chPref val="3"/>
        </dgm:presLayoutVars>
      </dgm:prSet>
      <dgm:spPr/>
      <dgm:t>
        <a:bodyPr/>
        <a:lstStyle/>
        <a:p>
          <a:endParaRPr lang="es-MX"/>
        </a:p>
      </dgm:t>
    </dgm:pt>
    <dgm:pt modelId="{EBEA0A29-4E90-4D02-AD5C-6495BD82BD4E}" type="pres">
      <dgm:prSet presAssocID="{F3CD0354-140A-4FE8-A246-B21DE364CF6D}" presName="hierChild5" presStyleCnt="0"/>
      <dgm:spPr/>
    </dgm:pt>
  </dgm:ptLst>
  <dgm:cxnLst>
    <dgm:cxn modelId="{5E4880CC-9798-411F-BF0A-6DF071EAB354}" type="presOf" srcId="{997B79F4-6AD5-4001-AFCE-31B1FA72E6AD}" destId="{AF02F0D4-8C5D-4E5C-8970-177DFE9DB066}" srcOrd="0" destOrd="0" presId="urn:microsoft.com/office/officeart/2005/8/layout/hierarchy1"/>
    <dgm:cxn modelId="{0317A450-1871-4201-960D-F708D0B2624C}" srcId="{E5D773B5-411E-402A-9C82-C51EA35DCE49}" destId="{F3CD0354-140A-4FE8-A246-B21DE364CF6D}" srcOrd="1" destOrd="0" parTransId="{50160196-45C7-4027-8DB9-D9953DB9B05F}" sibTransId="{BD7B8494-0E16-44DD-A215-8BBC7CA8663C}"/>
    <dgm:cxn modelId="{AE466B6F-A8F0-4C8D-BAD8-07D9ACB4BD17}" type="presOf" srcId="{D3273291-9A06-4E0E-AA93-9FE37805A492}" destId="{AEF9F7FD-C9BD-48F0-96A0-2B9E333027A1}" srcOrd="0" destOrd="0" presId="urn:microsoft.com/office/officeart/2005/8/layout/hierarchy1"/>
    <dgm:cxn modelId="{8F7ABAC0-EBF1-4F2A-B20A-8AC7D15F713F}" type="presOf" srcId="{C5D75201-D52A-4B5C-B02A-3B879B348B61}" destId="{C8543A1C-F6DC-4939-B9D3-92B16A17E60D}" srcOrd="0" destOrd="0" presId="urn:microsoft.com/office/officeart/2005/8/layout/hierarchy1"/>
    <dgm:cxn modelId="{1123D6B6-58E6-46F8-99DD-4AE44E9F1A5A}" srcId="{34D7B6E8-4E3E-41A7-BAD8-DDBE8C96903D}" destId="{825C32A4-39B7-42F6-830E-21F08F7D6BEF}" srcOrd="2" destOrd="0" parTransId="{C4462306-0EC9-45C2-B315-DDA172BD1204}" sibTransId="{40B004A8-1CE0-402C-AA07-F052545392A0}"/>
    <dgm:cxn modelId="{1AE8A060-46F8-46D9-BC0B-D0AC751CD6BF}" srcId="{1F0EA358-75D9-44E5-82D5-39E14C5540A3}" destId="{9AA4586D-081A-41D6-B223-53F83221E85B}" srcOrd="1" destOrd="0" parTransId="{F19476E1-8589-4A40-B877-814E690F4883}" sibTransId="{5DCC15F3-E85A-4A5B-95A9-B9C60B93E424}"/>
    <dgm:cxn modelId="{412773C8-8457-4010-AB68-2D7A1A317888}" type="presOf" srcId="{AC516569-CCA2-43D0-9D4D-1C0C9F67DBB7}" destId="{8195D959-E645-4DCA-8449-E8721C68B5E8}" srcOrd="0" destOrd="0" presId="urn:microsoft.com/office/officeart/2005/8/layout/hierarchy1"/>
    <dgm:cxn modelId="{50096C70-20B3-415B-9563-9E0F445CC3AE}" type="presOf" srcId="{6A98B4AA-66DC-4BCF-A5C1-2B0CFD7DE3E5}" destId="{262270FA-5E44-412A-9370-162AF582BCE0}" srcOrd="0" destOrd="0" presId="urn:microsoft.com/office/officeart/2005/8/layout/hierarchy1"/>
    <dgm:cxn modelId="{41CF66B1-99C0-43EF-BA5C-20171D6B8EDC}" type="presOf" srcId="{825C32A4-39B7-42F6-830E-21F08F7D6BEF}" destId="{FA4A76DA-1C9D-4B27-A1D6-DC5990096C28}" srcOrd="0" destOrd="0" presId="urn:microsoft.com/office/officeart/2005/8/layout/hierarchy1"/>
    <dgm:cxn modelId="{FD06482A-22F8-40FE-BA6E-CE211211C6C4}" srcId="{1D83D4CB-AB32-49C2-86C6-D9B0154C4C07}" destId="{59118ACC-8295-490B-A16C-107139F09A9E}" srcOrd="0" destOrd="0" parTransId="{7D7603A7-8C71-4C27-A13F-64BA61E7F5A3}" sibTransId="{B26788A1-058C-4A1D-ABF2-F612154CE57A}"/>
    <dgm:cxn modelId="{E63F43A2-03EE-4871-B130-3380752270E9}" type="presOf" srcId="{59118ACC-8295-490B-A16C-107139F09A9E}" destId="{F586C1DC-5A29-4CBE-BFB0-ED18E9507FF1}" srcOrd="0" destOrd="0" presId="urn:microsoft.com/office/officeart/2005/8/layout/hierarchy1"/>
    <dgm:cxn modelId="{807BA3D2-7620-4F05-881B-4EA60C5614F5}" type="presOf" srcId="{BF3C038B-B2CA-485F-B639-C4754880634B}" destId="{C6325C6D-8136-42F6-80AF-AD8F03CCE714}" srcOrd="0" destOrd="0" presId="urn:microsoft.com/office/officeart/2005/8/layout/hierarchy1"/>
    <dgm:cxn modelId="{62CC34C2-1C5B-4104-9072-A29C7BDDEB8D}" srcId="{59118ACC-8295-490B-A16C-107139F09A9E}" destId="{E5D773B5-411E-402A-9C82-C51EA35DCE49}" srcOrd="2" destOrd="0" parTransId="{2CADE405-45D4-407A-B287-8D497CB8D922}" sibTransId="{1FF3C0F4-8E67-474F-9915-65F7B7A5F17E}"/>
    <dgm:cxn modelId="{34CCA43A-259E-4CA4-8076-FA4D44CF5B38}" srcId="{34D7B6E8-4E3E-41A7-BAD8-DDBE8C96903D}" destId="{331131F3-7A7A-4C12-A1E7-E4FB3A20AB76}" srcOrd="1" destOrd="0" parTransId="{6A98B4AA-66DC-4BCF-A5C1-2B0CFD7DE3E5}" sibTransId="{575ECCBC-AA13-43C2-9A1E-4FB9A7DBABAD}"/>
    <dgm:cxn modelId="{2C104FA8-A11E-418C-9866-8C7B701078A7}" type="presOf" srcId="{1D83D4CB-AB32-49C2-86C6-D9B0154C4C07}" destId="{A7853E4A-1C9C-40E7-90A5-D83AC94DE64B}" srcOrd="0" destOrd="0" presId="urn:microsoft.com/office/officeart/2005/8/layout/hierarchy1"/>
    <dgm:cxn modelId="{9ADA5367-2AC0-4EF7-8AF2-BE78DED4472E}" type="presOf" srcId="{9EC6C399-B724-4C7C-9DC7-AB6856C1630F}" destId="{C9D24008-907D-4EDC-93F0-F57C080A9649}" srcOrd="0" destOrd="0" presId="urn:microsoft.com/office/officeart/2005/8/layout/hierarchy1"/>
    <dgm:cxn modelId="{5816849B-BC0D-4D19-BCB7-D0206C1AF004}" type="presOf" srcId="{D09A9ED5-DC02-46F3-AA03-87A9ACBF8E0E}" destId="{F4541E9D-C9CF-403B-88D5-EF74203FBA83}" srcOrd="0" destOrd="0" presId="urn:microsoft.com/office/officeart/2005/8/layout/hierarchy1"/>
    <dgm:cxn modelId="{681D9F8B-55C4-479F-90C4-BD71511D6C88}" type="presOf" srcId="{2809FEBF-0BCC-4EF4-A32B-8D58445A7CFC}" destId="{E0C11A0F-76C4-401D-A7A6-C309B61B5FC9}" srcOrd="0" destOrd="0" presId="urn:microsoft.com/office/officeart/2005/8/layout/hierarchy1"/>
    <dgm:cxn modelId="{658D80B0-1C51-43FE-B703-127B40CF6FFD}" srcId="{1F0EA358-75D9-44E5-82D5-39E14C5540A3}" destId="{2809FEBF-0BCC-4EF4-A32B-8D58445A7CFC}" srcOrd="2" destOrd="0" parTransId="{CA8B55F1-6292-43FA-AE91-A34D9F3331B1}" sibTransId="{DC93AC69-1B51-4FD8-A547-EF135136F6A8}"/>
    <dgm:cxn modelId="{4C7C77DB-66B7-4C59-8030-8C9B1734B04D}" type="presOf" srcId="{F3CD0354-140A-4FE8-A246-B21DE364CF6D}" destId="{FE58800F-D012-4607-B21B-1650BB57866F}" srcOrd="0" destOrd="0" presId="urn:microsoft.com/office/officeart/2005/8/layout/hierarchy1"/>
    <dgm:cxn modelId="{84C18203-37B0-430E-B317-DFC74A68A198}" type="presOf" srcId="{660F2E96-5707-4A27-9C74-0EEED53CE0DD}" destId="{5D55C5B0-134B-4ADD-875F-7F1C7AB31BAA}" srcOrd="0" destOrd="0" presId="urn:microsoft.com/office/officeart/2005/8/layout/hierarchy1"/>
    <dgm:cxn modelId="{CF9B9C1C-F21D-4812-A23D-20A7F8F16007}" type="presOf" srcId="{34D7B6E8-4E3E-41A7-BAD8-DDBE8C96903D}" destId="{28FC093C-C375-4E16-9F54-760DD06DC48F}" srcOrd="0" destOrd="0" presId="urn:microsoft.com/office/officeart/2005/8/layout/hierarchy1"/>
    <dgm:cxn modelId="{927AB89C-601B-4B12-8C06-2C2EFB3D0174}" srcId="{59118ACC-8295-490B-A16C-107139F09A9E}" destId="{34D7B6E8-4E3E-41A7-BAD8-DDBE8C96903D}" srcOrd="1" destOrd="0" parTransId="{9EC6C399-B724-4C7C-9DC7-AB6856C1630F}" sibTransId="{378B1034-A116-4096-A97A-49532DFBDE1D}"/>
    <dgm:cxn modelId="{FA2317E3-BED6-4CE0-A949-D57FFEB85D8B}" srcId="{59118ACC-8295-490B-A16C-107139F09A9E}" destId="{1F0EA358-75D9-44E5-82D5-39E14C5540A3}" srcOrd="0" destOrd="0" parTransId="{660F2E96-5707-4A27-9C74-0EEED53CE0DD}" sibTransId="{17488BE7-A34A-4DD6-A3F1-9CC1954635AE}"/>
    <dgm:cxn modelId="{86F771D9-D177-4A3C-9B8A-2E01FF9435FA}" srcId="{1F0EA358-75D9-44E5-82D5-39E14C5540A3}" destId="{BF3C038B-B2CA-485F-B639-C4754880634B}" srcOrd="0" destOrd="0" parTransId="{C5D75201-D52A-4B5C-B02A-3B879B348B61}" sibTransId="{A32C5A49-4B85-4A40-A2F2-5D81B3DDFEF4}"/>
    <dgm:cxn modelId="{82045DAB-97E8-426E-8230-CE88077B3EB6}" type="presOf" srcId="{C4462306-0EC9-45C2-B315-DDA172BD1204}" destId="{A23CE38C-48A9-4D7E-BF8C-B1E1F9895931}" srcOrd="0" destOrd="0" presId="urn:microsoft.com/office/officeart/2005/8/layout/hierarchy1"/>
    <dgm:cxn modelId="{B75D7E34-F3C9-4EA2-8BA3-08545FCF00B2}" type="presOf" srcId="{CA8B55F1-6292-43FA-AE91-A34D9F3331B1}" destId="{B85EF904-E734-41EC-8F1E-5EBF751418BE}" srcOrd="0" destOrd="0" presId="urn:microsoft.com/office/officeart/2005/8/layout/hierarchy1"/>
    <dgm:cxn modelId="{C6A684CD-5364-4115-930E-BB857C5ABA2D}" type="presOf" srcId="{4B01BB2F-C1CB-496B-9548-4EC0DF37E384}" destId="{1CBBF731-E81C-49A6-B000-41DFEC20BA3E}" srcOrd="0" destOrd="0" presId="urn:microsoft.com/office/officeart/2005/8/layout/hierarchy1"/>
    <dgm:cxn modelId="{485FAAA8-0AE0-4D92-A222-C6BB565F1848}" type="presOf" srcId="{1F0EA358-75D9-44E5-82D5-39E14C5540A3}" destId="{84A24226-2DD2-44B0-981E-E72F7DECAE20}" srcOrd="0" destOrd="0" presId="urn:microsoft.com/office/officeart/2005/8/layout/hierarchy1"/>
    <dgm:cxn modelId="{CBBDB471-64F0-47AE-8C10-019F448DEE86}" type="presOf" srcId="{331131F3-7A7A-4C12-A1E7-E4FB3A20AB76}" destId="{2F87C018-BBE2-454A-BE03-0F104AEE1E58}" srcOrd="0" destOrd="0" presId="urn:microsoft.com/office/officeart/2005/8/layout/hierarchy1"/>
    <dgm:cxn modelId="{9EB8ED77-361D-4645-9C05-BFB7402BD24F}" type="presOf" srcId="{50160196-45C7-4027-8DB9-D9953DB9B05F}" destId="{E5FADE78-17D0-48BE-8D1D-852D90A5B7A6}" srcOrd="0" destOrd="0" presId="urn:microsoft.com/office/officeart/2005/8/layout/hierarchy1"/>
    <dgm:cxn modelId="{2F5A4D68-D957-485F-80A7-C266396B52A2}" type="presOf" srcId="{7D7603A7-8C71-4C27-A13F-64BA61E7F5A3}" destId="{49658E65-C295-40AA-A206-EBD3D9E48B6E}" srcOrd="0" destOrd="0" presId="urn:microsoft.com/office/officeart/2005/8/layout/hierarchy1"/>
    <dgm:cxn modelId="{8C6B4279-7D44-41D4-A5A8-F7F4F32AFA9D}" srcId="{E5D773B5-411E-402A-9C82-C51EA35DCE49}" destId="{D09A9ED5-DC02-46F3-AA03-87A9ACBF8E0E}" srcOrd="0" destOrd="0" parTransId="{4B01BB2F-C1CB-496B-9548-4EC0DF37E384}" sibTransId="{39B2F501-D266-4BC5-B5E7-75357020C790}"/>
    <dgm:cxn modelId="{F2F67F72-8E43-4162-BE43-2C7A2D68760C}" type="presOf" srcId="{9AA4586D-081A-41D6-B223-53F83221E85B}" destId="{FF44C920-534F-4E18-A4F8-7FF5EC55363F}" srcOrd="0" destOrd="0" presId="urn:microsoft.com/office/officeart/2005/8/layout/hierarchy1"/>
    <dgm:cxn modelId="{A918050C-D052-41AF-BC07-990DBD9F513D}" type="presOf" srcId="{2CADE405-45D4-407A-B287-8D497CB8D922}" destId="{B1953A0C-CB32-488C-BF98-A6B3AE7CA360}" srcOrd="0" destOrd="0" presId="urn:microsoft.com/office/officeart/2005/8/layout/hierarchy1"/>
    <dgm:cxn modelId="{42FE9B94-9331-486E-BC01-49D89D4B01ED}" srcId="{34D7B6E8-4E3E-41A7-BAD8-DDBE8C96903D}" destId="{997B79F4-6AD5-4001-AFCE-31B1FA72E6AD}" srcOrd="0" destOrd="0" parTransId="{AC516569-CCA2-43D0-9D4D-1C0C9F67DBB7}" sibTransId="{17714AD5-2169-4C84-A3E8-824C54C619F9}"/>
    <dgm:cxn modelId="{B48BF5D1-9EE8-4651-93F8-A84D78F208CE}" type="presOf" srcId="{F19476E1-8589-4A40-B877-814E690F4883}" destId="{5522EC0C-D826-4A97-925C-1C51DCA583DD}" srcOrd="0" destOrd="0" presId="urn:microsoft.com/office/officeart/2005/8/layout/hierarchy1"/>
    <dgm:cxn modelId="{94787F1E-8FB5-49A2-B3F1-AA2A549DF453}" srcId="{D3273291-9A06-4E0E-AA93-9FE37805A492}" destId="{1D83D4CB-AB32-49C2-86C6-D9B0154C4C07}" srcOrd="0" destOrd="0" parTransId="{B29E05C1-45FD-4E48-99C8-C5B6FBAB57AD}" sibTransId="{FF9D9F90-81C5-451E-AABF-72A2B71DAE15}"/>
    <dgm:cxn modelId="{4AD7E626-B503-4CEA-9E05-648909CE243F}" type="presOf" srcId="{E5D773B5-411E-402A-9C82-C51EA35DCE49}" destId="{AB103D46-F6F9-4693-8E62-822129150473}" srcOrd="0" destOrd="0" presId="urn:microsoft.com/office/officeart/2005/8/layout/hierarchy1"/>
    <dgm:cxn modelId="{C087788F-78BF-4703-BEA9-8278CD52BEEC}" type="presParOf" srcId="{AEF9F7FD-C9BD-48F0-96A0-2B9E333027A1}" destId="{608E7CF4-577D-4294-B4EB-50373197E48B}" srcOrd="0" destOrd="0" presId="urn:microsoft.com/office/officeart/2005/8/layout/hierarchy1"/>
    <dgm:cxn modelId="{3186BEC2-A293-4F47-A4A3-2E863FE923E2}" type="presParOf" srcId="{608E7CF4-577D-4294-B4EB-50373197E48B}" destId="{866A1AC6-AA39-4867-ACC8-AC98C9CF2788}" srcOrd="0" destOrd="0" presId="urn:microsoft.com/office/officeart/2005/8/layout/hierarchy1"/>
    <dgm:cxn modelId="{4319F8E2-6D5F-4FC8-B71D-1106B06CBFD2}" type="presParOf" srcId="{866A1AC6-AA39-4867-ACC8-AC98C9CF2788}" destId="{4F3727E3-9F96-42F0-9010-9E873ACD6401}" srcOrd="0" destOrd="0" presId="urn:microsoft.com/office/officeart/2005/8/layout/hierarchy1"/>
    <dgm:cxn modelId="{4A60AB34-DA3D-4F76-9740-0ABCC3529AAB}" type="presParOf" srcId="{866A1AC6-AA39-4867-ACC8-AC98C9CF2788}" destId="{A7853E4A-1C9C-40E7-90A5-D83AC94DE64B}" srcOrd="1" destOrd="0" presId="urn:microsoft.com/office/officeart/2005/8/layout/hierarchy1"/>
    <dgm:cxn modelId="{31A52855-2C6C-4F76-B550-087B4BBE6651}" type="presParOf" srcId="{608E7CF4-577D-4294-B4EB-50373197E48B}" destId="{53569AA7-24B8-4C06-9FED-5C547C4496CC}" srcOrd="1" destOrd="0" presId="urn:microsoft.com/office/officeart/2005/8/layout/hierarchy1"/>
    <dgm:cxn modelId="{F5B5300A-4D58-4232-86AB-D0B364D82CBB}" type="presParOf" srcId="{53569AA7-24B8-4C06-9FED-5C547C4496CC}" destId="{49658E65-C295-40AA-A206-EBD3D9E48B6E}" srcOrd="0" destOrd="0" presId="urn:microsoft.com/office/officeart/2005/8/layout/hierarchy1"/>
    <dgm:cxn modelId="{5F194A81-398B-44B2-92DD-27C3DB203570}" type="presParOf" srcId="{53569AA7-24B8-4C06-9FED-5C547C4496CC}" destId="{F47270B4-FBE5-4300-B190-E24797D5E291}" srcOrd="1" destOrd="0" presId="urn:microsoft.com/office/officeart/2005/8/layout/hierarchy1"/>
    <dgm:cxn modelId="{B0F811C7-F694-4B9B-9FF1-B46D02408AEC}" type="presParOf" srcId="{F47270B4-FBE5-4300-B190-E24797D5E291}" destId="{FE0B1407-57B8-4EC0-888F-AB78942141BE}" srcOrd="0" destOrd="0" presId="urn:microsoft.com/office/officeart/2005/8/layout/hierarchy1"/>
    <dgm:cxn modelId="{8C4546E5-4A18-4D6B-800F-223613BBF1C8}" type="presParOf" srcId="{FE0B1407-57B8-4EC0-888F-AB78942141BE}" destId="{6ECC747E-F996-4FE2-830E-562FC4F2896E}" srcOrd="0" destOrd="0" presId="urn:microsoft.com/office/officeart/2005/8/layout/hierarchy1"/>
    <dgm:cxn modelId="{2D0131D6-539E-44B5-8C5B-E543E3D10EDD}" type="presParOf" srcId="{FE0B1407-57B8-4EC0-888F-AB78942141BE}" destId="{F586C1DC-5A29-4CBE-BFB0-ED18E9507FF1}" srcOrd="1" destOrd="0" presId="urn:microsoft.com/office/officeart/2005/8/layout/hierarchy1"/>
    <dgm:cxn modelId="{3964D7C8-CCD6-4397-A2F6-D767E4208C0D}" type="presParOf" srcId="{F47270B4-FBE5-4300-B190-E24797D5E291}" destId="{72ACB586-7B0F-4595-A5C1-BEC263CCD492}" srcOrd="1" destOrd="0" presId="urn:microsoft.com/office/officeart/2005/8/layout/hierarchy1"/>
    <dgm:cxn modelId="{34366C06-DCD8-47E8-8A1F-D873CE300A03}" type="presParOf" srcId="{72ACB586-7B0F-4595-A5C1-BEC263CCD492}" destId="{5D55C5B0-134B-4ADD-875F-7F1C7AB31BAA}" srcOrd="0" destOrd="0" presId="urn:microsoft.com/office/officeart/2005/8/layout/hierarchy1"/>
    <dgm:cxn modelId="{2431DF8E-B5A7-4B61-A611-29027A5A029D}" type="presParOf" srcId="{72ACB586-7B0F-4595-A5C1-BEC263CCD492}" destId="{4A2DF784-2521-40DC-B67E-6FE8F7EF5747}" srcOrd="1" destOrd="0" presId="urn:microsoft.com/office/officeart/2005/8/layout/hierarchy1"/>
    <dgm:cxn modelId="{EB2676D3-96E4-4046-B9C1-5A80E4B317E1}" type="presParOf" srcId="{4A2DF784-2521-40DC-B67E-6FE8F7EF5747}" destId="{F920C237-2FA4-497B-A700-B2CAC5995997}" srcOrd="0" destOrd="0" presId="urn:microsoft.com/office/officeart/2005/8/layout/hierarchy1"/>
    <dgm:cxn modelId="{E2852964-1F4C-4544-8F89-FB29AD2F00C0}" type="presParOf" srcId="{F920C237-2FA4-497B-A700-B2CAC5995997}" destId="{064967E5-9C7A-4920-B218-4CEEE66BBA93}" srcOrd="0" destOrd="0" presId="urn:microsoft.com/office/officeart/2005/8/layout/hierarchy1"/>
    <dgm:cxn modelId="{7121808C-2262-468B-97CE-7CF682692417}" type="presParOf" srcId="{F920C237-2FA4-497B-A700-B2CAC5995997}" destId="{84A24226-2DD2-44B0-981E-E72F7DECAE20}" srcOrd="1" destOrd="0" presId="urn:microsoft.com/office/officeart/2005/8/layout/hierarchy1"/>
    <dgm:cxn modelId="{154B6F4E-678C-486B-8267-2425889056D4}" type="presParOf" srcId="{4A2DF784-2521-40DC-B67E-6FE8F7EF5747}" destId="{FE8FBBA9-92F6-45BD-B200-E1F32E41418F}" srcOrd="1" destOrd="0" presId="urn:microsoft.com/office/officeart/2005/8/layout/hierarchy1"/>
    <dgm:cxn modelId="{6D62B08D-350C-405C-9409-9B9B7966903A}" type="presParOf" srcId="{FE8FBBA9-92F6-45BD-B200-E1F32E41418F}" destId="{C8543A1C-F6DC-4939-B9D3-92B16A17E60D}" srcOrd="0" destOrd="0" presId="urn:microsoft.com/office/officeart/2005/8/layout/hierarchy1"/>
    <dgm:cxn modelId="{69CE8242-1426-4A5B-B55B-7392963986F8}" type="presParOf" srcId="{FE8FBBA9-92F6-45BD-B200-E1F32E41418F}" destId="{E4CF081A-4EBE-45DD-BF3B-3F749E0E8E8A}" srcOrd="1" destOrd="0" presId="urn:microsoft.com/office/officeart/2005/8/layout/hierarchy1"/>
    <dgm:cxn modelId="{2F6F026D-20F0-4494-944D-EB59CF9BDF1E}" type="presParOf" srcId="{E4CF081A-4EBE-45DD-BF3B-3F749E0E8E8A}" destId="{7CD7123B-897E-4687-A721-CCAC3A66810F}" srcOrd="0" destOrd="0" presId="urn:microsoft.com/office/officeart/2005/8/layout/hierarchy1"/>
    <dgm:cxn modelId="{70B29BA9-A84F-481D-8E93-829F9FE7581D}" type="presParOf" srcId="{7CD7123B-897E-4687-A721-CCAC3A66810F}" destId="{060C513E-0F39-451F-BBE4-8E6F924586FE}" srcOrd="0" destOrd="0" presId="urn:microsoft.com/office/officeart/2005/8/layout/hierarchy1"/>
    <dgm:cxn modelId="{DDFCECDE-14C5-497A-8AF7-C84A50F0B644}" type="presParOf" srcId="{7CD7123B-897E-4687-A721-CCAC3A66810F}" destId="{C6325C6D-8136-42F6-80AF-AD8F03CCE714}" srcOrd="1" destOrd="0" presId="urn:microsoft.com/office/officeart/2005/8/layout/hierarchy1"/>
    <dgm:cxn modelId="{29AE86C7-09E7-4E35-9F13-0306A5223137}" type="presParOf" srcId="{E4CF081A-4EBE-45DD-BF3B-3F749E0E8E8A}" destId="{3EA6F2D5-6525-4E76-BFBF-09BC23913FED}" srcOrd="1" destOrd="0" presId="urn:microsoft.com/office/officeart/2005/8/layout/hierarchy1"/>
    <dgm:cxn modelId="{D4177F09-36FD-4A64-B56D-1401BE26F41E}" type="presParOf" srcId="{FE8FBBA9-92F6-45BD-B200-E1F32E41418F}" destId="{5522EC0C-D826-4A97-925C-1C51DCA583DD}" srcOrd="2" destOrd="0" presId="urn:microsoft.com/office/officeart/2005/8/layout/hierarchy1"/>
    <dgm:cxn modelId="{CD280313-7AC7-4390-9511-F4B9EAAE40B1}" type="presParOf" srcId="{FE8FBBA9-92F6-45BD-B200-E1F32E41418F}" destId="{1B67B576-41C5-4BAB-8F66-975985E4BD17}" srcOrd="3" destOrd="0" presId="urn:microsoft.com/office/officeart/2005/8/layout/hierarchy1"/>
    <dgm:cxn modelId="{826333CC-7BDD-4401-922E-0335C4673B5B}" type="presParOf" srcId="{1B67B576-41C5-4BAB-8F66-975985E4BD17}" destId="{9C1E3DAC-AEF7-4BA2-8229-9D80E6A3CACF}" srcOrd="0" destOrd="0" presId="urn:microsoft.com/office/officeart/2005/8/layout/hierarchy1"/>
    <dgm:cxn modelId="{DBABE83C-E936-48B7-9C29-739B2AC02458}" type="presParOf" srcId="{9C1E3DAC-AEF7-4BA2-8229-9D80E6A3CACF}" destId="{E613E411-18FC-479A-9574-3A828B631B55}" srcOrd="0" destOrd="0" presId="urn:microsoft.com/office/officeart/2005/8/layout/hierarchy1"/>
    <dgm:cxn modelId="{C9EAC3AA-05CB-458F-A56E-04BF843A7D34}" type="presParOf" srcId="{9C1E3DAC-AEF7-4BA2-8229-9D80E6A3CACF}" destId="{FF44C920-534F-4E18-A4F8-7FF5EC55363F}" srcOrd="1" destOrd="0" presId="urn:microsoft.com/office/officeart/2005/8/layout/hierarchy1"/>
    <dgm:cxn modelId="{C09BBED2-A668-45F2-9AC0-2FA3EF4D6EAF}" type="presParOf" srcId="{1B67B576-41C5-4BAB-8F66-975985E4BD17}" destId="{1C780382-693A-4ED7-99B5-84CC4FBF1BBD}" srcOrd="1" destOrd="0" presId="urn:microsoft.com/office/officeart/2005/8/layout/hierarchy1"/>
    <dgm:cxn modelId="{F0CCE19B-603C-407C-944F-CF43487C286E}" type="presParOf" srcId="{FE8FBBA9-92F6-45BD-B200-E1F32E41418F}" destId="{B85EF904-E734-41EC-8F1E-5EBF751418BE}" srcOrd="4" destOrd="0" presId="urn:microsoft.com/office/officeart/2005/8/layout/hierarchy1"/>
    <dgm:cxn modelId="{F12BC722-DB87-41BF-843E-BA7B8B7CF5F7}" type="presParOf" srcId="{FE8FBBA9-92F6-45BD-B200-E1F32E41418F}" destId="{1228800C-89CA-47C3-B2D2-3F438F8C5294}" srcOrd="5" destOrd="0" presId="urn:microsoft.com/office/officeart/2005/8/layout/hierarchy1"/>
    <dgm:cxn modelId="{282895CB-88E1-4E4E-853C-2284EB49F842}" type="presParOf" srcId="{1228800C-89CA-47C3-B2D2-3F438F8C5294}" destId="{EB55BC03-B934-4EFB-94FD-011BDC615349}" srcOrd="0" destOrd="0" presId="urn:microsoft.com/office/officeart/2005/8/layout/hierarchy1"/>
    <dgm:cxn modelId="{CF933736-8632-4703-9377-37E0C5D7C53D}" type="presParOf" srcId="{EB55BC03-B934-4EFB-94FD-011BDC615349}" destId="{03E94431-C596-4B3E-9BB5-5E0BAB669E60}" srcOrd="0" destOrd="0" presId="urn:microsoft.com/office/officeart/2005/8/layout/hierarchy1"/>
    <dgm:cxn modelId="{36151B6E-CC0A-4467-A9CA-7A33F74A021A}" type="presParOf" srcId="{EB55BC03-B934-4EFB-94FD-011BDC615349}" destId="{E0C11A0F-76C4-401D-A7A6-C309B61B5FC9}" srcOrd="1" destOrd="0" presId="urn:microsoft.com/office/officeart/2005/8/layout/hierarchy1"/>
    <dgm:cxn modelId="{7259C0D9-703B-404B-A0F8-EDECAC3BF6F5}" type="presParOf" srcId="{1228800C-89CA-47C3-B2D2-3F438F8C5294}" destId="{C623D92E-FA64-41F0-9188-39F0DC44B9AC}" srcOrd="1" destOrd="0" presId="urn:microsoft.com/office/officeart/2005/8/layout/hierarchy1"/>
    <dgm:cxn modelId="{5D70D2BD-AABA-4C60-A99F-29F79BDC420F}" type="presParOf" srcId="{72ACB586-7B0F-4595-A5C1-BEC263CCD492}" destId="{C9D24008-907D-4EDC-93F0-F57C080A9649}" srcOrd="2" destOrd="0" presId="urn:microsoft.com/office/officeart/2005/8/layout/hierarchy1"/>
    <dgm:cxn modelId="{6EDA3C4C-6C8A-4E1E-AF92-21B44EDAC9D7}" type="presParOf" srcId="{72ACB586-7B0F-4595-A5C1-BEC263CCD492}" destId="{AEC6D64A-E2C3-416B-B194-3D8926DD9A28}" srcOrd="3" destOrd="0" presId="urn:microsoft.com/office/officeart/2005/8/layout/hierarchy1"/>
    <dgm:cxn modelId="{67A9131C-61D1-4B8B-A056-B5AB1EF6104A}" type="presParOf" srcId="{AEC6D64A-E2C3-416B-B194-3D8926DD9A28}" destId="{DC163723-E6CE-4C4B-8ED3-11A6A44306A2}" srcOrd="0" destOrd="0" presId="urn:microsoft.com/office/officeart/2005/8/layout/hierarchy1"/>
    <dgm:cxn modelId="{161DA8B9-036F-4FE7-9A91-3B4AEF54EB80}" type="presParOf" srcId="{DC163723-E6CE-4C4B-8ED3-11A6A44306A2}" destId="{50298C66-79EE-42EF-810E-25FEF239D2B5}" srcOrd="0" destOrd="0" presId="urn:microsoft.com/office/officeart/2005/8/layout/hierarchy1"/>
    <dgm:cxn modelId="{555295FA-568E-473F-8555-DAD7637223F3}" type="presParOf" srcId="{DC163723-E6CE-4C4B-8ED3-11A6A44306A2}" destId="{28FC093C-C375-4E16-9F54-760DD06DC48F}" srcOrd="1" destOrd="0" presId="urn:microsoft.com/office/officeart/2005/8/layout/hierarchy1"/>
    <dgm:cxn modelId="{EBF8D9E0-EBAD-4C07-A621-1992D1A67561}" type="presParOf" srcId="{AEC6D64A-E2C3-416B-B194-3D8926DD9A28}" destId="{CD8DFF05-E3D0-482E-9F06-9B0D562A0BAC}" srcOrd="1" destOrd="0" presId="urn:microsoft.com/office/officeart/2005/8/layout/hierarchy1"/>
    <dgm:cxn modelId="{6FBC10D9-9174-411E-9EF4-EFFA628059D3}" type="presParOf" srcId="{CD8DFF05-E3D0-482E-9F06-9B0D562A0BAC}" destId="{8195D959-E645-4DCA-8449-E8721C68B5E8}" srcOrd="0" destOrd="0" presId="urn:microsoft.com/office/officeart/2005/8/layout/hierarchy1"/>
    <dgm:cxn modelId="{B5CC0594-252C-495E-B167-26A8B868EE30}" type="presParOf" srcId="{CD8DFF05-E3D0-482E-9F06-9B0D562A0BAC}" destId="{01E1A0AC-026A-4682-9911-89AB7670D345}" srcOrd="1" destOrd="0" presId="urn:microsoft.com/office/officeart/2005/8/layout/hierarchy1"/>
    <dgm:cxn modelId="{055AA0D4-8F90-4260-898F-C976A91509F4}" type="presParOf" srcId="{01E1A0AC-026A-4682-9911-89AB7670D345}" destId="{6EB984F9-66DF-4038-9826-051587D996AC}" srcOrd="0" destOrd="0" presId="urn:microsoft.com/office/officeart/2005/8/layout/hierarchy1"/>
    <dgm:cxn modelId="{3F19E647-3EBA-4BE4-9D2A-2D0F9E5063BA}" type="presParOf" srcId="{6EB984F9-66DF-4038-9826-051587D996AC}" destId="{8C3E1381-4634-4411-AA1E-FF0DB9522213}" srcOrd="0" destOrd="0" presId="urn:microsoft.com/office/officeart/2005/8/layout/hierarchy1"/>
    <dgm:cxn modelId="{71546B9F-2A68-4EA0-BD0C-5B3F4F001F49}" type="presParOf" srcId="{6EB984F9-66DF-4038-9826-051587D996AC}" destId="{AF02F0D4-8C5D-4E5C-8970-177DFE9DB066}" srcOrd="1" destOrd="0" presId="urn:microsoft.com/office/officeart/2005/8/layout/hierarchy1"/>
    <dgm:cxn modelId="{2901E392-22CB-48E7-90B7-9D3FDE0CB986}" type="presParOf" srcId="{01E1A0AC-026A-4682-9911-89AB7670D345}" destId="{79FDF80C-A5E7-4B83-A46E-DC69FCC7AF6F}" srcOrd="1" destOrd="0" presId="urn:microsoft.com/office/officeart/2005/8/layout/hierarchy1"/>
    <dgm:cxn modelId="{40A5986E-A185-45A7-9772-92AB948EC0F5}" type="presParOf" srcId="{CD8DFF05-E3D0-482E-9F06-9B0D562A0BAC}" destId="{262270FA-5E44-412A-9370-162AF582BCE0}" srcOrd="2" destOrd="0" presId="urn:microsoft.com/office/officeart/2005/8/layout/hierarchy1"/>
    <dgm:cxn modelId="{66721B32-3752-4466-8E3A-A3FD81297B10}" type="presParOf" srcId="{CD8DFF05-E3D0-482E-9F06-9B0D562A0BAC}" destId="{C4AD9CDA-F7AF-436B-8095-C54F0104A420}" srcOrd="3" destOrd="0" presId="urn:microsoft.com/office/officeart/2005/8/layout/hierarchy1"/>
    <dgm:cxn modelId="{D3B5B618-0A28-4444-BE65-545821D71F0D}" type="presParOf" srcId="{C4AD9CDA-F7AF-436B-8095-C54F0104A420}" destId="{2A733E6F-9B06-43F4-B1A1-0230C071178B}" srcOrd="0" destOrd="0" presId="urn:microsoft.com/office/officeart/2005/8/layout/hierarchy1"/>
    <dgm:cxn modelId="{1992E870-CE93-457D-9953-7635D7E06767}" type="presParOf" srcId="{2A733E6F-9B06-43F4-B1A1-0230C071178B}" destId="{29B27AEC-2F90-4AC9-93AB-2170E4DEC8E1}" srcOrd="0" destOrd="0" presId="urn:microsoft.com/office/officeart/2005/8/layout/hierarchy1"/>
    <dgm:cxn modelId="{291DA998-CBBA-4483-BAEB-2FEC3A99444C}" type="presParOf" srcId="{2A733E6F-9B06-43F4-B1A1-0230C071178B}" destId="{2F87C018-BBE2-454A-BE03-0F104AEE1E58}" srcOrd="1" destOrd="0" presId="urn:microsoft.com/office/officeart/2005/8/layout/hierarchy1"/>
    <dgm:cxn modelId="{1106BE77-B5C9-492B-BF96-99E86A1C576C}" type="presParOf" srcId="{C4AD9CDA-F7AF-436B-8095-C54F0104A420}" destId="{2D1D41D8-5A28-43E0-BAC6-290E83AA6AC0}" srcOrd="1" destOrd="0" presId="urn:microsoft.com/office/officeart/2005/8/layout/hierarchy1"/>
    <dgm:cxn modelId="{2CC36DE5-10C1-4104-9F7F-0A622916BAEF}" type="presParOf" srcId="{CD8DFF05-E3D0-482E-9F06-9B0D562A0BAC}" destId="{A23CE38C-48A9-4D7E-BF8C-B1E1F9895931}" srcOrd="4" destOrd="0" presId="urn:microsoft.com/office/officeart/2005/8/layout/hierarchy1"/>
    <dgm:cxn modelId="{B825B1F4-D684-48AE-B7FC-E8AF9919A787}" type="presParOf" srcId="{CD8DFF05-E3D0-482E-9F06-9B0D562A0BAC}" destId="{56294A6D-BBFC-4FAD-8913-176E70CF0A54}" srcOrd="5" destOrd="0" presId="urn:microsoft.com/office/officeart/2005/8/layout/hierarchy1"/>
    <dgm:cxn modelId="{3851415B-DF0B-4FFE-99FC-833B201DD72A}" type="presParOf" srcId="{56294A6D-BBFC-4FAD-8913-176E70CF0A54}" destId="{ED47DFFF-0514-494B-AF2E-1BCB6226E543}" srcOrd="0" destOrd="0" presId="urn:microsoft.com/office/officeart/2005/8/layout/hierarchy1"/>
    <dgm:cxn modelId="{448FDA85-5A50-4619-869B-8DB3065234FB}" type="presParOf" srcId="{ED47DFFF-0514-494B-AF2E-1BCB6226E543}" destId="{55C13210-83AE-41FB-91CD-AB9776329B41}" srcOrd="0" destOrd="0" presId="urn:microsoft.com/office/officeart/2005/8/layout/hierarchy1"/>
    <dgm:cxn modelId="{2B1A5C93-E57D-4023-A422-D8106A3B5DC5}" type="presParOf" srcId="{ED47DFFF-0514-494B-AF2E-1BCB6226E543}" destId="{FA4A76DA-1C9D-4B27-A1D6-DC5990096C28}" srcOrd="1" destOrd="0" presId="urn:microsoft.com/office/officeart/2005/8/layout/hierarchy1"/>
    <dgm:cxn modelId="{3CAB8CFA-9D93-431F-9A64-5A90CF63F2CF}" type="presParOf" srcId="{56294A6D-BBFC-4FAD-8913-176E70CF0A54}" destId="{199878F3-2291-40FC-8636-9704891B3A16}" srcOrd="1" destOrd="0" presId="urn:microsoft.com/office/officeart/2005/8/layout/hierarchy1"/>
    <dgm:cxn modelId="{D3D7515C-9168-4A75-8458-2132DA965A2F}" type="presParOf" srcId="{72ACB586-7B0F-4595-A5C1-BEC263CCD492}" destId="{B1953A0C-CB32-488C-BF98-A6B3AE7CA360}" srcOrd="4" destOrd="0" presId="urn:microsoft.com/office/officeart/2005/8/layout/hierarchy1"/>
    <dgm:cxn modelId="{B2E57D88-7957-4B2E-B8B5-E1B13559771D}" type="presParOf" srcId="{72ACB586-7B0F-4595-A5C1-BEC263CCD492}" destId="{2BE08C80-2405-4911-84A8-5B723B9EB9F9}" srcOrd="5" destOrd="0" presId="urn:microsoft.com/office/officeart/2005/8/layout/hierarchy1"/>
    <dgm:cxn modelId="{635C87DF-45C7-4DF4-BAA3-148D48D53B47}" type="presParOf" srcId="{2BE08C80-2405-4911-84A8-5B723B9EB9F9}" destId="{FB0BEA81-B9A3-42A0-B2B5-420D001D7C0F}" srcOrd="0" destOrd="0" presId="urn:microsoft.com/office/officeart/2005/8/layout/hierarchy1"/>
    <dgm:cxn modelId="{398430CA-F13D-4570-A946-E4DA8FE3BA66}" type="presParOf" srcId="{FB0BEA81-B9A3-42A0-B2B5-420D001D7C0F}" destId="{5432EC0A-C9CF-408D-B29C-4C8C75992C23}" srcOrd="0" destOrd="0" presId="urn:microsoft.com/office/officeart/2005/8/layout/hierarchy1"/>
    <dgm:cxn modelId="{DFCCA555-9C04-4C6F-B0E9-3A978040DA6E}" type="presParOf" srcId="{FB0BEA81-B9A3-42A0-B2B5-420D001D7C0F}" destId="{AB103D46-F6F9-4693-8E62-822129150473}" srcOrd="1" destOrd="0" presId="urn:microsoft.com/office/officeart/2005/8/layout/hierarchy1"/>
    <dgm:cxn modelId="{BBB55D9D-444B-46FA-8866-776891D9E12C}" type="presParOf" srcId="{2BE08C80-2405-4911-84A8-5B723B9EB9F9}" destId="{15672915-2495-48A6-8FF8-1A23DE3E2413}" srcOrd="1" destOrd="0" presId="urn:microsoft.com/office/officeart/2005/8/layout/hierarchy1"/>
    <dgm:cxn modelId="{D1F2DEBB-CF73-462D-ABC4-DEAE1DD2246B}" type="presParOf" srcId="{15672915-2495-48A6-8FF8-1A23DE3E2413}" destId="{1CBBF731-E81C-49A6-B000-41DFEC20BA3E}" srcOrd="0" destOrd="0" presId="urn:microsoft.com/office/officeart/2005/8/layout/hierarchy1"/>
    <dgm:cxn modelId="{EB94CB07-D446-4DC9-ABB0-15E19677C210}" type="presParOf" srcId="{15672915-2495-48A6-8FF8-1A23DE3E2413}" destId="{F2A990D5-00A4-4744-BB9F-FE7796FAD921}" srcOrd="1" destOrd="0" presId="urn:microsoft.com/office/officeart/2005/8/layout/hierarchy1"/>
    <dgm:cxn modelId="{F134F9B1-A548-4562-A88C-3D6C2ACBA232}" type="presParOf" srcId="{F2A990D5-00A4-4744-BB9F-FE7796FAD921}" destId="{40989FB4-CA99-495C-AD45-C3459795FD67}" srcOrd="0" destOrd="0" presId="urn:microsoft.com/office/officeart/2005/8/layout/hierarchy1"/>
    <dgm:cxn modelId="{6B3E2FF4-71E7-49F6-BE6A-191E2F3325DA}" type="presParOf" srcId="{40989FB4-CA99-495C-AD45-C3459795FD67}" destId="{7D7460FB-9D1B-430B-93CA-F57F174AE2DD}" srcOrd="0" destOrd="0" presId="urn:microsoft.com/office/officeart/2005/8/layout/hierarchy1"/>
    <dgm:cxn modelId="{C0A6C10D-7E9B-4624-9EFB-26C9616BE2E4}" type="presParOf" srcId="{40989FB4-CA99-495C-AD45-C3459795FD67}" destId="{F4541E9D-C9CF-403B-88D5-EF74203FBA83}" srcOrd="1" destOrd="0" presId="urn:microsoft.com/office/officeart/2005/8/layout/hierarchy1"/>
    <dgm:cxn modelId="{D3703EF1-06C7-4E84-A60F-86C635AE3569}" type="presParOf" srcId="{F2A990D5-00A4-4744-BB9F-FE7796FAD921}" destId="{87E9BB05-3C8A-44F1-A55B-764EC05B0557}" srcOrd="1" destOrd="0" presId="urn:microsoft.com/office/officeart/2005/8/layout/hierarchy1"/>
    <dgm:cxn modelId="{251565F5-AB6F-4B4F-B53B-03E4A845BF80}" type="presParOf" srcId="{15672915-2495-48A6-8FF8-1A23DE3E2413}" destId="{E5FADE78-17D0-48BE-8D1D-852D90A5B7A6}" srcOrd="2" destOrd="0" presId="urn:microsoft.com/office/officeart/2005/8/layout/hierarchy1"/>
    <dgm:cxn modelId="{DD0327B7-B665-4219-99E7-049B094D93C3}" type="presParOf" srcId="{15672915-2495-48A6-8FF8-1A23DE3E2413}" destId="{1BD745AF-1211-4ACE-9940-898C814016D8}" srcOrd="3" destOrd="0" presId="urn:microsoft.com/office/officeart/2005/8/layout/hierarchy1"/>
    <dgm:cxn modelId="{D6FDC220-1145-4EF6-9653-4479E036D43E}" type="presParOf" srcId="{1BD745AF-1211-4ACE-9940-898C814016D8}" destId="{D28491D0-F81A-4E3E-B767-9A72AC06779D}" srcOrd="0" destOrd="0" presId="urn:microsoft.com/office/officeart/2005/8/layout/hierarchy1"/>
    <dgm:cxn modelId="{9C364F2A-6124-4A47-9291-1CEBDB10C07A}" type="presParOf" srcId="{D28491D0-F81A-4E3E-B767-9A72AC06779D}" destId="{D2EC9F16-514C-4E92-92EB-667E4EEA803E}" srcOrd="0" destOrd="0" presId="urn:microsoft.com/office/officeart/2005/8/layout/hierarchy1"/>
    <dgm:cxn modelId="{B3645EA0-6D1F-48E8-A653-D669CDB94993}" type="presParOf" srcId="{D28491D0-F81A-4E3E-B767-9A72AC06779D}" destId="{FE58800F-D012-4607-B21B-1650BB57866F}" srcOrd="1" destOrd="0" presId="urn:microsoft.com/office/officeart/2005/8/layout/hierarchy1"/>
    <dgm:cxn modelId="{1C0BC6D8-ACD6-438A-84F8-6A4D283A6C36}" type="presParOf" srcId="{1BD745AF-1211-4ACE-9940-898C814016D8}" destId="{EBEA0A29-4E90-4D02-AD5C-6495BD82BD4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F4A0030A-F097-41E4-95BE-1F2AE2D64790}" type="datetimeFigureOut">
              <a:rPr lang="es-MX" smtClean="0"/>
              <a:pPr/>
              <a:t>19/01/2018</a:t>
            </a:fld>
            <a:endParaRPr lang="es-MX"/>
          </a:p>
        </p:txBody>
      </p:sp>
      <p:sp>
        <p:nvSpPr>
          <p:cNvPr id="4" name="Marcador de imagen de diapositiva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4822DCB9-33FA-4FC4-873A-9EC4D020674A}" type="slidenum">
              <a:rPr lang="es-MX" smtClean="0"/>
              <a:pPr/>
              <a:t>‹#›</a:t>
            </a:fld>
            <a:endParaRPr lang="es-MX"/>
          </a:p>
        </p:txBody>
      </p:sp>
    </p:spTree>
    <p:extLst>
      <p:ext uri="{BB962C8B-B14F-4D97-AF65-F5344CB8AC3E}">
        <p14:creationId xmlns:p14="http://schemas.microsoft.com/office/powerpoint/2010/main" val="180306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822DCB9-33FA-4FC4-873A-9EC4D020674A}" type="slidenum">
              <a:rPr lang="es-MX" smtClean="0"/>
              <a:pPr/>
              <a:t>1</a:t>
            </a:fld>
            <a:endParaRPr lang="es-MX"/>
          </a:p>
        </p:txBody>
      </p:sp>
    </p:spTree>
    <p:extLst>
      <p:ext uri="{BB962C8B-B14F-4D97-AF65-F5344CB8AC3E}">
        <p14:creationId xmlns:p14="http://schemas.microsoft.com/office/powerpoint/2010/main" val="297956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4822DCB9-33FA-4FC4-873A-9EC4D020674A}" type="slidenum">
              <a:rPr lang="es-MX" smtClean="0"/>
              <a:pPr/>
              <a:t>21</a:t>
            </a:fld>
            <a:endParaRPr lang="es-MX"/>
          </a:p>
        </p:txBody>
      </p:sp>
    </p:spTree>
    <p:extLst>
      <p:ext uri="{BB962C8B-B14F-4D97-AF65-F5344CB8AC3E}">
        <p14:creationId xmlns:p14="http://schemas.microsoft.com/office/powerpoint/2010/main" val="297956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8656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228700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98051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10058400" y="1447800"/>
            <a:ext cx="10160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s-MX" sz="1800" dirty="0">
              <a:solidFill>
                <a:prstClr val="black"/>
              </a:solidFill>
            </a:endParaRPr>
          </a:p>
        </p:txBody>
      </p:sp>
      <p:sp>
        <p:nvSpPr>
          <p:cNvPr id="7" name="1 Título"/>
          <p:cNvSpPr>
            <a:spLocks noGrp="1"/>
          </p:cNvSpPr>
          <p:nvPr>
            <p:ph type="title"/>
          </p:nvPr>
        </p:nvSpPr>
        <p:spPr>
          <a:xfrm>
            <a:off x="454954" y="47135"/>
            <a:ext cx="10569169" cy="642938"/>
          </a:xfrm>
          <a:prstGeom prst="rect">
            <a:avLst/>
          </a:prstGeom>
        </p:spPr>
        <p:txBody>
          <a:bodyPr/>
          <a:lstStyle>
            <a:lvl1pPr algn="l">
              <a:defRPr sz="2800" b="1">
                <a:effectLst>
                  <a:outerShdw blurRad="38100" dist="38100" dir="2700000" algn="tl">
                    <a:srgbClr val="000000">
                      <a:alpha val="43137"/>
                    </a:srgbClr>
                  </a:outerShdw>
                </a:effectLst>
              </a:defRPr>
            </a:lvl1pPr>
          </a:lstStyle>
          <a:p>
            <a:r>
              <a:rPr lang="es-ES" dirty="0" smtClean="0"/>
              <a:t>Haga clic para modificar el estilo de título del patrón</a:t>
            </a:r>
            <a:endParaRPr lang="es-MX" dirty="0"/>
          </a:p>
        </p:txBody>
      </p:sp>
      <p:sp>
        <p:nvSpPr>
          <p:cNvPr id="4" name="Rectangle 2"/>
          <p:cNvSpPr>
            <a:spLocks noGrp="1" noChangeArrowheads="1"/>
          </p:cNvSpPr>
          <p:nvPr>
            <p:ph type="sldNum" sz="quarter" idx="10"/>
          </p:nvPr>
        </p:nvSpPr>
        <p:spPr/>
        <p:txBody>
          <a:bodyPr/>
          <a:lstStyle>
            <a:lvl1pPr>
              <a:defRPr>
                <a:latin typeface="Arial Black" pitchFamily="34" charset="0"/>
              </a:defRPr>
            </a:lvl1pPr>
          </a:lstStyle>
          <a:p>
            <a:pPr>
              <a:defRPr/>
            </a:pPr>
            <a:fld id="{5900D08D-4F7E-4B41-A9F1-5934B67EC1F1}" type="slidenum">
              <a:rPr lang="es-ES_tradnl">
                <a:solidFill>
                  <a:prstClr val="black">
                    <a:tint val="75000"/>
                  </a:prstClr>
                </a:solidFill>
              </a:rPr>
              <a:pPr>
                <a:defRPr/>
              </a:pPr>
              <a:t>‹#›</a:t>
            </a:fld>
            <a:endParaRPr lang="es-ES_tradnl" dirty="0">
              <a:solidFill>
                <a:prstClr val="black">
                  <a:tint val="75000"/>
                </a:prstClr>
              </a:solidFill>
            </a:endParaRPr>
          </a:p>
        </p:txBody>
      </p:sp>
      <p:sp>
        <p:nvSpPr>
          <p:cNvPr id="5" name="Rectangle 5"/>
          <p:cNvSpPr>
            <a:spLocks noGrp="1" noChangeArrowheads="1"/>
          </p:cNvSpPr>
          <p:nvPr>
            <p:ph type="ftr" sz="quarter" idx="11"/>
          </p:nvPr>
        </p:nvSpPr>
        <p:spPr>
          <a:xfrm>
            <a:off x="254000" y="6515100"/>
            <a:ext cx="3860800" cy="304800"/>
          </a:xfrm>
        </p:spPr>
        <p:txBody>
          <a:bodyPr/>
          <a:lstStyle>
            <a:lvl1pPr>
              <a:defRPr sz="1400">
                <a:solidFill>
                  <a:srgbClr val="FF0000"/>
                </a:solidFill>
                <a:latin typeface="Times"/>
                <a:cs typeface="Arial" pitchFamily="34" charset="0"/>
              </a:defRPr>
            </a:lvl1pPr>
          </a:lstStyle>
          <a:p>
            <a:pPr>
              <a:defRPr/>
            </a:pPr>
            <a:r>
              <a:rPr lang="es-ES_tradnl" dirty="0"/>
              <a:t>Para uso oficial únicamente</a:t>
            </a:r>
          </a:p>
        </p:txBody>
      </p:sp>
    </p:spTree>
    <p:extLst>
      <p:ext uri="{BB962C8B-B14F-4D97-AF65-F5344CB8AC3E}">
        <p14:creationId xmlns:p14="http://schemas.microsoft.com/office/powerpoint/2010/main" val="32899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274114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474183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9233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3010024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571300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96247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171813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A21960E-8FC7-490E-936F-2645BDEC9E88}" type="datetimeFigureOut">
              <a:rPr lang="es-MX" smtClean="0"/>
              <a:pPr/>
              <a:t>19/01/2018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9D6B1B43-BAEB-4929-8217-4D7163B6EFAF}" type="slidenum">
              <a:rPr lang="es-MX" smtClean="0"/>
              <a:pPr/>
              <a:t>‹#›</a:t>
            </a:fld>
            <a:endParaRPr lang="es-MX"/>
          </a:p>
        </p:txBody>
      </p:sp>
    </p:spTree>
    <p:extLst>
      <p:ext uri="{BB962C8B-B14F-4D97-AF65-F5344CB8AC3E}">
        <p14:creationId xmlns:p14="http://schemas.microsoft.com/office/powerpoint/2010/main" val="31908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1960E-8FC7-490E-936F-2645BDEC9E88}" type="datetimeFigureOut">
              <a:rPr lang="es-MX" smtClean="0"/>
              <a:pPr/>
              <a:t>19/01/2018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B1B43-BAEB-4929-8217-4D7163B6EFAF}" type="slidenum">
              <a:rPr lang="es-MX" smtClean="0"/>
              <a:pPr/>
              <a:t>‹#›</a:t>
            </a:fld>
            <a:endParaRPr lang="es-MX"/>
          </a:p>
        </p:txBody>
      </p:sp>
    </p:spTree>
    <p:extLst>
      <p:ext uri="{BB962C8B-B14F-4D97-AF65-F5344CB8AC3E}">
        <p14:creationId xmlns:p14="http://schemas.microsoft.com/office/powerpoint/2010/main" val="692266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www.gob.mx/semar/digecapam" TargetMode="External"/><Relationship Id="rId4" Type="http://schemas.openxmlformats.org/officeDocument/2006/relationships/hyperlink" Target="http://digaohm.semar.gob.mx/hidrografia/avisosalosmarino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3.png"/><Relationship Id="rId9"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76201"/>
            <a:ext cx="8229600" cy="487363"/>
          </a:xfrm>
        </p:spPr>
        <p:txBody>
          <a:bodyPr rtlCol="0">
            <a:normAutofit/>
          </a:bodyPr>
          <a:lstStyle/>
          <a:p>
            <a:pPr>
              <a:defRPr/>
            </a:pPr>
            <a:r>
              <a:rPr lang="es-MX" dirty="0" smtClean="0"/>
              <a:t>                      </a:t>
            </a:r>
            <a:r>
              <a:rPr lang="es-MX" dirty="0"/>
              <a:t> </a:t>
            </a:r>
            <a:r>
              <a:rPr lang="es-MX" dirty="0" smtClean="0"/>
              <a:t>              </a:t>
            </a:r>
            <a:endParaRPr lang="es-ES" dirty="0" smtClean="0"/>
          </a:p>
        </p:txBody>
      </p:sp>
      <p:sp>
        <p:nvSpPr>
          <p:cNvPr id="65546" name="4 Marcador de número de diapositiva"/>
          <p:cNvSpPr txBox="1">
            <a:spLocks noGrp="1"/>
          </p:cNvSpPr>
          <p:nvPr/>
        </p:nvSpPr>
        <p:spPr bwMode="auto">
          <a:xfrm>
            <a:off x="10002838" y="6497638"/>
            <a:ext cx="571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200" dirty="0">
              <a:solidFill>
                <a:prstClr val="black"/>
              </a:solidFill>
              <a:latin typeface="Arial Black" pitchFamily="34" charset="0"/>
            </a:endParaRPr>
          </a:p>
        </p:txBody>
      </p:sp>
      <p:grpSp>
        <p:nvGrpSpPr>
          <p:cNvPr id="13" name="13 Grupo"/>
          <p:cNvGrpSpPr>
            <a:grpSpLocks/>
          </p:cNvGrpSpPr>
          <p:nvPr/>
        </p:nvGrpSpPr>
        <p:grpSpPr bwMode="auto">
          <a:xfrm>
            <a:off x="0" y="714375"/>
            <a:ext cx="12192000" cy="638564"/>
            <a:chOff x="-32" y="714356"/>
            <a:chExt cx="9144032" cy="223838"/>
          </a:xfrm>
        </p:grpSpPr>
        <p:sp>
          <p:nvSpPr>
            <p:cNvPr id="14" name="13 Rectángulo"/>
            <p:cNvSpPr/>
            <p:nvPr/>
          </p:nvSpPr>
          <p:spPr>
            <a:xfrm>
              <a:off x="-32" y="714356"/>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5"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18" name="1 Título"/>
          <p:cNvSpPr txBox="1">
            <a:spLocks/>
          </p:cNvSpPr>
          <p:nvPr/>
        </p:nvSpPr>
        <p:spPr bwMode="auto">
          <a:xfrm>
            <a:off x="1681941" y="4727816"/>
            <a:ext cx="8189847" cy="11063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s-MX" sz="2400" dirty="0" smtClean="0">
                <a:solidFill>
                  <a:schemeClr val="bg1"/>
                </a:solidFill>
                <a:latin typeface="Arial" charset="0"/>
                <a:cs typeface="Arial" charset="0"/>
              </a:rPr>
              <a:t>DIRECCIÓN </a:t>
            </a:r>
            <a:r>
              <a:rPr lang="es-MX" sz="2400" dirty="0">
                <a:solidFill>
                  <a:schemeClr val="bg1"/>
                </a:solidFill>
                <a:latin typeface="Arial" charset="0"/>
                <a:cs typeface="Arial" charset="0"/>
              </a:rPr>
              <a:t>GENERAL ADJUNTA DE </a:t>
            </a:r>
            <a:r>
              <a:rPr lang="es-MX" sz="2400" dirty="0" smtClean="0">
                <a:solidFill>
                  <a:schemeClr val="bg1"/>
                </a:solidFill>
                <a:latin typeface="Arial" charset="0"/>
                <a:cs typeface="Arial" charset="0"/>
              </a:rPr>
              <a:t>OCEANOGRAFÍA, HIDROGRAFÍA Y METEOROLOGÍA</a:t>
            </a:r>
            <a:endParaRPr lang="es-ES" sz="2400" dirty="0">
              <a:solidFill>
                <a:schemeClr val="bg1"/>
              </a:solidFill>
              <a:latin typeface="Arial" charset="0"/>
              <a:cs typeface="Arial" charset="0"/>
            </a:endParaRPr>
          </a:p>
        </p:txBody>
      </p:sp>
      <p:sp>
        <p:nvSpPr>
          <p:cNvPr id="11" name="7 Marcador de número de diapositiva"/>
          <p:cNvSpPr>
            <a:spLocks noGrp="1"/>
          </p:cNvSpPr>
          <p:nvPr/>
        </p:nvSpPr>
        <p:spPr bwMode="auto">
          <a:xfrm>
            <a:off x="8472488" y="65198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s-MX" sz="1200" dirty="0">
              <a:solidFill>
                <a:srgbClr val="898989"/>
              </a:solidFill>
              <a:latin typeface="Calibri" pitchFamily="34" charset="0"/>
            </a:endParaRPr>
          </a:p>
        </p:txBody>
      </p:sp>
      <p:pic>
        <p:nvPicPr>
          <p:cNvPr id="12"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9937" y="1511170"/>
            <a:ext cx="3294734" cy="303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arcador de texto 2"/>
          <p:cNvSpPr txBox="1">
            <a:spLocks/>
          </p:cNvSpPr>
          <p:nvPr/>
        </p:nvSpPr>
        <p:spPr>
          <a:xfrm>
            <a:off x="4394718" y="6323017"/>
            <a:ext cx="3610948" cy="393694"/>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dirty="0" smtClean="0">
                <a:solidFill>
                  <a:schemeClr val="bg1"/>
                </a:solidFill>
                <a:latin typeface="Arial" panose="020B0604020202020204" pitchFamily="34" charset="0"/>
                <a:cs typeface="Arial" panose="020B0604020202020204" pitchFamily="34" charset="0"/>
              </a:rPr>
              <a:t>Diciembre de 2017.</a:t>
            </a:r>
            <a:endParaRPr lang="es-MX" dirty="0">
              <a:solidFill>
                <a:schemeClr val="bg1"/>
              </a:solidFill>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556" y="36907"/>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58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vert="horz" lIns="91440" tIns="45720" rIns="91440" bIns="45720" rtlCol="0">
            <a:noAutofit/>
          </a:bodyPr>
          <a:lstStyle/>
          <a:p>
            <a:pPr marL="457200" indent="-457200" algn="just">
              <a:lnSpc>
                <a:spcPct val="100000"/>
              </a:lnSpc>
            </a:pPr>
            <a:r>
              <a:rPr lang="en-US" sz="1800" dirty="0" smtClean="0">
                <a:solidFill>
                  <a:schemeClr val="tx1"/>
                </a:solidFill>
                <a:latin typeface="Arial" panose="020B0604020202020204" pitchFamily="34" charset="0"/>
                <a:cs typeface="Arial" panose="020B0604020202020204" pitchFamily="34" charset="0"/>
              </a:rPr>
              <a:t>C. Electronic Nautical Charts (ENC) updates.</a:t>
            </a:r>
            <a:endParaRPr lang="en-US"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b="1" dirty="0">
                <a:latin typeface="Arial" panose="020B0604020202020204" pitchFamily="34" charset="0"/>
                <a:cs typeface="Arial" panose="020B0604020202020204" pitchFamily="34" charset="0"/>
              </a:rPr>
              <a:t>III. New Charts and </a:t>
            </a:r>
            <a:r>
              <a:rPr lang="es-MX" sz="2000" b="1" dirty="0" err="1">
                <a:latin typeface="Arial" panose="020B0604020202020204" pitchFamily="34" charset="0"/>
                <a:cs typeface="Arial" panose="020B0604020202020204" pitchFamily="34" charset="0"/>
              </a:rPr>
              <a:t>Updates</a:t>
            </a:r>
            <a:r>
              <a:rPr lang="es-MX" sz="2000" b="1" dirty="0">
                <a:latin typeface="Arial" panose="020B0604020202020204" pitchFamily="34" charset="0"/>
                <a:cs typeface="Arial" panose="020B0604020202020204" pitchFamily="34" charset="0"/>
              </a:rPr>
              <a:t>.</a:t>
            </a:r>
            <a:endParaRPr lang="es-MX" sz="2000" dirty="0" smtClean="0">
              <a:latin typeface="Arial" panose="020B0604020202020204" pitchFamily="34" charset="0"/>
              <a:cs typeface="Arial" panose="020B0604020202020204" pitchFamily="34" charset="0"/>
            </a:endParaRPr>
          </a:p>
        </p:txBody>
      </p:sp>
      <p:graphicFrame>
        <p:nvGraphicFramePr>
          <p:cNvPr id="18" name="17 Tabla"/>
          <p:cNvGraphicFramePr>
            <a:graphicFrameLocks noGrp="1"/>
          </p:cNvGraphicFramePr>
          <p:nvPr>
            <p:extLst/>
          </p:nvPr>
        </p:nvGraphicFramePr>
        <p:xfrm>
          <a:off x="1031257" y="1927861"/>
          <a:ext cx="10088191" cy="3877684"/>
        </p:xfrm>
        <a:graphic>
          <a:graphicData uri="http://schemas.openxmlformats.org/drawingml/2006/table">
            <a:tbl>
              <a:tblPr firstRow="1" firstCol="1" bandRow="1"/>
              <a:tblGrid>
                <a:gridCol w="478014"/>
                <a:gridCol w="1603661"/>
                <a:gridCol w="1067595"/>
                <a:gridCol w="4108929"/>
                <a:gridCol w="1414996"/>
                <a:gridCol w="1414996"/>
              </a:tblGrid>
              <a:tr h="632412">
                <a:tc>
                  <a:txBody>
                    <a:bodyPr/>
                    <a:lstStyle/>
                    <a:p>
                      <a:pPr algn="ctr">
                        <a:lnSpc>
                          <a:spcPct val="115000"/>
                        </a:lnSpc>
                        <a:spcAft>
                          <a:spcPts val="0"/>
                        </a:spcAft>
                      </a:pPr>
                      <a:r>
                        <a:rPr lang="es-MX" sz="1200" b="1" dirty="0">
                          <a:solidFill>
                            <a:srgbClr val="000000"/>
                          </a:solidFill>
                          <a:effectLst/>
                          <a:latin typeface="Arial"/>
                          <a:ea typeface="Times New Roman"/>
                          <a:cs typeface="Times New Roman"/>
                        </a:rPr>
                        <a:t>No.</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Code</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Edition</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noProof="0" dirty="0" smtClean="0">
                          <a:solidFill>
                            <a:srgbClr val="000000"/>
                          </a:solidFill>
                          <a:effectLst/>
                          <a:latin typeface="Arial"/>
                          <a:ea typeface="Times New Roman"/>
                          <a:cs typeface="Times New Roman"/>
                        </a:rPr>
                        <a:t>Cell</a:t>
                      </a:r>
                      <a:r>
                        <a:rPr lang="en-US" sz="1200" b="1" baseline="0" noProof="0" dirty="0" smtClean="0">
                          <a:solidFill>
                            <a:srgbClr val="000000"/>
                          </a:solidFill>
                          <a:effectLst/>
                          <a:latin typeface="Arial"/>
                          <a:ea typeface="Times New Roman"/>
                          <a:cs typeface="Times New Roman"/>
                        </a:rPr>
                        <a:t> Description</a:t>
                      </a:r>
                      <a:endParaRPr lang="en-US" sz="1100" noProof="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Scale</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b="1" kern="1200" dirty="0" err="1" smtClean="0">
                          <a:solidFill>
                            <a:srgbClr val="000000"/>
                          </a:solidFill>
                          <a:effectLst/>
                          <a:latin typeface="Arial"/>
                          <a:ea typeface="Times New Roman"/>
                          <a:cs typeface="Times New Roman"/>
                        </a:rPr>
                        <a:t>Update</a:t>
                      </a:r>
                      <a:endParaRPr lang="es-MX" sz="1200" b="1"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11</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pt-BR" sz="1200" kern="1200" dirty="0" smtClean="0">
                          <a:solidFill>
                            <a:srgbClr val="000000"/>
                          </a:solidFill>
                          <a:effectLst/>
                          <a:latin typeface="Arial"/>
                          <a:ea typeface="Times New Roman"/>
                          <a:cs typeface="Times New Roman"/>
                        </a:rPr>
                        <a:t>MX300842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pt-BR" sz="1200" kern="1200" dirty="0" smtClean="0">
                          <a:solidFill>
                            <a:srgbClr val="000000"/>
                          </a:solidFill>
                          <a:effectLst/>
                          <a:latin typeface="Arial"/>
                          <a:ea typeface="Times New Roman"/>
                          <a:cs typeface="Times New Roman"/>
                        </a:rPr>
                        <a:t>LAGUNA </a:t>
                      </a:r>
                      <a:r>
                        <a:rPr lang="pt-BR" sz="1200" kern="1200" dirty="0">
                          <a:solidFill>
                            <a:srgbClr val="000000"/>
                          </a:solidFill>
                          <a:effectLst/>
                          <a:latin typeface="Arial"/>
                          <a:ea typeface="Times New Roman"/>
                          <a:cs typeface="Times New Roman"/>
                        </a:rPr>
                        <a:t>POM A SANTA CRUZ</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90,000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12</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MX408532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LERMA-CAMPECHE</a:t>
                      </a:r>
                      <a:r>
                        <a:rPr lang="es-MX" sz="1200" kern="1200" dirty="0">
                          <a:solidFill>
                            <a:srgbClr val="000000"/>
                          </a:solidFill>
                          <a:effectLst/>
                          <a:latin typeface="Arial"/>
                          <a:ea typeface="Times New Roman"/>
                          <a:cs typeface="Times New Roman"/>
                        </a:rPr>
                        <a:t>, CAMP.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13</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MX508431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SABANCUY</a:t>
                      </a:r>
                      <a:r>
                        <a:rPr lang="es-MX" sz="1200" kern="1200" dirty="0">
                          <a:solidFill>
                            <a:srgbClr val="000000"/>
                          </a:solidFill>
                          <a:effectLst/>
                          <a:latin typeface="Arial"/>
                          <a:ea typeface="Times New Roman"/>
                          <a:cs typeface="Times New Roman"/>
                        </a:rPr>
                        <a:t>, CAMP.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14</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pt-BR" sz="1200" kern="1200" dirty="0" smtClean="0">
                          <a:solidFill>
                            <a:srgbClr val="000000"/>
                          </a:solidFill>
                          <a:effectLst/>
                          <a:latin typeface="Arial"/>
                          <a:ea typeface="Times New Roman"/>
                          <a:cs typeface="Times New Roman"/>
                        </a:rPr>
                        <a:t>MX508533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pt-BR" sz="1200" kern="1200" dirty="0" smtClean="0">
                          <a:solidFill>
                            <a:srgbClr val="000000"/>
                          </a:solidFill>
                          <a:effectLst/>
                          <a:latin typeface="Arial"/>
                          <a:ea typeface="Times New Roman"/>
                          <a:cs typeface="Times New Roman"/>
                        </a:rPr>
                        <a:t>PORTULANO </a:t>
                      </a:r>
                      <a:r>
                        <a:rPr lang="pt-BR" sz="1200" kern="1200" dirty="0">
                          <a:solidFill>
                            <a:srgbClr val="000000"/>
                          </a:solidFill>
                          <a:effectLst/>
                          <a:latin typeface="Arial"/>
                          <a:ea typeface="Times New Roman"/>
                          <a:cs typeface="Times New Roman"/>
                        </a:rPr>
                        <a:t>DE LERMA, CAMP.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8,000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15</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MX508531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SEYBAPLAYA</a:t>
                      </a:r>
                      <a:endParaRPr lang="es-MX" sz="1200" kern="1200" dirty="0">
                        <a:solidFill>
                          <a:srgbClr val="000000"/>
                        </a:solidFill>
                        <a:effectLst/>
                        <a:latin typeface="Arial"/>
                        <a:ea typeface="Times New Roman"/>
                        <a:cs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16</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MX300352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BANCO </a:t>
                      </a:r>
                      <a:r>
                        <a:rPr lang="es-MX" sz="1200" kern="1200" dirty="0">
                          <a:solidFill>
                            <a:srgbClr val="000000"/>
                          </a:solidFill>
                          <a:effectLst/>
                          <a:latin typeface="Arial"/>
                          <a:ea typeface="Times New Roman"/>
                          <a:cs typeface="Times New Roman"/>
                        </a:rPr>
                        <a:t>GOLDEN GATE A BAHIA SAN JOSE DEL CABO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90,000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17</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MX403521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BAHIA </a:t>
                      </a:r>
                      <a:r>
                        <a:rPr lang="es-MX" sz="1200" kern="1200" dirty="0">
                          <a:solidFill>
                            <a:srgbClr val="000000"/>
                          </a:solidFill>
                          <a:effectLst/>
                          <a:latin typeface="Arial"/>
                          <a:ea typeface="Times New Roman"/>
                          <a:cs typeface="Times New Roman"/>
                        </a:rPr>
                        <a:t>DE SAN LUCAS, B.C.S.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18">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18</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it-IT" sz="1200" kern="1200" dirty="0" smtClean="0">
                          <a:solidFill>
                            <a:srgbClr val="000000"/>
                          </a:solidFill>
                          <a:effectLst/>
                          <a:latin typeface="Arial"/>
                          <a:ea typeface="Times New Roman"/>
                          <a:cs typeface="Times New Roman"/>
                        </a:rPr>
                        <a:t>MX406344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it-IT" sz="1200" kern="1200" dirty="0" smtClean="0">
                          <a:solidFill>
                            <a:schemeClr val="tx1"/>
                          </a:solidFill>
                          <a:effectLst/>
                          <a:latin typeface="Arial"/>
                          <a:ea typeface="Times New Roman"/>
                          <a:cs typeface="Times New Roman"/>
                        </a:rPr>
                        <a:t>PUERTO </a:t>
                      </a:r>
                      <a:r>
                        <a:rPr lang="it-IT" sz="1200" kern="1200" dirty="0">
                          <a:solidFill>
                            <a:schemeClr val="tx1"/>
                          </a:solidFill>
                          <a:effectLst/>
                          <a:latin typeface="Arial"/>
                          <a:ea typeface="Times New Roman"/>
                          <a:cs typeface="Times New Roman"/>
                        </a:rPr>
                        <a:t>CHIAPAS A BOCA DEL RIO SUCHIATE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22,000</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2da.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19</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MX506341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chemeClr val="tx1"/>
                          </a:solidFill>
                          <a:effectLst/>
                          <a:latin typeface="Arial"/>
                          <a:ea typeface="Times New Roman"/>
                          <a:cs typeface="Times New Roman"/>
                        </a:rPr>
                        <a:t>PUERTO </a:t>
                      </a:r>
                      <a:r>
                        <a:rPr lang="es-MX" sz="1200" kern="1200" dirty="0">
                          <a:solidFill>
                            <a:schemeClr val="tx1"/>
                          </a:solidFill>
                          <a:effectLst/>
                          <a:latin typeface="Arial"/>
                          <a:ea typeface="Times New Roman"/>
                          <a:cs typeface="Times New Roman"/>
                        </a:rPr>
                        <a:t>CHIAPAS, CHIS.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8,000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2da.</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a:solidFill>
                            <a:srgbClr val="000000"/>
                          </a:solidFill>
                          <a:effectLst/>
                          <a:latin typeface="Arial"/>
                          <a:ea typeface="Times New Roman"/>
                          <a:cs typeface="Times New Roman"/>
                        </a:rPr>
                        <a:t>2</a:t>
                      </a:r>
                      <a:r>
                        <a:rPr lang="es-MX" sz="1200" kern="1200" dirty="0" smtClean="0">
                          <a:solidFill>
                            <a:srgbClr val="000000"/>
                          </a:solidFill>
                          <a:effectLst/>
                          <a:latin typeface="Arial"/>
                          <a:ea typeface="Times New Roman"/>
                          <a:cs typeface="Times New Roman"/>
                        </a:rPr>
                        <a:t>0</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MX606342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CANAL </a:t>
                      </a:r>
                      <a:r>
                        <a:rPr lang="es-MX" sz="1200" kern="1200" dirty="0">
                          <a:solidFill>
                            <a:srgbClr val="000000"/>
                          </a:solidFill>
                          <a:effectLst/>
                          <a:latin typeface="Arial"/>
                          <a:ea typeface="Times New Roman"/>
                          <a:cs typeface="Times New Roman"/>
                        </a:rPr>
                        <a:t>DE ACCESO A PUERTO CHIAPAS,CHIS.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3,500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84325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vert="horz" lIns="91440" tIns="45720" rIns="91440" bIns="45720" rtlCol="0">
            <a:noAutofit/>
          </a:bodyPr>
          <a:lstStyle/>
          <a:p>
            <a:pPr marL="457200" indent="-457200" algn="just">
              <a:lnSpc>
                <a:spcPct val="100000"/>
              </a:lnSpc>
            </a:pPr>
            <a:r>
              <a:rPr lang="es-MX" sz="1800" dirty="0" smtClean="0">
                <a:solidFill>
                  <a:schemeClr val="tx1"/>
                </a:solidFill>
                <a:latin typeface="Arial" panose="020B0604020202020204" pitchFamily="34" charset="0"/>
                <a:cs typeface="Arial" panose="020B0604020202020204" pitchFamily="34" charset="0"/>
              </a:rPr>
              <a:t>C. </a:t>
            </a:r>
            <a:r>
              <a:rPr lang="es-MX" sz="1800" dirty="0" err="1" smtClean="0">
                <a:solidFill>
                  <a:schemeClr val="tx1"/>
                </a:solidFill>
                <a:latin typeface="Arial" panose="020B0604020202020204" pitchFamily="34" charset="0"/>
                <a:cs typeface="Arial" panose="020B0604020202020204" pitchFamily="34" charset="0"/>
              </a:rPr>
              <a:t>Electronic</a:t>
            </a:r>
            <a:r>
              <a:rPr lang="es-MX" sz="1800" dirty="0" smtClean="0">
                <a:solidFill>
                  <a:schemeClr val="tx1"/>
                </a:solidFill>
                <a:latin typeface="Arial" panose="020B0604020202020204" pitchFamily="34" charset="0"/>
                <a:cs typeface="Arial" panose="020B0604020202020204" pitchFamily="34" charset="0"/>
              </a:rPr>
              <a:t> </a:t>
            </a:r>
            <a:r>
              <a:rPr lang="es-MX" sz="1800" dirty="0" err="1" smtClean="0">
                <a:solidFill>
                  <a:schemeClr val="tx1"/>
                </a:solidFill>
                <a:latin typeface="Arial" panose="020B0604020202020204" pitchFamily="34" charset="0"/>
                <a:cs typeface="Arial" panose="020B0604020202020204" pitchFamily="34" charset="0"/>
              </a:rPr>
              <a:t>Nautical</a:t>
            </a:r>
            <a:r>
              <a:rPr lang="es-MX" sz="1800" dirty="0" smtClean="0">
                <a:solidFill>
                  <a:schemeClr val="tx1"/>
                </a:solidFill>
                <a:latin typeface="Arial" panose="020B0604020202020204" pitchFamily="34" charset="0"/>
                <a:cs typeface="Arial" panose="020B0604020202020204" pitchFamily="34" charset="0"/>
              </a:rPr>
              <a:t> Charts (ENC) </a:t>
            </a:r>
            <a:r>
              <a:rPr lang="es-MX" sz="1800" dirty="0" err="1" smtClean="0">
                <a:solidFill>
                  <a:schemeClr val="tx1"/>
                </a:solidFill>
                <a:latin typeface="Arial" panose="020B0604020202020204" pitchFamily="34" charset="0"/>
                <a:cs typeface="Arial" panose="020B0604020202020204" pitchFamily="34" charset="0"/>
              </a:rPr>
              <a:t>updates</a:t>
            </a:r>
            <a:r>
              <a:rPr lang="es-MX" sz="1800" dirty="0" smtClean="0">
                <a:solidFill>
                  <a:schemeClr val="tx1"/>
                </a:solidFill>
                <a:latin typeface="Arial" panose="020B0604020202020204" pitchFamily="34" charset="0"/>
                <a:cs typeface="Arial" panose="020B0604020202020204" pitchFamily="34" charset="0"/>
              </a:rPr>
              <a:t>.</a:t>
            </a:r>
            <a:endParaRPr lang="es-MX"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b="1" dirty="0">
                <a:latin typeface="Arial" panose="020B0604020202020204" pitchFamily="34" charset="0"/>
                <a:cs typeface="Arial" panose="020B0604020202020204" pitchFamily="34" charset="0"/>
              </a:rPr>
              <a:t>III. New Charts and </a:t>
            </a:r>
            <a:r>
              <a:rPr lang="es-MX" sz="2000" b="1" dirty="0" err="1">
                <a:latin typeface="Arial" panose="020B0604020202020204" pitchFamily="34" charset="0"/>
                <a:cs typeface="Arial" panose="020B0604020202020204" pitchFamily="34" charset="0"/>
              </a:rPr>
              <a:t>Updates</a:t>
            </a:r>
            <a:r>
              <a:rPr lang="es-MX" sz="2000" b="1" dirty="0">
                <a:latin typeface="Arial" panose="020B0604020202020204" pitchFamily="34" charset="0"/>
                <a:cs typeface="Arial" panose="020B0604020202020204" pitchFamily="34" charset="0"/>
              </a:rPr>
              <a:t>.</a:t>
            </a:r>
            <a:endParaRPr lang="es-MX" sz="2000" dirty="0" smtClean="0">
              <a:latin typeface="Arial" panose="020B0604020202020204" pitchFamily="34" charset="0"/>
              <a:cs typeface="Arial" panose="020B0604020202020204" pitchFamily="34" charset="0"/>
            </a:endParaRPr>
          </a:p>
        </p:txBody>
      </p:sp>
      <p:graphicFrame>
        <p:nvGraphicFramePr>
          <p:cNvPr id="18" name="17 Tabla"/>
          <p:cNvGraphicFramePr>
            <a:graphicFrameLocks noGrp="1"/>
          </p:cNvGraphicFramePr>
          <p:nvPr>
            <p:extLst/>
          </p:nvPr>
        </p:nvGraphicFramePr>
        <p:xfrm>
          <a:off x="1031257" y="1927861"/>
          <a:ext cx="10088191" cy="2213442"/>
        </p:xfrm>
        <a:graphic>
          <a:graphicData uri="http://schemas.openxmlformats.org/drawingml/2006/table">
            <a:tbl>
              <a:tblPr firstRow="1" firstCol="1" bandRow="1"/>
              <a:tblGrid>
                <a:gridCol w="478014"/>
                <a:gridCol w="1603661"/>
                <a:gridCol w="1067595"/>
                <a:gridCol w="4108929"/>
                <a:gridCol w="1414996"/>
                <a:gridCol w="1414996"/>
              </a:tblGrid>
              <a:tr h="632412">
                <a:tc>
                  <a:txBody>
                    <a:bodyPr/>
                    <a:lstStyle/>
                    <a:p>
                      <a:pPr algn="ctr">
                        <a:lnSpc>
                          <a:spcPct val="115000"/>
                        </a:lnSpc>
                        <a:spcAft>
                          <a:spcPts val="0"/>
                        </a:spcAft>
                      </a:pPr>
                      <a:r>
                        <a:rPr lang="es-MX" sz="1200" b="1" dirty="0">
                          <a:solidFill>
                            <a:srgbClr val="000000"/>
                          </a:solidFill>
                          <a:effectLst/>
                          <a:latin typeface="Arial"/>
                          <a:ea typeface="Times New Roman"/>
                          <a:cs typeface="Times New Roman"/>
                        </a:rPr>
                        <a:t>No.</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Code</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Edition</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noProof="0" dirty="0" smtClean="0">
                          <a:solidFill>
                            <a:srgbClr val="000000"/>
                          </a:solidFill>
                          <a:effectLst/>
                          <a:latin typeface="Arial"/>
                          <a:ea typeface="Times New Roman"/>
                          <a:cs typeface="Times New Roman"/>
                        </a:rPr>
                        <a:t>Cell</a:t>
                      </a:r>
                      <a:r>
                        <a:rPr lang="en-US" sz="1200" b="1" baseline="0" noProof="0" dirty="0" smtClean="0">
                          <a:solidFill>
                            <a:srgbClr val="000000"/>
                          </a:solidFill>
                          <a:effectLst/>
                          <a:latin typeface="Arial"/>
                          <a:ea typeface="Times New Roman"/>
                          <a:cs typeface="Times New Roman"/>
                        </a:rPr>
                        <a:t> Description</a:t>
                      </a:r>
                      <a:endParaRPr lang="en-US" sz="1100" noProof="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Scale</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b="1" kern="1200" dirty="0" err="1" smtClean="0">
                          <a:solidFill>
                            <a:srgbClr val="000000"/>
                          </a:solidFill>
                          <a:effectLst/>
                          <a:latin typeface="Arial"/>
                          <a:ea typeface="Times New Roman"/>
                          <a:cs typeface="Times New Roman"/>
                        </a:rPr>
                        <a:t>Update</a:t>
                      </a:r>
                      <a:endParaRPr lang="es-MX" sz="1200" b="1"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21</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MX300840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chemeClr val="tx1"/>
                          </a:solidFill>
                          <a:effectLst/>
                          <a:latin typeface="Arial"/>
                          <a:ea typeface="Times New Roman"/>
                          <a:cs typeface="Times New Roman"/>
                        </a:rPr>
                        <a:t>BAHIA </a:t>
                      </a:r>
                      <a:r>
                        <a:rPr lang="es-MX" sz="1200" kern="1200" dirty="0">
                          <a:solidFill>
                            <a:schemeClr val="tx1"/>
                          </a:solidFill>
                          <a:effectLst/>
                          <a:latin typeface="Arial"/>
                          <a:ea typeface="Times New Roman"/>
                          <a:cs typeface="Times New Roman"/>
                        </a:rPr>
                        <a:t>DE CAMPECHE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180,000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2da.</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22</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MX504121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chemeClr val="tx1"/>
                          </a:solidFill>
                          <a:effectLst/>
                          <a:latin typeface="Arial"/>
                          <a:ea typeface="Times New Roman"/>
                          <a:cs typeface="Times New Roman"/>
                        </a:rPr>
                        <a:t>BOCA </a:t>
                      </a:r>
                      <a:r>
                        <a:rPr lang="es-MX" sz="1200" kern="1200" dirty="0">
                          <a:solidFill>
                            <a:schemeClr val="tx1"/>
                          </a:solidFill>
                          <a:effectLst/>
                          <a:latin typeface="Arial"/>
                          <a:ea typeface="Times New Roman"/>
                          <a:cs typeface="Times New Roman"/>
                        </a:rPr>
                        <a:t>TEACAPAN, SIN.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8,000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23</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MX408323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chemeClr val="tx1"/>
                          </a:solidFill>
                          <a:effectLst/>
                          <a:latin typeface="Arial"/>
                          <a:ea typeface="Times New Roman"/>
                          <a:cs typeface="Times New Roman"/>
                        </a:rPr>
                        <a:t>DOS </a:t>
                      </a:r>
                      <a:r>
                        <a:rPr lang="es-MX" sz="1200" kern="1200" dirty="0">
                          <a:solidFill>
                            <a:schemeClr val="tx1"/>
                          </a:solidFill>
                          <a:effectLst/>
                          <a:latin typeface="Arial"/>
                          <a:ea typeface="Times New Roman"/>
                          <a:cs typeface="Times New Roman"/>
                        </a:rPr>
                        <a:t>BOCAS, TAB.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3ra.</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24</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MX508122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TUXPAN</a:t>
                      </a:r>
                      <a:r>
                        <a:rPr lang="es-MX" sz="1200" kern="1200" dirty="0">
                          <a:solidFill>
                            <a:srgbClr val="000000"/>
                          </a:solidFill>
                          <a:effectLst/>
                          <a:latin typeface="Arial"/>
                          <a:ea typeface="Times New Roman"/>
                          <a:cs typeface="Times New Roman"/>
                        </a:rPr>
                        <a:t>, VER.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25</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MX608125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LAGUNA </a:t>
                      </a:r>
                      <a:r>
                        <a:rPr lang="es-MX" sz="1200" kern="1200" dirty="0">
                          <a:solidFill>
                            <a:srgbClr val="000000"/>
                          </a:solidFill>
                          <a:effectLst/>
                          <a:latin typeface="Arial"/>
                          <a:ea typeface="Times New Roman"/>
                          <a:cs typeface="Times New Roman"/>
                        </a:rPr>
                        <a:t>DE TAMPAMACHOCO, VER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3,500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6644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vert="horz" lIns="91440" tIns="45720" rIns="91440" bIns="45720" rtlCol="0">
            <a:noAutofit/>
          </a:bodyPr>
          <a:lstStyle/>
          <a:p>
            <a:pPr marL="457200" indent="-457200" algn="just">
              <a:lnSpc>
                <a:spcPct val="100000"/>
              </a:lnSpc>
            </a:pPr>
            <a:r>
              <a:rPr lang="en-US" sz="1800" dirty="0" smtClean="0">
                <a:solidFill>
                  <a:schemeClr val="tx1"/>
                </a:solidFill>
                <a:latin typeface="Arial" panose="020B0604020202020204" pitchFamily="34" charset="0"/>
                <a:cs typeface="Arial" panose="020B0604020202020204" pitchFamily="34" charset="0"/>
              </a:rPr>
              <a:t>D. Printed Nautical Charts Updates.</a:t>
            </a:r>
            <a:endParaRPr lang="en-US"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b="1" dirty="0" smtClean="0">
                <a:latin typeface="Arial" panose="020B0604020202020204" pitchFamily="34" charset="0"/>
                <a:cs typeface="Arial" panose="020B0604020202020204" pitchFamily="34" charset="0"/>
              </a:rPr>
              <a:t>III. New Charts and Updates.</a:t>
            </a:r>
            <a:endParaRPr lang="en-US" sz="2000" dirty="0" smtClean="0">
              <a:latin typeface="Arial" panose="020B0604020202020204" pitchFamily="34" charset="0"/>
              <a:cs typeface="Arial" panose="020B0604020202020204" pitchFamily="34" charset="0"/>
            </a:endParaRPr>
          </a:p>
        </p:txBody>
      </p:sp>
      <p:graphicFrame>
        <p:nvGraphicFramePr>
          <p:cNvPr id="18" name="17 Tabla"/>
          <p:cNvGraphicFramePr>
            <a:graphicFrameLocks noGrp="1"/>
          </p:cNvGraphicFramePr>
          <p:nvPr>
            <p:extLst/>
          </p:nvPr>
        </p:nvGraphicFramePr>
        <p:xfrm>
          <a:off x="1031257" y="1750629"/>
          <a:ext cx="10088192" cy="4879334"/>
        </p:xfrm>
        <a:graphic>
          <a:graphicData uri="http://schemas.openxmlformats.org/drawingml/2006/table">
            <a:tbl>
              <a:tblPr firstRow="1" firstCol="1" bandRow="1"/>
              <a:tblGrid>
                <a:gridCol w="556000"/>
                <a:gridCol w="1865292"/>
                <a:gridCol w="1241769"/>
                <a:gridCol w="4779284"/>
                <a:gridCol w="1645847"/>
              </a:tblGrid>
              <a:tr h="632412">
                <a:tc>
                  <a:txBody>
                    <a:bodyPr/>
                    <a:lstStyle/>
                    <a:p>
                      <a:pPr algn="ctr">
                        <a:lnSpc>
                          <a:spcPct val="115000"/>
                        </a:lnSpc>
                        <a:spcAft>
                          <a:spcPts val="0"/>
                        </a:spcAft>
                      </a:pPr>
                      <a:r>
                        <a:rPr lang="es-MX" sz="1200" b="1" dirty="0">
                          <a:solidFill>
                            <a:srgbClr val="000000"/>
                          </a:solidFill>
                          <a:effectLst/>
                          <a:latin typeface="Arial"/>
                          <a:ea typeface="Times New Roman"/>
                          <a:cs typeface="Times New Roman"/>
                        </a:rPr>
                        <a:t>No.</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Code</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Edition</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noProof="0" dirty="0" smtClean="0">
                          <a:solidFill>
                            <a:srgbClr val="000000"/>
                          </a:solidFill>
                          <a:effectLst/>
                          <a:latin typeface="Arial"/>
                          <a:ea typeface="Times New Roman"/>
                          <a:cs typeface="Times New Roman"/>
                        </a:rPr>
                        <a:t>Cell</a:t>
                      </a:r>
                      <a:r>
                        <a:rPr lang="en-US" sz="1200" b="1" baseline="0" noProof="0" dirty="0" smtClean="0">
                          <a:solidFill>
                            <a:srgbClr val="000000"/>
                          </a:solidFill>
                          <a:effectLst/>
                          <a:latin typeface="Arial"/>
                          <a:ea typeface="Times New Roman"/>
                          <a:cs typeface="Times New Roman"/>
                        </a:rPr>
                        <a:t> Description</a:t>
                      </a:r>
                      <a:endParaRPr lang="en-US" sz="1100" noProof="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Scale</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a:solidFill>
                            <a:srgbClr val="000000"/>
                          </a:solidFill>
                          <a:effectLst/>
                          <a:latin typeface="Arial" pitchFamily="34" charset="0"/>
                          <a:ea typeface="Times New Roman"/>
                          <a:cs typeface="Arial" pitchFamily="34" charset="0"/>
                        </a:rPr>
                        <a:t>1</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SM-333.1</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4ta.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BAHÍA DE TOPOLOBAMPO, SIN. Y PROXIMIDADES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1:30 000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a:solidFill>
                            <a:srgbClr val="000000"/>
                          </a:solidFill>
                          <a:effectLst/>
                          <a:latin typeface="Arial" pitchFamily="34" charset="0"/>
                          <a:ea typeface="Times New Roman"/>
                          <a:cs typeface="Arial" pitchFamily="34" charset="0"/>
                        </a:rPr>
                        <a:t>2</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SM-333.2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4ta.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ACCESO </a:t>
                      </a:r>
                      <a:r>
                        <a:rPr lang="es-MX" sz="1200" b="0" i="0" u="none" strike="noStrike" baseline="0" dirty="0" smtClean="0">
                          <a:solidFill>
                            <a:srgbClr val="000000"/>
                          </a:solidFill>
                          <a:effectLst/>
                          <a:latin typeface="Arial" pitchFamily="34" charset="0"/>
                          <a:cs typeface="Arial" pitchFamily="34" charset="0"/>
                        </a:rPr>
                        <a:t> </a:t>
                      </a:r>
                      <a:r>
                        <a:rPr lang="es-MX" sz="1200" b="0" i="0" u="none" strike="noStrike" dirty="0" smtClean="0">
                          <a:solidFill>
                            <a:srgbClr val="000000"/>
                          </a:solidFill>
                          <a:effectLst/>
                          <a:latin typeface="Arial" pitchFamily="34" charset="0"/>
                          <a:cs typeface="Arial" pitchFamily="34" charset="0"/>
                        </a:rPr>
                        <a:t>AL </a:t>
                      </a:r>
                      <a:r>
                        <a:rPr lang="es-MX" sz="1200" b="0" i="0" u="none" strike="noStrike" dirty="0">
                          <a:solidFill>
                            <a:srgbClr val="000000"/>
                          </a:solidFill>
                          <a:effectLst/>
                          <a:latin typeface="Arial" pitchFamily="34" charset="0"/>
                          <a:cs typeface="Arial" pitchFamily="34" charset="0"/>
                        </a:rPr>
                        <a:t>PUERTO DE TOPOLOBAMPO, SIN. (CANAL EXTERIOR)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1:15 000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a:solidFill>
                            <a:srgbClr val="000000"/>
                          </a:solidFill>
                          <a:effectLst/>
                          <a:latin typeface="Arial" pitchFamily="34" charset="0"/>
                          <a:ea typeface="Times New Roman"/>
                          <a:cs typeface="Arial" pitchFamily="34" charset="0"/>
                        </a:rPr>
                        <a:t>3</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SM-352</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2da.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smtClean="0">
                          <a:solidFill>
                            <a:srgbClr val="000000"/>
                          </a:solidFill>
                          <a:effectLst/>
                          <a:latin typeface="Arial" pitchFamily="34" charset="0"/>
                          <a:cs typeface="Arial" pitchFamily="34" charset="0"/>
                        </a:rPr>
                        <a:t>BANCO GOLDEN A BAHÍA SAN JOSE DEL CABO,</a:t>
                      </a:r>
                      <a:r>
                        <a:rPr lang="es-MX" sz="1200" b="0" i="0" u="none" strike="noStrike" baseline="0" dirty="0" smtClean="0">
                          <a:solidFill>
                            <a:srgbClr val="000000"/>
                          </a:solidFill>
                          <a:effectLst/>
                          <a:latin typeface="Arial" pitchFamily="34" charset="0"/>
                          <a:cs typeface="Arial" pitchFamily="34" charset="0"/>
                        </a:rPr>
                        <a:t> B.C.S.</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1:100 000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a:solidFill>
                            <a:srgbClr val="000000"/>
                          </a:solidFill>
                          <a:effectLst/>
                          <a:latin typeface="Arial" pitchFamily="34" charset="0"/>
                          <a:ea typeface="Times New Roman"/>
                          <a:cs typeface="Arial" pitchFamily="34" charset="0"/>
                        </a:rPr>
                        <a:t>4</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SM-513.3</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2da.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LÁZARO CÁRDENAS, MICH.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1:10 000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a:solidFill>
                            <a:srgbClr val="000000"/>
                          </a:solidFill>
                          <a:effectLst/>
                          <a:latin typeface="Arial" pitchFamily="34" charset="0"/>
                          <a:ea typeface="Times New Roman"/>
                          <a:cs typeface="Arial" pitchFamily="34" charset="0"/>
                        </a:rPr>
                        <a:t>5</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SM-513.4</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1ra.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CALETA DE CAMPOS, MICH.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1:10 000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a:solidFill>
                            <a:srgbClr val="000000"/>
                          </a:solidFill>
                          <a:effectLst/>
                          <a:latin typeface="Arial" pitchFamily="34" charset="0"/>
                          <a:ea typeface="Times New Roman"/>
                          <a:cs typeface="Arial" pitchFamily="34" charset="0"/>
                        </a:rPr>
                        <a:t>6</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SM-634.1</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5ta.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PUERTO CHIAPAS, CHIS.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1:10 000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a:solidFill>
                            <a:srgbClr val="000000"/>
                          </a:solidFill>
                          <a:effectLst/>
                          <a:latin typeface="Arial" pitchFamily="34" charset="0"/>
                          <a:ea typeface="Times New Roman"/>
                          <a:cs typeface="Arial" pitchFamily="34" charset="0"/>
                        </a:rPr>
                        <a:t>7</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SM-634.2</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5ta.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CANAL DE ACCESO A PUERTO CHIAPAS, CHIS.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1:3 500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a:solidFill>
                            <a:srgbClr val="000000"/>
                          </a:solidFill>
                          <a:effectLst/>
                          <a:latin typeface="Arial" pitchFamily="34" charset="0"/>
                          <a:ea typeface="Times New Roman"/>
                          <a:cs typeface="Arial" pitchFamily="34" charset="0"/>
                        </a:rPr>
                        <a:t>8</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SM-634.4</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1ra.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PUERTO CHIAPAS A BOCA DE RIO SUCHIATE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1:30 000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371">
                <a:tc>
                  <a:txBody>
                    <a:bodyPr/>
                    <a:lstStyle/>
                    <a:p>
                      <a:pPr algn="ctr">
                        <a:lnSpc>
                          <a:spcPct val="115000"/>
                        </a:lnSpc>
                        <a:spcAft>
                          <a:spcPts val="0"/>
                        </a:spcAft>
                      </a:pPr>
                      <a:r>
                        <a:rPr lang="es-MX" sz="1200" dirty="0">
                          <a:solidFill>
                            <a:srgbClr val="000000"/>
                          </a:solidFill>
                          <a:effectLst/>
                          <a:latin typeface="Arial" pitchFamily="34" charset="0"/>
                          <a:ea typeface="Times New Roman"/>
                          <a:cs typeface="Arial" pitchFamily="34" charset="0"/>
                        </a:rPr>
                        <a:t>9</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SM-841.3</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4ta.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FRONTERA, TAB. Y PROXIMIDADES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1:15 000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a:solidFill>
                            <a:srgbClr val="000000"/>
                          </a:solidFill>
                          <a:effectLst/>
                          <a:latin typeface="Arial" pitchFamily="34" charset="0"/>
                          <a:ea typeface="Times New Roman"/>
                          <a:cs typeface="Arial" pitchFamily="34" charset="0"/>
                        </a:rPr>
                        <a:t>10</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SM-843.1</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1ra.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SABANCUY, CAMP.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1:15 000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kern="1200" dirty="0" smtClean="0">
                          <a:solidFill>
                            <a:srgbClr val="000000"/>
                          </a:solidFill>
                          <a:effectLst/>
                          <a:latin typeface="Arial" pitchFamily="34" charset="0"/>
                          <a:ea typeface="Times New Roman"/>
                          <a:cs typeface="Arial" pitchFamily="34" charset="0"/>
                        </a:rPr>
                        <a:t>11</a:t>
                      </a:r>
                      <a:endParaRPr lang="es-MX" sz="1200" kern="1200" dirty="0">
                        <a:solidFill>
                          <a:srgbClr val="000000"/>
                        </a:solidFill>
                        <a:effectLst/>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solidFill>
                            <a:srgbClr val="000000"/>
                          </a:solidFill>
                          <a:effectLst/>
                          <a:latin typeface="Arial" pitchFamily="34" charset="0"/>
                          <a:ea typeface="Times New Roman"/>
                          <a:cs typeface="Arial" pitchFamily="34" charset="0"/>
                        </a:rPr>
                        <a:t>SM-853.1</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200" dirty="0" smtClean="0">
                          <a:effectLst/>
                          <a:latin typeface="Arial" pitchFamily="34" charset="0"/>
                          <a:ea typeface="Calibri"/>
                          <a:cs typeface="Arial" pitchFamily="34" charset="0"/>
                        </a:rPr>
                        <a:t>1ra.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SEYBAPLAYA, CAMP.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1:15 000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kern="1200" dirty="0" smtClean="0">
                          <a:solidFill>
                            <a:srgbClr val="000000"/>
                          </a:solidFill>
                          <a:effectLst/>
                          <a:latin typeface="Arial" pitchFamily="34" charset="0"/>
                          <a:ea typeface="Times New Roman"/>
                          <a:cs typeface="Arial" pitchFamily="34" charset="0"/>
                        </a:rPr>
                        <a:t>12</a:t>
                      </a:r>
                      <a:endParaRPr lang="es-MX" sz="1200" kern="1200" dirty="0">
                        <a:solidFill>
                          <a:srgbClr val="000000"/>
                        </a:solidFill>
                        <a:effectLst/>
                        <a:latin typeface="Arial" pitchFamily="34" charset="0"/>
                        <a:ea typeface="Times New Roman"/>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100" dirty="0" smtClean="0">
                          <a:solidFill>
                            <a:srgbClr val="000000"/>
                          </a:solidFill>
                          <a:effectLst/>
                          <a:latin typeface="Arial" pitchFamily="34" charset="0"/>
                          <a:ea typeface="Times New Roman"/>
                          <a:cs typeface="Arial" pitchFamily="34" charset="0"/>
                        </a:rPr>
                        <a:t>SM-853.2</a:t>
                      </a:r>
                      <a:endParaRPr lang="es-MX" sz="1050" dirty="0" smtClean="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2da.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LERMA - CAMPECHE, CAMP.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1:35 000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smtClean="0">
                          <a:solidFill>
                            <a:srgbClr val="000000"/>
                          </a:solidFill>
                          <a:effectLst/>
                          <a:latin typeface="Arial" pitchFamily="34" charset="0"/>
                          <a:ea typeface="Calibri"/>
                          <a:cs typeface="Arial" pitchFamily="34" charset="0"/>
                        </a:rPr>
                        <a:t>13</a:t>
                      </a:r>
                      <a:endParaRPr lang="es-MX" sz="11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MX" sz="1100" dirty="0" smtClean="0">
                          <a:solidFill>
                            <a:srgbClr val="000000"/>
                          </a:solidFill>
                          <a:effectLst/>
                          <a:latin typeface="Arial" pitchFamily="34" charset="0"/>
                          <a:ea typeface="Times New Roman"/>
                          <a:cs typeface="Arial" pitchFamily="34" charset="0"/>
                        </a:rPr>
                        <a:t>SM-853.3</a:t>
                      </a:r>
                      <a:endParaRPr lang="es-MX" sz="1050" dirty="0" smtClean="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dirty="0" smtClean="0">
                          <a:effectLst/>
                          <a:latin typeface="Arial" pitchFamily="34" charset="0"/>
                          <a:ea typeface="Calibri"/>
                          <a:cs typeface="Arial" pitchFamily="34" charset="0"/>
                        </a:rPr>
                        <a:t>3ra.</a:t>
                      </a:r>
                      <a:endParaRPr lang="es-MX" sz="12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pitchFamily="34" charset="0"/>
                          <a:cs typeface="Arial" pitchFamily="34" charset="0"/>
                        </a:rPr>
                        <a:t>PORTULANO DE LERMA, CAMP.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MX" sz="1200" b="0" i="0" u="none" strike="noStrike" dirty="0" smtClean="0">
                          <a:solidFill>
                            <a:srgbClr val="000000"/>
                          </a:solidFill>
                          <a:effectLst/>
                          <a:latin typeface="Arial" pitchFamily="34" charset="0"/>
                          <a:cs typeface="Arial" pitchFamily="34" charset="0"/>
                        </a:rPr>
                        <a:t>1:7 500</a:t>
                      </a:r>
                      <a:endParaRPr lang="es-MX" sz="12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8012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4883727"/>
          </a:xfrm>
        </p:spPr>
        <p:txBody>
          <a:bodyPr>
            <a:noAutofit/>
          </a:bodyPr>
          <a:lstStyle/>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Printed</a:t>
            </a:r>
          </a:p>
          <a:p>
            <a:pPr marL="914400" lvl="1" indent="-457200" algn="just">
              <a:lnSpc>
                <a:spcPct val="100000"/>
              </a:lnSpc>
              <a:buFont typeface="+mj-lt"/>
              <a:buAutoNum type="alphaUcPeriod"/>
            </a:pPr>
            <a:r>
              <a:rPr lang="en-US" sz="1400" dirty="0" smtClean="0">
                <a:solidFill>
                  <a:schemeClr val="tx1"/>
                </a:solidFill>
                <a:latin typeface="Arial" panose="020B0604020202020204" pitchFamily="34" charset="0"/>
                <a:cs typeface="Arial" panose="020B0604020202020204" pitchFamily="34" charset="0"/>
              </a:rPr>
              <a:t>Numeric Tide Prediction Tables</a:t>
            </a:r>
          </a:p>
          <a:p>
            <a:pPr marL="914400" lvl="1" indent="-457200" algn="just">
              <a:lnSpc>
                <a:spcPct val="100000"/>
              </a:lnSpc>
              <a:buFont typeface="+mj-lt"/>
              <a:buAutoNum type="alphaUcPeriod"/>
            </a:pPr>
            <a:r>
              <a:rPr lang="en-US" sz="1400" dirty="0" smtClean="0">
                <a:solidFill>
                  <a:schemeClr val="tx1"/>
                </a:solidFill>
                <a:latin typeface="Arial" panose="020B0604020202020204" pitchFamily="34" charset="0"/>
                <a:cs typeface="Arial" panose="020B0604020202020204" pitchFamily="34" charset="0"/>
              </a:rPr>
              <a:t>Tide Prediction Graphic Calendar</a:t>
            </a:r>
          </a:p>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Digital.</a:t>
            </a:r>
          </a:p>
          <a:p>
            <a:pPr marL="914400" lvl="1" indent="-457200" algn="just">
              <a:lnSpc>
                <a:spcPct val="100000"/>
              </a:lnSpc>
              <a:buFont typeface="+mj-lt"/>
              <a:buAutoNum type="alphaUcPeriod"/>
            </a:pPr>
            <a:r>
              <a:rPr lang="en-US" sz="1400" dirty="0" smtClean="0">
                <a:solidFill>
                  <a:schemeClr val="tx1"/>
                </a:solidFill>
                <a:latin typeface="Arial" panose="020B0604020202020204" pitchFamily="34" charset="0"/>
                <a:cs typeface="Arial" panose="020B0604020202020204" pitchFamily="34" charset="0"/>
              </a:rPr>
              <a:t>Chart and Publications Catalog</a:t>
            </a:r>
          </a:p>
          <a:p>
            <a:pPr marL="914400" lvl="1" indent="-457200" algn="just">
              <a:lnSpc>
                <a:spcPct val="100000"/>
              </a:lnSpc>
              <a:buFont typeface="+mj-lt"/>
              <a:buAutoNum type="alphaUcPeriod"/>
            </a:pPr>
            <a:r>
              <a:rPr lang="en-US" sz="1400" dirty="0" smtClean="0">
                <a:solidFill>
                  <a:schemeClr val="tx1"/>
                </a:solidFill>
                <a:latin typeface="Arial" panose="020B0604020202020204" pitchFamily="34" charset="0"/>
                <a:cs typeface="Arial" panose="020B0604020202020204" pitchFamily="34" charset="0"/>
              </a:rPr>
              <a:t>Notice to Mariners</a:t>
            </a:r>
          </a:p>
          <a:p>
            <a:pPr marL="914400" lvl="1" indent="-457200" algn="just">
              <a:lnSpc>
                <a:spcPct val="100000"/>
              </a:lnSpc>
              <a:buFont typeface="+mj-lt"/>
              <a:buAutoNum type="alphaUcPeriod"/>
            </a:pPr>
            <a:r>
              <a:rPr lang="en-US" sz="1400" dirty="0" smtClean="0">
                <a:solidFill>
                  <a:schemeClr val="tx1"/>
                </a:solidFill>
                <a:latin typeface="Arial" panose="020B0604020202020204" pitchFamily="34" charset="0"/>
                <a:cs typeface="Arial" panose="020B0604020202020204" pitchFamily="34" charset="0"/>
              </a:rPr>
              <a:t>Mexican Coast Pilot</a:t>
            </a:r>
          </a:p>
          <a:p>
            <a:pPr marL="914400" lvl="1" indent="-457200" algn="just">
              <a:lnSpc>
                <a:spcPct val="100000"/>
              </a:lnSpc>
              <a:buFont typeface="+mj-lt"/>
              <a:buAutoNum type="alphaUcPeriod"/>
            </a:pPr>
            <a:r>
              <a:rPr lang="en-US" sz="1400" dirty="0" smtClean="0">
                <a:solidFill>
                  <a:schemeClr val="tx1"/>
                </a:solidFill>
                <a:latin typeface="Arial" panose="020B0604020202020204" pitchFamily="34" charset="0"/>
                <a:cs typeface="Arial" panose="020B0604020202020204" pitchFamily="34" charset="0"/>
              </a:rPr>
              <a:t>Chart No. 1</a:t>
            </a:r>
            <a:endParaRPr lang="en-US" sz="1800" dirty="0" smtClean="0">
              <a:solidFill>
                <a:schemeClr val="tx1"/>
              </a:solidFill>
              <a:latin typeface="Arial" panose="020B0604020202020204" pitchFamily="34" charset="0"/>
              <a:cs typeface="Arial" panose="020B0604020202020204" pitchFamily="34" charset="0"/>
            </a:endParaRPr>
          </a:p>
          <a:p>
            <a:pPr marL="914400" lvl="1" indent="-457200" algn="just">
              <a:lnSpc>
                <a:spcPct val="100000"/>
              </a:lnSpc>
              <a:buFont typeface="+mj-lt"/>
              <a:buAutoNum type="alphaUcPeriod"/>
            </a:pPr>
            <a:r>
              <a:rPr lang="en-US" sz="1400" dirty="0" smtClean="0">
                <a:solidFill>
                  <a:schemeClr val="tx1"/>
                </a:solidFill>
                <a:latin typeface="Arial" panose="020B0604020202020204" pitchFamily="34" charset="0"/>
                <a:cs typeface="Arial" panose="020B0604020202020204" pitchFamily="34" charset="0"/>
              </a:rPr>
              <a:t>Third Hydrographic Convention Magazine</a:t>
            </a:r>
            <a:endParaRPr lang="en-US" sz="1800" dirty="0" smtClean="0">
              <a:solidFill>
                <a:schemeClr val="tx1"/>
              </a:solidFill>
              <a:latin typeface="Arial" panose="020B0604020202020204" pitchFamily="34" charset="0"/>
              <a:cs typeface="Arial" panose="020B0604020202020204" pitchFamily="34" charset="0"/>
            </a:endParaRPr>
          </a:p>
          <a:p>
            <a:pPr marL="914400" lvl="1" indent="-457200" algn="just">
              <a:lnSpc>
                <a:spcPct val="100000"/>
              </a:lnSpc>
              <a:buFont typeface="+mj-lt"/>
              <a:buAutoNum type="alphaUcPeriod"/>
            </a:pPr>
            <a:endParaRPr lang="en-US" sz="14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b="1" dirty="0" smtClean="0">
                <a:latin typeface="Arial" panose="020B0604020202020204" pitchFamily="34" charset="0"/>
                <a:cs typeface="Arial" panose="020B0604020202020204" pitchFamily="34" charset="0"/>
              </a:rPr>
              <a:t>IV. New Publications and Updates.</a:t>
            </a:r>
          </a:p>
        </p:txBody>
      </p:sp>
      <p:pic>
        <p:nvPicPr>
          <p:cNvPr id="4" name="3 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499" y="4617916"/>
            <a:ext cx="1409816" cy="1832042"/>
          </a:xfrm>
          <a:prstGeom prst="rect">
            <a:avLst/>
          </a:prstGeom>
        </p:spPr>
      </p:pic>
      <p:pic>
        <p:nvPicPr>
          <p:cNvPr id="5" name="4 Image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47136" y="1420879"/>
            <a:ext cx="1904635" cy="2470166"/>
          </a:xfrm>
          <a:prstGeom prst="rect">
            <a:avLst/>
          </a:prstGeom>
        </p:spPr>
      </p:pic>
      <p:pic>
        <p:nvPicPr>
          <p:cNvPr id="12" name="11 Imagen"/>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68831" y="2364236"/>
            <a:ext cx="1904635" cy="2480658"/>
          </a:xfrm>
          <a:prstGeom prst="rect">
            <a:avLst/>
          </a:prstGeom>
        </p:spPr>
      </p:pic>
      <p:pic>
        <p:nvPicPr>
          <p:cNvPr id="14" name="Imagen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28123" y="1420879"/>
            <a:ext cx="3366654" cy="4367372"/>
          </a:xfrm>
          <a:prstGeom prst="rect">
            <a:avLst/>
          </a:prstGeom>
          <a:ln>
            <a:solidFill>
              <a:schemeClr val="tx1"/>
            </a:solidFill>
          </a:ln>
        </p:spPr>
      </p:pic>
    </p:spTree>
    <p:extLst>
      <p:ext uri="{BB962C8B-B14F-4D97-AF65-F5344CB8AC3E}">
        <p14:creationId xmlns:p14="http://schemas.microsoft.com/office/powerpoint/2010/main" val="1463358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96094" y="1095912"/>
            <a:ext cx="11713780" cy="5269982"/>
          </a:xfrm>
        </p:spPr>
        <p:txBody>
          <a:bodyPr>
            <a:noAutofit/>
          </a:bodyPr>
          <a:lstStyle/>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Maritime Safety Information of Mexican Waters is disseminated through monthly Notice to Mariners </a:t>
            </a:r>
            <a:r>
              <a:rPr lang="en-US" sz="1800" dirty="0">
                <a:solidFill>
                  <a:schemeClr val="tx1"/>
                </a:solidFill>
                <a:latin typeface="Arial" panose="020B0604020202020204" pitchFamily="34" charset="0"/>
                <a:cs typeface="Arial" panose="020B0604020202020204" pitchFamily="34" charset="0"/>
              </a:rPr>
              <a:t>and through regional </a:t>
            </a:r>
            <a:r>
              <a:rPr lang="en-US" sz="1800" dirty="0" smtClean="0">
                <a:solidFill>
                  <a:schemeClr val="tx1"/>
                </a:solidFill>
                <a:latin typeface="Arial" panose="020B0604020202020204" pitchFamily="34" charset="0"/>
                <a:cs typeface="Arial" panose="020B0604020202020204" pitchFamily="34" charset="0"/>
              </a:rPr>
              <a:t>NAVAREA coordinator of zones IV and XII (U.S.A).</a:t>
            </a:r>
          </a:p>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During 2017 11 monthly Notice to Mariners publications were emitted and, 86 Navigational Warnings on the Gulf of México and 94 on the Pacific coast  through the </a:t>
            </a:r>
            <a:r>
              <a:rPr lang="en-US" sz="1800" dirty="0">
                <a:solidFill>
                  <a:schemeClr val="tx1"/>
                </a:solidFill>
                <a:latin typeface="Arial" panose="020B0604020202020204" pitchFamily="34" charset="0"/>
                <a:cs typeface="Arial" panose="020B0604020202020204" pitchFamily="34" charset="0"/>
              </a:rPr>
              <a:t>regional </a:t>
            </a:r>
            <a:r>
              <a:rPr lang="en-US" sz="1800" dirty="0" smtClean="0">
                <a:solidFill>
                  <a:schemeClr val="tx1"/>
                </a:solidFill>
                <a:latin typeface="Arial" panose="020B0604020202020204" pitchFamily="34" charset="0"/>
                <a:cs typeface="Arial" panose="020B0604020202020204" pitchFamily="34" charset="0"/>
              </a:rPr>
              <a:t>NAVAREA coordinator</a:t>
            </a:r>
            <a:r>
              <a:rPr lang="en-US" sz="1800" dirty="0">
                <a:solidFill>
                  <a:schemeClr val="tx1"/>
                </a:solidFill>
                <a:latin typeface="Arial" panose="020B0604020202020204" pitchFamily="34" charset="0"/>
                <a:cs typeface="Arial" panose="020B0604020202020204" pitchFamily="34" charset="0"/>
              </a:rPr>
              <a:t>.</a:t>
            </a:r>
            <a:endParaRPr lang="en-US"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From 1</a:t>
            </a:r>
            <a:r>
              <a:rPr lang="en-US" sz="1800" baseline="30000" dirty="0" smtClean="0">
                <a:solidFill>
                  <a:schemeClr val="tx1"/>
                </a:solidFill>
                <a:latin typeface="Arial" panose="020B0604020202020204" pitchFamily="34" charset="0"/>
                <a:cs typeface="Arial" panose="020B0604020202020204" pitchFamily="34" charset="0"/>
              </a:rPr>
              <a:t>st</a:t>
            </a:r>
            <a:r>
              <a:rPr lang="en-US" sz="1800" dirty="0" smtClean="0">
                <a:solidFill>
                  <a:schemeClr val="tx1"/>
                </a:solidFill>
                <a:latin typeface="Arial" panose="020B0604020202020204" pitchFamily="34" charset="0"/>
                <a:cs typeface="Arial" panose="020B0604020202020204" pitchFamily="34" charset="0"/>
              </a:rPr>
              <a:t> January 2018, the Maritime Safety Information will be emitted as following: </a:t>
            </a:r>
          </a:p>
          <a:p>
            <a:pPr marL="804863" lvl="1" indent="-263525" algn="just">
              <a:lnSpc>
                <a:spcPct val="10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 </a:t>
            </a:r>
            <a:r>
              <a:rPr lang="en-US" sz="1600" dirty="0" smtClean="0">
                <a:solidFill>
                  <a:schemeClr val="tx1"/>
                </a:solidFill>
                <a:latin typeface="Arial" panose="020B0604020202020204" pitchFamily="34" charset="0"/>
                <a:cs typeface="Arial" panose="020B0604020202020204" pitchFamily="34" charset="0"/>
              </a:rPr>
              <a:t>Mexico Notice </a:t>
            </a:r>
            <a:r>
              <a:rPr lang="en-US" sz="1600" dirty="0">
                <a:solidFill>
                  <a:schemeClr val="tx1"/>
                </a:solidFill>
                <a:latin typeface="Arial" panose="020B0604020202020204" pitchFamily="34" charset="0"/>
                <a:cs typeface="Arial" panose="020B0604020202020204" pitchFamily="34" charset="0"/>
              </a:rPr>
              <a:t>to Mariners publications </a:t>
            </a:r>
            <a:r>
              <a:rPr lang="en-US" sz="1600" dirty="0" smtClean="0">
                <a:solidFill>
                  <a:schemeClr val="tx1"/>
                </a:solidFill>
                <a:latin typeface="Arial" panose="020B0604020202020204" pitchFamily="34" charset="0"/>
                <a:cs typeface="Arial" panose="020B0604020202020204" pitchFamily="34" charset="0"/>
              </a:rPr>
              <a:t>through the webpage: 	</a:t>
            </a:r>
            <a:r>
              <a:rPr lang="en-US" sz="1600" dirty="0" smtClean="0">
                <a:solidFill>
                  <a:schemeClr val="tx1"/>
                </a:solidFill>
                <a:latin typeface="Arial" panose="020B0604020202020204" pitchFamily="34" charset="0"/>
                <a:cs typeface="Arial" panose="020B0604020202020204" pitchFamily="34" charset="0"/>
                <a:hlinkClick r:id="rId4"/>
              </a:rPr>
              <a:t>http://digaohm.semar.gob.mx/hidrografia/avisosalosmarinos.html</a:t>
            </a:r>
            <a:endParaRPr lang="en-US" sz="1600" dirty="0" smtClean="0">
              <a:solidFill>
                <a:schemeClr val="tx1"/>
              </a:solidFill>
              <a:latin typeface="Arial" panose="020B0604020202020204" pitchFamily="34" charset="0"/>
              <a:cs typeface="Arial" panose="020B0604020202020204" pitchFamily="34" charset="0"/>
            </a:endParaRPr>
          </a:p>
          <a:p>
            <a:pPr marL="804863" lvl="1" indent="-263525" algn="just">
              <a:lnSpc>
                <a:spcPct val="100000"/>
              </a:lnSpc>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Mexico “Navigational </a:t>
            </a:r>
            <a:r>
              <a:rPr lang="en-US" sz="1600" dirty="0">
                <a:solidFill>
                  <a:schemeClr val="tx1"/>
                </a:solidFill>
                <a:latin typeface="Arial" panose="020B0604020202020204" pitchFamily="34" charset="0"/>
                <a:cs typeface="Arial" panose="020B0604020202020204" pitchFamily="34" charset="0"/>
              </a:rPr>
              <a:t>Warnings” through the webpage : </a:t>
            </a:r>
            <a:r>
              <a:rPr lang="en-US" sz="1600" dirty="0" smtClean="0">
                <a:solidFill>
                  <a:schemeClr val="tx1"/>
                </a:solidFill>
                <a:latin typeface="Arial" panose="020B0604020202020204" pitchFamily="34" charset="0"/>
                <a:cs typeface="Arial" panose="020B0604020202020204" pitchFamily="34" charset="0"/>
                <a:hlinkClick r:id="rId5"/>
              </a:rPr>
              <a:t>https://www.gob.mx/semar/digecapam</a:t>
            </a:r>
            <a:r>
              <a:rPr lang="en-US" sz="1600" dirty="0" smtClean="0">
                <a:solidFill>
                  <a:schemeClr val="tx1"/>
                </a:solidFill>
                <a:latin typeface="Arial" panose="020B0604020202020204" pitchFamily="34" charset="0"/>
                <a:cs typeface="Arial" panose="020B0604020202020204" pitchFamily="34" charset="0"/>
              </a:rPr>
              <a:t> </a:t>
            </a:r>
          </a:p>
          <a:p>
            <a:pPr marL="804863" lvl="1" indent="-263525" algn="just">
              <a:lnSpc>
                <a:spcPct val="100000"/>
              </a:lnSpc>
              <a:buFont typeface="Arial" panose="020B0604020202020204" pitchFamily="34" charset="0"/>
              <a:buChar char="•"/>
            </a:pPr>
            <a:r>
              <a:rPr lang="en-US" sz="1600" dirty="0" smtClean="0">
                <a:solidFill>
                  <a:schemeClr val="tx1"/>
                </a:solidFill>
                <a:latin typeface="Arial" panose="020B0604020202020204" pitchFamily="34" charset="0"/>
                <a:cs typeface="Arial" panose="020B0604020202020204" pitchFamily="34" charset="0"/>
              </a:rPr>
              <a:t>México Whether Forecast through </a:t>
            </a:r>
            <a:r>
              <a:rPr lang="en-US" sz="1600" dirty="0">
                <a:solidFill>
                  <a:schemeClr val="tx1"/>
                </a:solidFill>
                <a:latin typeface="Arial" panose="020B0604020202020204" pitchFamily="34" charset="0"/>
                <a:cs typeface="Arial" panose="020B0604020202020204" pitchFamily="34" charset="0"/>
              </a:rPr>
              <a:t>the webpage : </a:t>
            </a:r>
            <a:r>
              <a:rPr lang="en-US" sz="1600" u="sng" dirty="0" smtClean="0">
                <a:solidFill>
                  <a:srgbClr val="0070C0"/>
                </a:solidFill>
                <a:latin typeface="Arial" panose="020B0604020202020204" pitchFamily="34" charset="0"/>
                <a:cs typeface="Arial" panose="020B0604020202020204" pitchFamily="34" charset="0"/>
              </a:rPr>
              <a:t>http://meteorologia.semar.gob.mx/</a:t>
            </a:r>
            <a:endParaRPr lang="en-US" sz="1600" u="sng" dirty="0">
              <a:solidFill>
                <a:srgbClr val="0070C0"/>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b="1" dirty="0" smtClean="0">
                <a:latin typeface="Arial" panose="020B0604020202020204" pitchFamily="34" charset="0"/>
                <a:cs typeface="Arial" panose="020B0604020202020204" pitchFamily="34" charset="0"/>
              </a:rPr>
              <a:t>V. </a:t>
            </a:r>
            <a:r>
              <a:rPr lang="es-MX" sz="2000" b="1" dirty="0" err="1" smtClean="0">
                <a:latin typeface="Arial" panose="020B0604020202020204" pitchFamily="34" charset="0"/>
                <a:cs typeface="Arial" panose="020B0604020202020204" pitchFamily="34" charset="0"/>
              </a:rPr>
              <a:t>Maritime</a:t>
            </a:r>
            <a:r>
              <a:rPr lang="es-MX" sz="2000" b="1" dirty="0" smtClean="0">
                <a:latin typeface="Arial" panose="020B0604020202020204" pitchFamily="34" charset="0"/>
                <a:cs typeface="Arial" panose="020B0604020202020204" pitchFamily="34" charset="0"/>
              </a:rPr>
              <a:t> Safety </a:t>
            </a:r>
            <a:r>
              <a:rPr lang="es-MX" sz="2000" b="1" dirty="0" err="1" smtClean="0">
                <a:latin typeface="Arial" panose="020B0604020202020204" pitchFamily="34" charset="0"/>
                <a:cs typeface="Arial" panose="020B0604020202020204" pitchFamily="34" charset="0"/>
              </a:rPr>
              <a:t>Information</a:t>
            </a:r>
            <a:r>
              <a:rPr lang="es-MX" sz="2000" b="1" dirty="0" smtClean="0">
                <a:latin typeface="Arial" panose="020B0604020202020204" pitchFamily="34" charset="0"/>
                <a:cs typeface="Arial" panose="020B0604020202020204" pitchFamily="34" charset="0"/>
              </a:rPr>
              <a:t> (MSI).</a:t>
            </a:r>
          </a:p>
        </p:txBody>
      </p:sp>
      <p:pic>
        <p:nvPicPr>
          <p:cNvPr id="14" name="Imagen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1351" y="4323306"/>
            <a:ext cx="3581915" cy="2340429"/>
          </a:xfrm>
          <a:prstGeom prst="rect">
            <a:avLst/>
          </a:prstGeom>
          <a:ln>
            <a:solidFill>
              <a:schemeClr val="tx1"/>
            </a:solidFill>
          </a:ln>
        </p:spPr>
      </p:pic>
      <p:pic>
        <p:nvPicPr>
          <p:cNvPr id="4" name="Imagen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1694" y="4323306"/>
            <a:ext cx="1890607" cy="2338751"/>
          </a:xfrm>
          <a:prstGeom prst="rect">
            <a:avLst/>
          </a:prstGeom>
          <a:ln>
            <a:solidFill>
              <a:schemeClr val="tx1"/>
            </a:solidFill>
          </a:ln>
        </p:spPr>
      </p:pic>
      <p:pic>
        <p:nvPicPr>
          <p:cNvPr id="5" name="Imagen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8350" y="4754834"/>
            <a:ext cx="4484114" cy="1475694"/>
          </a:xfrm>
          <a:prstGeom prst="rect">
            <a:avLst/>
          </a:prstGeom>
        </p:spPr>
      </p:pic>
    </p:spTree>
    <p:extLst>
      <p:ext uri="{BB962C8B-B14F-4D97-AF65-F5344CB8AC3E}">
        <p14:creationId xmlns:p14="http://schemas.microsoft.com/office/powerpoint/2010/main" val="1978536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ítulo 1"/>
          <p:cNvSpPr>
            <a:spLocks noGrp="1"/>
          </p:cNvSpPr>
          <p:nvPr>
            <p:ph type="title"/>
          </p:nvPr>
        </p:nvSpPr>
        <p:spPr>
          <a:xfrm>
            <a:off x="3225800" y="0"/>
            <a:ext cx="7611533" cy="770467"/>
          </a:xfrm>
        </p:spPr>
        <p:txBody>
          <a:bodyPr anchor="ctr">
            <a:noAutofit/>
          </a:bodyPr>
          <a:lstStyle/>
          <a:p>
            <a:pPr marL="514350" indent="-514350" algn="ctr">
              <a:lnSpc>
                <a:spcPct val="100000"/>
              </a:lnSpc>
              <a:spcBef>
                <a:spcPts val="0"/>
              </a:spcBef>
            </a:pPr>
            <a:r>
              <a:rPr lang="es-MX" sz="2000" dirty="0" smtClean="0">
                <a:latin typeface="Arial" panose="020B0604020202020204" pitchFamily="34" charset="0"/>
                <a:cs typeface="Arial" panose="020B0604020202020204" pitchFamily="34" charset="0"/>
              </a:rPr>
              <a:t>VI. C-55 Status.</a:t>
            </a:r>
          </a:p>
        </p:txBody>
      </p:sp>
      <p:graphicFrame>
        <p:nvGraphicFramePr>
          <p:cNvPr id="5" name="4 Tabla"/>
          <p:cNvGraphicFramePr>
            <a:graphicFrameLocks noGrp="1"/>
          </p:cNvGraphicFramePr>
          <p:nvPr>
            <p:extLst>
              <p:ext uri="{D42A27DB-BD31-4B8C-83A1-F6EECF244321}">
                <p14:modId xmlns:p14="http://schemas.microsoft.com/office/powerpoint/2010/main" val="2060288694"/>
              </p:ext>
            </p:extLst>
          </p:nvPr>
        </p:nvGraphicFramePr>
        <p:xfrm>
          <a:off x="764274" y="1460310"/>
          <a:ext cx="10523286" cy="3821372"/>
        </p:xfrm>
        <a:graphic>
          <a:graphicData uri="http://schemas.openxmlformats.org/drawingml/2006/table">
            <a:tbl>
              <a:tblPr>
                <a:tableStyleId>{7DF18680-E054-41AD-8BC1-D1AEF772440D}</a:tableStyleId>
              </a:tblPr>
              <a:tblGrid>
                <a:gridCol w="2807982"/>
                <a:gridCol w="2571768"/>
                <a:gridCol w="2571768"/>
                <a:gridCol w="2571768"/>
              </a:tblGrid>
              <a:tr h="384960">
                <a:tc>
                  <a:txBody>
                    <a:bodyPr/>
                    <a:lstStyle/>
                    <a:p>
                      <a:pPr algn="ctr" fontAlgn="b"/>
                      <a:r>
                        <a:rPr lang="en-US" sz="1600" b="1" u="none" strike="noStrike" dirty="0">
                          <a:effectLst/>
                        </a:rPr>
                        <a:t>Chart coverage</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Passage (%)</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Coastal (%)</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Port (%)</a:t>
                      </a:r>
                      <a:endParaRPr lang="en-US" sz="1600" b="1" i="0" u="none" strike="noStrike" dirty="0">
                        <a:solidFill>
                          <a:srgbClr val="000000"/>
                        </a:solidFill>
                        <a:effectLst/>
                        <a:latin typeface="Calibri"/>
                      </a:endParaRPr>
                    </a:p>
                  </a:txBody>
                  <a:tcPr marL="9525" marR="9525" marT="9525" marB="0" anchor="b"/>
                </a:tc>
              </a:tr>
              <a:tr h="370846">
                <a:tc>
                  <a:txBody>
                    <a:bodyPr/>
                    <a:lstStyle/>
                    <a:p>
                      <a:pPr algn="ctr" fontAlgn="b"/>
                      <a:r>
                        <a:rPr lang="en-US" sz="1600" b="1" u="none" strike="noStrike" dirty="0">
                          <a:effectLst/>
                        </a:rPr>
                        <a:t>INT</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37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79</a:t>
                      </a:r>
                      <a:endParaRPr lang="en-US" sz="1600" b="0" i="0" u="none" strike="noStrike" dirty="0">
                        <a:solidFill>
                          <a:srgbClr val="000000"/>
                        </a:solidFill>
                        <a:effectLst/>
                        <a:latin typeface="Calibri"/>
                      </a:endParaRPr>
                    </a:p>
                  </a:txBody>
                  <a:tcPr marL="9525" marR="9525" marT="9525" marB="0" anchor="b"/>
                </a:tc>
              </a:tr>
              <a:tr h="384960">
                <a:tc>
                  <a:txBody>
                    <a:bodyPr/>
                    <a:lstStyle/>
                    <a:p>
                      <a:pPr algn="ctr" fontAlgn="b"/>
                      <a:r>
                        <a:rPr lang="en-US" sz="1600" b="1" u="none" strike="noStrike" dirty="0">
                          <a:effectLst/>
                        </a:rPr>
                        <a:t>RNC</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100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37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79</a:t>
                      </a:r>
                      <a:endParaRPr lang="en-US" sz="1600" b="0" i="0" u="none" strike="noStrike">
                        <a:solidFill>
                          <a:srgbClr val="000000"/>
                        </a:solidFill>
                        <a:effectLst/>
                        <a:latin typeface="Calibri"/>
                      </a:endParaRPr>
                    </a:p>
                  </a:txBody>
                  <a:tcPr marL="9525" marR="9525" marT="9525" marB="0" anchor="b"/>
                </a:tc>
              </a:tr>
              <a:tr h="384960">
                <a:tc>
                  <a:txBody>
                    <a:bodyPr/>
                    <a:lstStyle/>
                    <a:p>
                      <a:pPr algn="ctr" fontAlgn="b"/>
                      <a:r>
                        <a:rPr lang="en-US" sz="1600" b="1" u="none" strike="noStrike" dirty="0">
                          <a:effectLst/>
                        </a:rPr>
                        <a:t>ENC</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26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60</a:t>
                      </a:r>
                      <a:endParaRPr lang="en-US" sz="1600" b="0" i="0" u="none" strike="noStrike">
                        <a:solidFill>
                          <a:srgbClr val="000000"/>
                        </a:solidFill>
                        <a:effectLst/>
                        <a:latin typeface="Calibri"/>
                      </a:endParaRPr>
                    </a:p>
                  </a:txBody>
                  <a:tcPr marL="9525" marR="9525" marT="9525" marB="0" anchor="b"/>
                </a:tc>
              </a:tr>
              <a:tr h="384960">
                <a:tc gridSpan="4">
                  <a:txBody>
                    <a:bodyPr/>
                    <a:lstStyle/>
                    <a:p>
                      <a:pPr algn="l" fontAlgn="b"/>
                      <a:r>
                        <a:rPr lang="en-US" sz="1600" b="1" u="none" strike="noStrike" dirty="0">
                          <a:effectLst/>
                        </a:rPr>
                        <a:t>Status of Paper Charts</a:t>
                      </a:r>
                      <a:endParaRPr lang="en-US" sz="1600" b="1"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384960">
                <a:tc gridSpan="3">
                  <a:txBody>
                    <a:bodyPr/>
                    <a:lstStyle/>
                    <a:p>
                      <a:pPr algn="l" fontAlgn="b"/>
                      <a:r>
                        <a:rPr lang="en-US" sz="1600" b="1" u="none" strike="noStrike" dirty="0">
                          <a:effectLst/>
                        </a:rPr>
                        <a:t>Paper charts with depths in meters (%)</a:t>
                      </a:r>
                      <a:endParaRPr lang="en-US" sz="1600" b="1"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1600" u="none" strike="noStrike">
                          <a:effectLst/>
                        </a:rPr>
                        <a:t>100</a:t>
                      </a:r>
                      <a:endParaRPr lang="en-US" sz="1600" b="0" i="0" u="none" strike="noStrike">
                        <a:solidFill>
                          <a:srgbClr val="000000"/>
                        </a:solidFill>
                        <a:effectLst/>
                        <a:latin typeface="Calibri"/>
                      </a:endParaRPr>
                    </a:p>
                  </a:txBody>
                  <a:tcPr marL="9525" marR="9525" marT="9525" marB="0" anchor="b"/>
                </a:tc>
              </a:tr>
              <a:tr h="384960">
                <a:tc gridSpan="3">
                  <a:txBody>
                    <a:bodyPr/>
                    <a:lstStyle/>
                    <a:p>
                      <a:pPr algn="l" fontAlgn="b"/>
                      <a:r>
                        <a:rPr lang="en-US" sz="1600" b="1" u="none" strike="noStrike" dirty="0">
                          <a:effectLst/>
                        </a:rPr>
                        <a:t>Paper charts referenced to a satellite datum (%)</a:t>
                      </a:r>
                      <a:endParaRPr lang="en-US" sz="1600" b="1"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1600" u="none" strike="noStrike">
                          <a:effectLst/>
                        </a:rPr>
                        <a:t>100</a:t>
                      </a:r>
                      <a:endParaRPr lang="en-US" sz="1600" b="0" i="0" u="none" strike="noStrike">
                        <a:solidFill>
                          <a:srgbClr val="000000"/>
                        </a:solidFill>
                        <a:effectLst/>
                        <a:latin typeface="Calibri"/>
                      </a:endParaRPr>
                    </a:p>
                  </a:txBody>
                  <a:tcPr marL="9525" marR="9525" marT="9525" marB="0" anchor="b"/>
                </a:tc>
              </a:tr>
              <a:tr h="370846">
                <a:tc>
                  <a:txBody>
                    <a:bodyPr/>
                    <a:lstStyle/>
                    <a:p>
                      <a:pPr algn="ctr" fontAlgn="b"/>
                      <a:r>
                        <a:rPr lang="en-US" sz="1600" b="1" u="none" strike="noStrike" dirty="0">
                          <a:effectLst/>
                        </a:rPr>
                        <a:t>Status of surveys</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Adequate (%)</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Resurvey (%)</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effectLst/>
                        </a:rPr>
                        <a:t>No survey (%)</a:t>
                      </a:r>
                      <a:endParaRPr lang="en-US" sz="1600" b="1" i="0" u="none" strike="noStrike" dirty="0">
                        <a:solidFill>
                          <a:srgbClr val="000000"/>
                        </a:solidFill>
                        <a:effectLst/>
                        <a:latin typeface="Calibri"/>
                      </a:endParaRPr>
                    </a:p>
                  </a:txBody>
                  <a:tcPr marL="9525" marR="9525" marT="9525" marB="0" anchor="b"/>
                </a:tc>
              </a:tr>
              <a:tr h="384960">
                <a:tc>
                  <a:txBody>
                    <a:bodyPr/>
                    <a:lstStyle/>
                    <a:p>
                      <a:pPr algn="ctr" fontAlgn="b"/>
                      <a:r>
                        <a:rPr lang="en-US" sz="1600" b="1" u="none" strike="noStrike" dirty="0">
                          <a:effectLst/>
                        </a:rPr>
                        <a:t>0-200m</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25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65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10</a:t>
                      </a:r>
                      <a:endParaRPr lang="en-US" sz="1600" b="0" i="0" u="none" strike="noStrike">
                        <a:solidFill>
                          <a:srgbClr val="000000"/>
                        </a:solidFill>
                        <a:effectLst/>
                        <a:latin typeface="Calibri"/>
                      </a:endParaRPr>
                    </a:p>
                  </a:txBody>
                  <a:tcPr marL="9525" marR="9525" marT="9525" marB="0" anchor="b"/>
                </a:tc>
              </a:tr>
              <a:tr h="384960">
                <a:tc>
                  <a:txBody>
                    <a:bodyPr/>
                    <a:lstStyle/>
                    <a:p>
                      <a:pPr algn="ctr" fontAlgn="b"/>
                      <a:r>
                        <a:rPr lang="en-US" sz="1600" b="1" u="none" strike="noStrike" dirty="0">
                          <a:effectLst/>
                        </a:rPr>
                        <a:t>&gt; 200m</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15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85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682983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The </a:t>
            </a:r>
            <a:r>
              <a:rPr lang="en-US" sz="1800" dirty="0">
                <a:solidFill>
                  <a:schemeClr val="tx1"/>
                </a:solidFill>
                <a:latin typeface="Arial" panose="020B0604020202020204" pitchFamily="34" charset="0"/>
                <a:cs typeface="Arial" panose="020B0604020202020204" pitchFamily="34" charset="0"/>
              </a:rPr>
              <a:t>Secretary of the Navy provides the Specialty of Hydrography and Cartography with a duration of one year at the Oceanographic Institute of the Gulf and the Caribbean Sea. Currently studying the specialty 03 officers of the Ministry of the Navy and 06 foreign scholars</a:t>
            </a:r>
            <a:endParaRPr lang="es-MX"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Within </a:t>
            </a:r>
            <a:r>
              <a:rPr lang="en-US" sz="1800" dirty="0">
                <a:solidFill>
                  <a:schemeClr val="tx1"/>
                </a:solidFill>
                <a:latin typeface="Arial" panose="020B0604020202020204" pitchFamily="34" charset="0"/>
                <a:cs typeface="Arial" panose="020B0604020202020204" pitchFamily="34" charset="0"/>
              </a:rPr>
              <a:t>the framework of the Project to Strengthen Hydrographic Capacities in Mesoamerica and the Caribbean Sea (FOCAHIMECA), the Specialization in Hydrography and Cartography is taught to 06 representatives of the countries of Guatemala, Honduras, El Salvador, Nicaragua, Panama and the Dominican Republic.</a:t>
            </a:r>
            <a:endParaRPr lang="es-MX"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MX"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MX" sz="1900" dirty="0">
              <a:solidFill>
                <a:schemeClr val="tx1"/>
              </a:solidFill>
              <a:latin typeface="+mj-lt"/>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b="1" dirty="0" smtClean="0">
                <a:latin typeface="Arial" panose="020B0604020202020204" pitchFamily="34" charset="0"/>
                <a:cs typeface="Arial" panose="020B0604020202020204" pitchFamily="34" charset="0"/>
              </a:rPr>
              <a:t>VII. Capacity Building.</a:t>
            </a:r>
          </a:p>
        </p:txBody>
      </p:sp>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96591" y="3865868"/>
            <a:ext cx="3870434" cy="2443163"/>
          </a:xfrm>
          <a:prstGeom prst="rect">
            <a:avLst/>
          </a:prstGeom>
          <a:ln>
            <a:solidFill>
              <a:schemeClr val="tx1"/>
            </a:solidFill>
          </a:ln>
        </p:spPr>
      </p:pic>
      <p:pic>
        <p:nvPicPr>
          <p:cNvPr id="8196" name="Picture 4" descr="Imagen relacionad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7374" y="3865869"/>
            <a:ext cx="4087511" cy="24431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60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457200" indent="-457200" algn="just">
              <a:lnSpc>
                <a:spcPct val="100000"/>
              </a:lnSpc>
              <a:buFont typeface="+mj-lt"/>
              <a:buAutoNum type="alphaUcPeriod" startAt="3"/>
            </a:pPr>
            <a:r>
              <a:rPr lang="en-US" sz="1800" dirty="0">
                <a:solidFill>
                  <a:schemeClr val="tx1"/>
                </a:solidFill>
                <a:latin typeface="Arial" panose="020B0604020202020204" pitchFamily="34" charset="0"/>
                <a:cs typeface="Arial" panose="020B0604020202020204" pitchFamily="34" charset="0"/>
              </a:rPr>
              <a:t>From 04 to 08 September </a:t>
            </a:r>
            <a:r>
              <a:rPr lang="en-US" sz="1800" dirty="0" smtClean="0">
                <a:solidFill>
                  <a:schemeClr val="tx1"/>
                </a:solidFill>
                <a:latin typeface="Arial" panose="020B0604020202020204" pitchFamily="34" charset="0"/>
                <a:cs typeface="Arial" panose="020B0604020202020204" pitchFamily="34" charset="0"/>
              </a:rPr>
              <a:t>was provided an </a:t>
            </a:r>
            <a:r>
              <a:rPr lang="en-US" sz="1800" dirty="0">
                <a:solidFill>
                  <a:schemeClr val="tx1"/>
                </a:solidFill>
                <a:latin typeface="Arial" panose="020B0604020202020204" pitchFamily="34" charset="0"/>
                <a:cs typeface="Arial" panose="020B0604020202020204" pitchFamily="34" charset="0"/>
              </a:rPr>
              <a:t>"internship in the area of </a:t>
            </a:r>
            <a:r>
              <a:rPr lang="en-US" sz="1800" dirty="0" err="1">
                <a:solidFill>
                  <a:schemeClr val="tx1"/>
                </a:solidFill>
                <a:latin typeface="Arial" panose="020B0604020202020204" pitchFamily="34" charset="0"/>
                <a:cs typeface="Arial" panose="020B0604020202020204" pitchFamily="34" charset="0"/>
              </a:rPr>
              <a:t>orthorectification</a:t>
            </a:r>
            <a:r>
              <a:rPr lang="en-US" sz="1800" dirty="0">
                <a:solidFill>
                  <a:schemeClr val="tx1"/>
                </a:solidFill>
                <a:latin typeface="Arial" panose="020B0604020202020204" pitchFamily="34" charset="0"/>
                <a:cs typeface="Arial" panose="020B0604020202020204" pitchFamily="34" charset="0"/>
              </a:rPr>
              <a:t> of satellite images for the delimitation of the </a:t>
            </a:r>
            <a:r>
              <a:rPr lang="en-US" sz="1800" dirty="0" smtClean="0">
                <a:solidFill>
                  <a:schemeClr val="tx1"/>
                </a:solidFill>
                <a:latin typeface="Arial" panose="020B0604020202020204" pitchFamily="34" charset="0"/>
                <a:cs typeface="Arial" panose="020B0604020202020204" pitchFamily="34" charset="0"/>
              </a:rPr>
              <a:t>coast line" </a:t>
            </a:r>
            <a:r>
              <a:rPr lang="en-US" sz="1800" dirty="0">
                <a:solidFill>
                  <a:schemeClr val="tx1"/>
                </a:solidFill>
                <a:latin typeface="Arial" panose="020B0604020202020204" pitchFamily="34" charset="0"/>
                <a:cs typeface="Arial" panose="020B0604020202020204" pitchFamily="34" charset="0"/>
              </a:rPr>
              <a:t>was given to 02 elements of the navy of Peru, in the direction of Hydrography </a:t>
            </a:r>
            <a:r>
              <a:rPr lang="en-US" sz="1800" dirty="0" smtClean="0">
                <a:solidFill>
                  <a:schemeClr val="tx1"/>
                </a:solidFill>
                <a:latin typeface="Arial" panose="020B0604020202020204" pitchFamily="34" charset="0"/>
                <a:cs typeface="Arial" panose="020B0604020202020204" pitchFamily="34" charset="0"/>
              </a:rPr>
              <a:t>in Veracruz</a:t>
            </a:r>
            <a:r>
              <a:rPr lang="es-MX" sz="1800" dirty="0" smtClean="0">
                <a:solidFill>
                  <a:schemeClr val="tx1"/>
                </a:solidFill>
                <a:latin typeface="Arial" panose="020B0604020202020204" pitchFamily="34" charset="0"/>
                <a:cs typeface="Arial" panose="020B0604020202020204" pitchFamily="34" charset="0"/>
              </a:rPr>
              <a:t>. </a:t>
            </a:r>
          </a:p>
          <a:p>
            <a:pPr marL="457200" indent="-457200" algn="just">
              <a:lnSpc>
                <a:spcPct val="100000"/>
              </a:lnSpc>
              <a:buFont typeface="+mj-lt"/>
              <a:buAutoNum type="alphaUcPeriod" startAt="3"/>
            </a:pPr>
            <a:r>
              <a:rPr lang="en-US" sz="1800" dirty="0">
                <a:solidFill>
                  <a:schemeClr val="tx1"/>
                </a:solidFill>
                <a:latin typeface="Arial" panose="020B0604020202020204" pitchFamily="34" charset="0"/>
                <a:cs typeface="Arial" panose="020B0604020202020204" pitchFamily="34" charset="0"/>
              </a:rPr>
              <a:t>From November 6th to 10th </a:t>
            </a:r>
            <a:r>
              <a:rPr lang="en-US" sz="1800" dirty="0" smtClean="0">
                <a:solidFill>
                  <a:schemeClr val="tx1"/>
                </a:solidFill>
                <a:latin typeface="Arial" panose="020B0604020202020204" pitchFamily="34" charset="0"/>
                <a:cs typeface="Arial" panose="020B0604020202020204" pitchFamily="34" charset="0"/>
              </a:rPr>
              <a:t>was provided an </a:t>
            </a:r>
            <a:r>
              <a:rPr lang="en-US" sz="1800" dirty="0">
                <a:solidFill>
                  <a:schemeClr val="tx1"/>
                </a:solidFill>
                <a:latin typeface="Arial" panose="020B0604020202020204" pitchFamily="34" charset="0"/>
                <a:cs typeface="Arial" panose="020B0604020202020204" pitchFamily="34" charset="0"/>
              </a:rPr>
              <a:t>"internship in the area of </a:t>
            </a:r>
            <a:r>
              <a:rPr lang="en-US" sz="1800" dirty="0" smtClean="0">
                <a:solidFill>
                  <a:schemeClr val="tx1"/>
                </a:solidFill>
                <a:latin typeface="Arial" panose="020B0604020202020204" pitchFamily="34" charset="0"/>
                <a:cs typeface="Arial" panose="020B0604020202020204" pitchFamily="34" charset="0"/>
              </a:rPr>
              <a:t>paper </a:t>
            </a:r>
            <a:r>
              <a:rPr lang="en-US" sz="1800" dirty="0">
                <a:solidFill>
                  <a:schemeClr val="tx1"/>
                </a:solidFill>
                <a:latin typeface="Arial" panose="020B0604020202020204" pitchFamily="34" charset="0"/>
                <a:cs typeface="Arial" panose="020B0604020202020204" pitchFamily="34" charset="0"/>
              </a:rPr>
              <a:t>and electronic nautical charts </a:t>
            </a:r>
            <a:r>
              <a:rPr lang="en-US" sz="1800" dirty="0" smtClean="0">
                <a:solidFill>
                  <a:schemeClr val="tx1"/>
                </a:solidFill>
                <a:latin typeface="Arial" panose="020B0604020202020204" pitchFamily="34" charset="0"/>
                <a:cs typeface="Arial" panose="020B0604020202020204" pitchFamily="34" charset="0"/>
              </a:rPr>
              <a:t>production” to </a:t>
            </a:r>
            <a:r>
              <a:rPr lang="en-US" sz="1800" dirty="0">
                <a:solidFill>
                  <a:schemeClr val="tx1"/>
                </a:solidFill>
                <a:latin typeface="Arial" panose="020B0604020202020204" pitchFamily="34" charset="0"/>
                <a:cs typeface="Arial" panose="020B0604020202020204" pitchFamily="34" charset="0"/>
              </a:rPr>
              <a:t>02 elements of the navy of Peru, in the direction of Hydrography in Veracruz</a:t>
            </a:r>
            <a:r>
              <a:rPr lang="es-MX" sz="1800" dirty="0" smtClean="0">
                <a:solidFill>
                  <a:schemeClr val="tx1"/>
                </a:solidFill>
                <a:latin typeface="Arial" panose="020B0604020202020204" pitchFamily="34" charset="0"/>
                <a:cs typeface="Arial" panose="020B0604020202020204" pitchFamily="34" charset="0"/>
              </a:rPr>
              <a:t>.</a:t>
            </a:r>
          </a:p>
          <a:p>
            <a:pPr marL="457200" indent="-457200" algn="just">
              <a:lnSpc>
                <a:spcPct val="100000"/>
              </a:lnSpc>
            </a:pPr>
            <a:endParaRPr lang="es-MX"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MX" sz="1900" dirty="0">
              <a:solidFill>
                <a:schemeClr val="tx1"/>
              </a:solidFill>
              <a:latin typeface="+mj-lt"/>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VII. Creación de Capacidades.</a:t>
            </a:r>
          </a:p>
        </p:txBody>
      </p:sp>
      <p:pic>
        <p:nvPicPr>
          <p:cNvPr id="27650" name="Picture 2" descr="C:\Users\SUBDIRCARTO\Desktop\FOTOS VISITA PERU\IMG_254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6564" y="3995352"/>
            <a:ext cx="3212755" cy="24095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1" name="Picture 3" descr="C:\Users\SUBDIRCARTO\Downloads\IMG_668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08627" y="3945922"/>
            <a:ext cx="3246766" cy="2479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2" name="Picture 4" descr="C:\Users\SUBDIRCARTO\Downloads\IMG_669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45235" y="3954166"/>
            <a:ext cx="3366528" cy="2471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15007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457200" indent="-457200" algn="just">
              <a:lnSpc>
                <a:spcPct val="100000"/>
              </a:lnSpc>
              <a:buFont typeface="+mj-lt"/>
              <a:buAutoNum type="alphaUcPeriod"/>
            </a:pPr>
            <a:endParaRPr lang="es-MX"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MX" sz="1900" dirty="0">
              <a:solidFill>
                <a:schemeClr val="tx1"/>
              </a:solidFill>
              <a:latin typeface="+mj-lt"/>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b="1" dirty="0" smtClean="0">
                <a:latin typeface="Arial" panose="020B0604020202020204" pitchFamily="34" charset="0"/>
                <a:cs typeface="Arial" panose="020B0604020202020204" pitchFamily="34" charset="0"/>
              </a:rPr>
              <a:t>VII. Capacity Building.</a:t>
            </a:r>
          </a:p>
        </p:txBody>
      </p:sp>
      <p:graphicFrame>
        <p:nvGraphicFramePr>
          <p:cNvPr id="14" name="13 Tabla"/>
          <p:cNvGraphicFramePr>
            <a:graphicFrameLocks noGrp="1"/>
          </p:cNvGraphicFramePr>
          <p:nvPr>
            <p:extLst>
              <p:ext uri="{D42A27DB-BD31-4B8C-83A1-F6EECF244321}">
                <p14:modId xmlns:p14="http://schemas.microsoft.com/office/powerpoint/2010/main" val="3679301534"/>
              </p:ext>
            </p:extLst>
          </p:nvPr>
        </p:nvGraphicFramePr>
        <p:xfrm>
          <a:off x="392045" y="1192001"/>
          <a:ext cx="11540067" cy="3026533"/>
        </p:xfrm>
        <a:graphic>
          <a:graphicData uri="http://schemas.openxmlformats.org/drawingml/2006/table">
            <a:tbl>
              <a:tblPr firstRow="1" bandRow="1">
                <a:tableStyleId>{5940675A-B579-460E-94D1-54222C63F5DA}</a:tableStyleId>
              </a:tblPr>
              <a:tblGrid>
                <a:gridCol w="3846689"/>
                <a:gridCol w="3846689"/>
                <a:gridCol w="3846689"/>
              </a:tblGrid>
              <a:tr h="340490">
                <a:tc>
                  <a:txBody>
                    <a:bodyPr/>
                    <a:lstStyle/>
                    <a:p>
                      <a:pPr algn="ctr"/>
                      <a:r>
                        <a:rPr lang="en-US" sz="1400" b="1" noProof="0" dirty="0" smtClean="0">
                          <a:solidFill>
                            <a:schemeClr val="tx1"/>
                          </a:solidFill>
                        </a:rPr>
                        <a:t>Personal </a:t>
                      </a:r>
                      <a:endParaRPr lang="en-US" sz="1400" b="1" noProof="0" dirty="0">
                        <a:solidFill>
                          <a:schemeClr val="tx1"/>
                        </a:solidFill>
                      </a:endParaRPr>
                    </a:p>
                  </a:txBody>
                  <a:tcPr anchor="ctr"/>
                </a:tc>
                <a:tc>
                  <a:txBody>
                    <a:bodyPr/>
                    <a:lstStyle/>
                    <a:p>
                      <a:pPr algn="ctr"/>
                      <a:r>
                        <a:rPr lang="en-US" sz="1400" b="1" noProof="0" dirty="0" smtClean="0">
                          <a:solidFill>
                            <a:schemeClr val="tx1"/>
                          </a:solidFill>
                        </a:rPr>
                        <a:t>Description</a:t>
                      </a:r>
                      <a:endParaRPr lang="en-US" sz="1400" b="1" noProof="0" dirty="0">
                        <a:solidFill>
                          <a:schemeClr val="tx1"/>
                        </a:solidFill>
                      </a:endParaRPr>
                    </a:p>
                  </a:txBody>
                  <a:tcPr anchor="ctr"/>
                </a:tc>
                <a:tc>
                  <a:txBody>
                    <a:bodyPr/>
                    <a:lstStyle/>
                    <a:p>
                      <a:pPr algn="ctr"/>
                      <a:r>
                        <a:rPr lang="en-US" sz="1400" b="1" noProof="0" dirty="0" smtClean="0"/>
                        <a:t>Place</a:t>
                      </a:r>
                      <a:endParaRPr lang="en-US" sz="1400" b="1" noProof="0" dirty="0"/>
                    </a:p>
                  </a:txBody>
                  <a:tcPr anchor="ctr"/>
                </a:tc>
              </a:tr>
              <a:tr h="488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err="1" smtClean="0"/>
                        <a:t>Tte</a:t>
                      </a:r>
                      <a:r>
                        <a:rPr lang="en-US" sz="1400" noProof="0" dirty="0" smtClean="0"/>
                        <a:t>. </a:t>
                      </a:r>
                      <a:r>
                        <a:rPr lang="en-US" sz="1400" noProof="0" dirty="0" err="1" smtClean="0"/>
                        <a:t>Corb</a:t>
                      </a:r>
                      <a:r>
                        <a:rPr lang="en-US" sz="1400" noProof="0" dirty="0" smtClean="0"/>
                        <a:t>.</a:t>
                      </a:r>
                      <a:r>
                        <a:rPr lang="en-US" sz="1400" baseline="0" noProof="0" dirty="0" smtClean="0"/>
                        <a:t> SIA I. Top. </a:t>
                      </a:r>
                      <a:r>
                        <a:rPr lang="en-US" sz="1400" noProof="0" dirty="0" smtClean="0"/>
                        <a:t>Cecilia Cortina </a:t>
                      </a:r>
                      <a:r>
                        <a:rPr lang="en-US" sz="1400" noProof="0" dirty="0" err="1" smtClean="0"/>
                        <a:t>Guzmán</a:t>
                      </a:r>
                      <a:endParaRPr lang="en-US" sz="1400" noProof="0" dirty="0" smtClean="0"/>
                    </a:p>
                    <a:p>
                      <a:endParaRPr lang="en-US" sz="1400" noProof="0" dirty="0">
                        <a:solidFill>
                          <a:schemeClr val="tx1"/>
                        </a:solidFill>
                      </a:endParaRPr>
                    </a:p>
                  </a:txBody>
                  <a:tcPr/>
                </a:tc>
                <a:tc>
                  <a:txBody>
                    <a:bodyPr/>
                    <a:lstStyle/>
                    <a:p>
                      <a:r>
                        <a:rPr lang="en-US" sz="1400" baseline="0" noProof="0" dirty="0" smtClean="0">
                          <a:solidFill>
                            <a:schemeClr val="tx1"/>
                          </a:solidFill>
                        </a:rPr>
                        <a:t>GEBCO Postgraduate Course on Ocean Mapping</a:t>
                      </a:r>
                      <a:endParaRPr lang="en-US" sz="1400" noProof="0" dirty="0">
                        <a:solidFill>
                          <a:schemeClr val="tx1"/>
                        </a:solidFill>
                      </a:endParaRPr>
                    </a:p>
                  </a:txBody>
                  <a:tcPr/>
                </a:tc>
                <a:tc>
                  <a:txBody>
                    <a:bodyPr/>
                    <a:lstStyle/>
                    <a:p>
                      <a:r>
                        <a:rPr lang="en-US" sz="1400" noProof="0" dirty="0" smtClean="0"/>
                        <a:t>New</a:t>
                      </a:r>
                      <a:r>
                        <a:rPr lang="en-US" sz="1400" baseline="0" noProof="0" dirty="0" smtClean="0"/>
                        <a:t> Hampshire, USA.</a:t>
                      </a:r>
                      <a:endParaRPr lang="en-US" sz="1400" noProof="0" dirty="0"/>
                    </a:p>
                  </a:txBody>
                  <a:tcPr/>
                </a:tc>
              </a:tr>
              <a:tr h="488096">
                <a:tc>
                  <a:txBody>
                    <a:bodyPr/>
                    <a:lstStyle/>
                    <a:p>
                      <a:r>
                        <a:rPr lang="en-US" sz="1400" noProof="0" dirty="0" smtClean="0">
                          <a:solidFill>
                            <a:schemeClr val="tx1"/>
                          </a:solidFill>
                        </a:rPr>
                        <a:t>Cap.</a:t>
                      </a:r>
                      <a:r>
                        <a:rPr lang="en-US" sz="1400" baseline="0" noProof="0" dirty="0" smtClean="0">
                          <a:solidFill>
                            <a:schemeClr val="tx1"/>
                          </a:solidFill>
                        </a:rPr>
                        <a:t> </a:t>
                      </a:r>
                      <a:r>
                        <a:rPr lang="en-US" sz="1400" baseline="0" noProof="0" dirty="0" err="1" smtClean="0">
                          <a:solidFill>
                            <a:schemeClr val="tx1"/>
                          </a:solidFill>
                        </a:rPr>
                        <a:t>Corb</a:t>
                      </a:r>
                      <a:r>
                        <a:rPr lang="en-US" sz="1400" baseline="0" noProof="0" dirty="0" smtClean="0">
                          <a:solidFill>
                            <a:schemeClr val="tx1"/>
                          </a:solidFill>
                        </a:rPr>
                        <a:t>. CG. EHC. </a:t>
                      </a:r>
                      <a:r>
                        <a:rPr lang="en-US" sz="1400" baseline="0" noProof="0" dirty="0" err="1" smtClean="0">
                          <a:solidFill>
                            <a:schemeClr val="tx1"/>
                          </a:solidFill>
                        </a:rPr>
                        <a:t>Simitrio</a:t>
                      </a:r>
                      <a:r>
                        <a:rPr lang="en-US" sz="1400" baseline="0" noProof="0" dirty="0" smtClean="0">
                          <a:solidFill>
                            <a:schemeClr val="tx1"/>
                          </a:solidFill>
                        </a:rPr>
                        <a:t> Morales </a:t>
                      </a:r>
                      <a:r>
                        <a:rPr lang="en-US" sz="1400" baseline="0" noProof="0" dirty="0" err="1" smtClean="0">
                          <a:solidFill>
                            <a:schemeClr val="tx1"/>
                          </a:solidFill>
                        </a:rPr>
                        <a:t>López</a:t>
                      </a:r>
                      <a:endParaRPr lang="en-US" sz="1400" noProof="0" dirty="0">
                        <a:solidFill>
                          <a:schemeClr val="tx1"/>
                        </a:solidFill>
                      </a:endParaRPr>
                    </a:p>
                  </a:txBody>
                  <a:tcPr/>
                </a:tc>
                <a:tc>
                  <a:txBody>
                    <a:bodyPr/>
                    <a:lstStyle/>
                    <a:p>
                      <a:r>
                        <a:rPr lang="en-US" sz="1400" baseline="0" noProof="0" dirty="0" err="1" smtClean="0">
                          <a:solidFill>
                            <a:schemeClr val="tx1"/>
                          </a:solidFill>
                        </a:rPr>
                        <a:t>Trainning</a:t>
                      </a:r>
                      <a:r>
                        <a:rPr lang="en-US" sz="1400" baseline="0" noProof="0" dirty="0" smtClean="0">
                          <a:solidFill>
                            <a:schemeClr val="tx1"/>
                          </a:solidFill>
                        </a:rPr>
                        <a:t> on Hydrographic Survey and Ocean Observation (Application on ENC)</a:t>
                      </a:r>
                      <a:endParaRPr lang="en-US" sz="1400" noProof="0" dirty="0">
                        <a:solidFill>
                          <a:schemeClr val="tx1"/>
                        </a:solidFill>
                      </a:endParaRPr>
                    </a:p>
                  </a:txBody>
                  <a:tcPr/>
                </a:tc>
                <a:tc>
                  <a:txBody>
                    <a:bodyPr/>
                    <a:lstStyle/>
                    <a:p>
                      <a:r>
                        <a:rPr lang="en-US" sz="1400" noProof="0" dirty="0" smtClean="0"/>
                        <a:t>(KHOA) Busan,</a:t>
                      </a:r>
                      <a:r>
                        <a:rPr lang="en-US" sz="1400" baseline="0" noProof="0" dirty="0" smtClean="0"/>
                        <a:t> South Korea</a:t>
                      </a:r>
                      <a:endParaRPr lang="en-US" sz="1400" noProof="0" dirty="0"/>
                    </a:p>
                  </a:txBody>
                  <a:tcPr/>
                </a:tc>
              </a:tr>
              <a:tr h="308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err="1" smtClean="0">
                          <a:solidFill>
                            <a:schemeClr val="tx1"/>
                          </a:solidFill>
                        </a:rPr>
                        <a:t>Tte</a:t>
                      </a:r>
                      <a:r>
                        <a:rPr lang="en-US" sz="1400" noProof="0" dirty="0" smtClean="0">
                          <a:solidFill>
                            <a:schemeClr val="tx1"/>
                          </a:solidFill>
                        </a:rPr>
                        <a:t>.</a:t>
                      </a:r>
                      <a:r>
                        <a:rPr lang="en-US" sz="1400" baseline="0" noProof="0" dirty="0" smtClean="0">
                          <a:solidFill>
                            <a:schemeClr val="tx1"/>
                          </a:solidFill>
                        </a:rPr>
                        <a:t> Frag. CG. EHC. Carlos David </a:t>
                      </a:r>
                      <a:r>
                        <a:rPr lang="en-US" sz="1400" baseline="0" noProof="0" dirty="0" err="1" smtClean="0">
                          <a:solidFill>
                            <a:schemeClr val="tx1"/>
                          </a:solidFill>
                        </a:rPr>
                        <a:t>Loyo</a:t>
                      </a:r>
                      <a:r>
                        <a:rPr lang="en-US" sz="1400" baseline="0" noProof="0" dirty="0" smtClean="0">
                          <a:solidFill>
                            <a:schemeClr val="tx1"/>
                          </a:solidFill>
                        </a:rPr>
                        <a:t> </a:t>
                      </a:r>
                      <a:r>
                        <a:rPr lang="en-US" sz="1400" baseline="0" noProof="0" dirty="0" err="1" smtClean="0">
                          <a:solidFill>
                            <a:schemeClr val="tx1"/>
                          </a:solidFill>
                        </a:rPr>
                        <a:t>Illescas</a:t>
                      </a:r>
                      <a:endParaRPr lang="en-US" sz="1400" noProof="0" dirty="0" smtClean="0">
                        <a:solidFill>
                          <a:schemeClr val="tx1"/>
                        </a:solidFill>
                      </a:endParaRPr>
                    </a:p>
                  </a:txBody>
                  <a:tcPr/>
                </a:tc>
                <a:tc>
                  <a:txBody>
                    <a:bodyPr/>
                    <a:lstStyle/>
                    <a:p>
                      <a:r>
                        <a:rPr lang="en-US" sz="1400" noProof="0" dirty="0" smtClean="0"/>
                        <a:t>Workshop on Bathymetry</a:t>
                      </a:r>
                      <a:r>
                        <a:rPr lang="en-US" sz="1400" baseline="0" noProof="0" dirty="0" smtClean="0"/>
                        <a:t> using RTK y RTG Technologies</a:t>
                      </a:r>
                      <a:endParaRPr lang="en-US" sz="1400" noProof="0" dirty="0"/>
                    </a:p>
                  </a:txBody>
                  <a:tcPr/>
                </a:tc>
                <a:tc>
                  <a:txBody>
                    <a:bodyPr/>
                    <a:lstStyle/>
                    <a:p>
                      <a:r>
                        <a:rPr lang="en-US" sz="1400" noProof="0" dirty="0" smtClean="0"/>
                        <a:t>Río</a:t>
                      </a:r>
                      <a:r>
                        <a:rPr lang="en-US" sz="1400" baseline="0" noProof="0" dirty="0" smtClean="0"/>
                        <a:t> de Janeiro</a:t>
                      </a:r>
                      <a:r>
                        <a:rPr lang="en-US" sz="1400" noProof="0" dirty="0" smtClean="0"/>
                        <a:t>, Brazil.</a:t>
                      </a:r>
                      <a:endParaRPr lang="en-US" sz="1400" noProof="0" dirty="0"/>
                    </a:p>
                  </a:txBody>
                  <a:tcPr/>
                </a:tc>
              </a:tr>
              <a:tr h="308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solidFill>
                        </a:rPr>
                        <a:t>Cap.</a:t>
                      </a:r>
                      <a:r>
                        <a:rPr lang="en-US" sz="1400" baseline="0" noProof="0" dirty="0" smtClean="0">
                          <a:solidFill>
                            <a:schemeClr val="tx1"/>
                          </a:solidFill>
                        </a:rPr>
                        <a:t> </a:t>
                      </a:r>
                      <a:r>
                        <a:rPr lang="en-US" sz="1400" baseline="0" noProof="0" dirty="0" err="1" smtClean="0">
                          <a:solidFill>
                            <a:schemeClr val="tx1"/>
                          </a:solidFill>
                        </a:rPr>
                        <a:t>Corb</a:t>
                      </a:r>
                      <a:r>
                        <a:rPr lang="en-US" sz="1400" baseline="0" noProof="0" dirty="0" smtClean="0">
                          <a:solidFill>
                            <a:schemeClr val="tx1"/>
                          </a:solidFill>
                        </a:rPr>
                        <a:t>. CG. EHC. Francisco J. Cabrera Alonso</a:t>
                      </a:r>
                      <a:endParaRPr lang="en-US" sz="1400" noProof="0" dirty="0" smtClean="0">
                        <a:solidFill>
                          <a:schemeClr val="tx1"/>
                        </a:solidFill>
                      </a:endParaRPr>
                    </a:p>
                  </a:txBody>
                  <a:tcPr/>
                </a:tc>
                <a:tc>
                  <a:txBody>
                    <a:bodyPr/>
                    <a:lstStyle/>
                    <a:p>
                      <a:r>
                        <a:rPr lang="en-US" sz="1400" noProof="0" dirty="0" smtClean="0"/>
                        <a:t>Data Management Workshop</a:t>
                      </a:r>
                      <a:endParaRPr lang="en-US" sz="1400" noProof="0" dirty="0"/>
                    </a:p>
                  </a:txBody>
                  <a:tcPr/>
                </a:tc>
                <a:tc>
                  <a:txBody>
                    <a:bodyPr/>
                    <a:lstStyle/>
                    <a:p>
                      <a:r>
                        <a:rPr lang="en-US" sz="1400" noProof="0" dirty="0" smtClean="0"/>
                        <a:t>Montevideo, Uruguay.</a:t>
                      </a:r>
                      <a:endParaRPr lang="en-US" sz="1400" noProof="0" dirty="0"/>
                    </a:p>
                  </a:txBody>
                  <a:tcPr/>
                </a:tc>
              </a:tr>
              <a:tr h="296333">
                <a:tc>
                  <a:txBody>
                    <a:bodyPr/>
                    <a:lstStyle/>
                    <a:p>
                      <a:r>
                        <a:rPr lang="en-US" sz="1400" noProof="0" dirty="0" err="1" smtClean="0"/>
                        <a:t>Tte</a:t>
                      </a:r>
                      <a:r>
                        <a:rPr lang="en-US" sz="1400" noProof="0" dirty="0" smtClean="0"/>
                        <a:t>. Nav. SIA I. Top. Cesar</a:t>
                      </a:r>
                      <a:r>
                        <a:rPr lang="en-US" sz="1400" baseline="0" noProof="0" dirty="0" smtClean="0"/>
                        <a:t> Cruz Hernández</a:t>
                      </a:r>
                      <a:endParaRPr lang="en-US" sz="1400" noProof="0" dirty="0"/>
                    </a:p>
                  </a:txBody>
                  <a:tcPr/>
                </a:tc>
                <a:tc>
                  <a:txBody>
                    <a:bodyPr/>
                    <a:lstStyle/>
                    <a:p>
                      <a:r>
                        <a:rPr lang="en-US" sz="1400" noProof="0" dirty="0" smtClean="0">
                          <a:solidFill>
                            <a:schemeClr val="tx1"/>
                          </a:solidFill>
                        </a:rPr>
                        <a:t>Digital Photogrammetry with Satellite Images</a:t>
                      </a:r>
                      <a:endParaRPr lang="en-US" sz="1400" noProof="0" dirty="0">
                        <a:solidFill>
                          <a:schemeClr val="tx1"/>
                        </a:solidFill>
                      </a:endParaRPr>
                    </a:p>
                  </a:txBody>
                  <a:tcPr/>
                </a:tc>
                <a:tc>
                  <a:txBody>
                    <a:bodyPr/>
                    <a:lstStyle/>
                    <a:p>
                      <a:r>
                        <a:rPr lang="en-US" sz="1400" noProof="0" dirty="0" smtClean="0"/>
                        <a:t>Buenos</a:t>
                      </a:r>
                      <a:r>
                        <a:rPr lang="en-US" sz="1400" baseline="0" noProof="0" dirty="0" smtClean="0"/>
                        <a:t> Aires</a:t>
                      </a:r>
                      <a:r>
                        <a:rPr lang="en-US" sz="1400" noProof="0" dirty="0" smtClean="0"/>
                        <a:t>,</a:t>
                      </a:r>
                      <a:r>
                        <a:rPr lang="en-US" sz="1400" baseline="0" noProof="0" dirty="0" smtClean="0"/>
                        <a:t> Argentina.</a:t>
                      </a:r>
                    </a:p>
                  </a:txBody>
                  <a:tcPr/>
                </a:tc>
              </a:tr>
              <a:tr h="296333">
                <a:tc>
                  <a:txBody>
                    <a:bodyPr/>
                    <a:lstStyle/>
                    <a:p>
                      <a:r>
                        <a:rPr lang="en-US" sz="1400" noProof="0" dirty="0" err="1" smtClean="0">
                          <a:solidFill>
                            <a:schemeClr val="tx1"/>
                          </a:solidFill>
                        </a:rPr>
                        <a:t>Tte</a:t>
                      </a:r>
                      <a:r>
                        <a:rPr lang="en-US" sz="1400" noProof="0" dirty="0" smtClean="0">
                          <a:solidFill>
                            <a:schemeClr val="tx1"/>
                          </a:solidFill>
                        </a:rPr>
                        <a:t>.</a:t>
                      </a:r>
                      <a:r>
                        <a:rPr lang="en-US" sz="1400" baseline="0" noProof="0" dirty="0" smtClean="0">
                          <a:solidFill>
                            <a:schemeClr val="tx1"/>
                          </a:solidFill>
                        </a:rPr>
                        <a:t> Nav. SIA I. Geog. Eliot </a:t>
                      </a:r>
                      <a:r>
                        <a:rPr lang="en-US" sz="1400" baseline="0" noProof="0" dirty="0" err="1" smtClean="0">
                          <a:solidFill>
                            <a:schemeClr val="tx1"/>
                          </a:solidFill>
                        </a:rPr>
                        <a:t>Ramírez</a:t>
                      </a:r>
                      <a:r>
                        <a:rPr lang="en-US" sz="1400" baseline="0" noProof="0" dirty="0" smtClean="0">
                          <a:solidFill>
                            <a:schemeClr val="tx1"/>
                          </a:solidFill>
                        </a:rPr>
                        <a:t> Hernández</a:t>
                      </a:r>
                      <a:endParaRPr lang="en-US" sz="1400" noProof="0" dirty="0">
                        <a:solidFill>
                          <a:schemeClr val="tx1"/>
                        </a:solidFill>
                      </a:endParaRPr>
                    </a:p>
                  </a:txBody>
                  <a:tcPr/>
                </a:tc>
                <a:tc>
                  <a:txBody>
                    <a:bodyPr/>
                    <a:lstStyle/>
                    <a:p>
                      <a:r>
                        <a:rPr lang="en-US" sz="1400" noProof="0" dirty="0" smtClean="0">
                          <a:solidFill>
                            <a:schemeClr val="tx1"/>
                          </a:solidFill>
                        </a:rPr>
                        <a:t>Technical Conference on the production of electronic nautical charts (IC-ENC)</a:t>
                      </a:r>
                      <a:endParaRPr lang="en-US" sz="1400" noProof="0" dirty="0">
                        <a:solidFill>
                          <a:schemeClr val="tx1"/>
                        </a:solidFill>
                      </a:endParaRPr>
                    </a:p>
                  </a:txBody>
                  <a:tcPr/>
                </a:tc>
                <a:tc>
                  <a:txBody>
                    <a:bodyPr/>
                    <a:lstStyle/>
                    <a:p>
                      <a:r>
                        <a:rPr lang="en-US" sz="1400" noProof="0" dirty="0" smtClean="0">
                          <a:solidFill>
                            <a:schemeClr val="tx1"/>
                          </a:solidFill>
                        </a:rPr>
                        <a:t>Copenhagen, Denmark</a:t>
                      </a:r>
                      <a:endParaRPr lang="en-US" sz="1400" noProof="0" dirty="0">
                        <a:solidFill>
                          <a:schemeClr val="tx1"/>
                        </a:solidFill>
                      </a:endParaRPr>
                    </a:p>
                  </a:txBody>
                  <a:tcPr/>
                </a:tc>
              </a:tr>
            </a:tbl>
          </a:graphicData>
        </a:graphic>
      </p:graphicFrame>
      <p:pic>
        <p:nvPicPr>
          <p:cNvPr id="15" name="Picture 1" descr="F:\2017 KHOA\Photo\0904_0914\IMG_047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615" y="4329786"/>
            <a:ext cx="3240000" cy="2160000"/>
          </a:xfrm>
          <a:prstGeom prst="rect">
            <a:avLst/>
          </a:prstGeom>
          <a:noFill/>
        </p:spPr>
      </p:pic>
      <p:pic>
        <p:nvPicPr>
          <p:cNvPr id="34818" name="Picture 2" descr="C:\Users\ADMINISTRADOR.DIGAOHM\Downloads\IMG-20171121-WA002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87418" y="4294187"/>
            <a:ext cx="3349323" cy="2232000"/>
          </a:xfrm>
          <a:prstGeom prst="rect">
            <a:avLst/>
          </a:prstGeom>
          <a:noFill/>
        </p:spPr>
      </p:pic>
      <p:pic>
        <p:nvPicPr>
          <p:cNvPr id="34819" name="Picture 3" descr="G:\DSC0650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45266" y="4299868"/>
            <a:ext cx="2976000" cy="2232000"/>
          </a:xfrm>
          <a:prstGeom prst="rect">
            <a:avLst/>
          </a:prstGeom>
          <a:noFill/>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4174778"/>
          </a:xfrm>
        </p:spPr>
        <p:txBody>
          <a:bodyPr>
            <a:noAutofit/>
          </a:bodyPr>
          <a:lstStyle/>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The </a:t>
            </a:r>
            <a:r>
              <a:rPr lang="en-US" sz="1800" dirty="0">
                <a:solidFill>
                  <a:schemeClr val="tx1"/>
                </a:solidFill>
                <a:latin typeface="Arial" panose="020B0604020202020204" pitchFamily="34" charset="0"/>
                <a:cs typeface="Arial" panose="020B0604020202020204" pitchFamily="34" charset="0"/>
              </a:rPr>
              <a:t>National </a:t>
            </a:r>
            <a:r>
              <a:rPr lang="en-US" sz="1800" dirty="0" smtClean="0">
                <a:solidFill>
                  <a:schemeClr val="tx1"/>
                </a:solidFill>
                <a:latin typeface="Arial" panose="020B0604020202020204" pitchFamily="34" charset="0"/>
                <a:cs typeface="Arial" panose="020B0604020202020204" pitchFamily="34" charset="0"/>
              </a:rPr>
              <a:t>Program of </a:t>
            </a:r>
            <a:r>
              <a:rPr lang="en-US" sz="1800" dirty="0">
                <a:solidFill>
                  <a:schemeClr val="tx1"/>
                </a:solidFill>
                <a:latin typeface="Arial" panose="020B0604020202020204" pitchFamily="34" charset="0"/>
                <a:cs typeface="Arial" panose="020B0604020202020204" pitchFamily="34" charset="0"/>
              </a:rPr>
              <a:t>Nautical Cartography was updated with a scheme containing 254 nautical charts at different scales that will serve as a master program for the planning of hydrographic surveys and nautical cartography</a:t>
            </a:r>
            <a:endParaRPr lang="es-ES"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Since July </a:t>
            </a:r>
            <a:r>
              <a:rPr lang="en-US" sz="1800" dirty="0">
                <a:solidFill>
                  <a:schemeClr val="tx1"/>
                </a:solidFill>
                <a:latin typeface="Arial" panose="020B0604020202020204" pitchFamily="34" charset="0"/>
                <a:cs typeface="Arial" panose="020B0604020202020204" pitchFamily="34" charset="0"/>
              </a:rPr>
              <a:t>2017, the Ministry of the Navy, </a:t>
            </a:r>
            <a:r>
              <a:rPr lang="en-US" sz="1800" dirty="0" smtClean="0">
                <a:solidFill>
                  <a:schemeClr val="tx1"/>
                </a:solidFill>
                <a:latin typeface="Arial" panose="020B0604020202020204" pitchFamily="34" charset="0"/>
                <a:cs typeface="Arial" panose="020B0604020202020204" pitchFamily="34" charset="0"/>
              </a:rPr>
              <a:t>assumed </a:t>
            </a:r>
            <a:r>
              <a:rPr lang="en-US" sz="1800" dirty="0">
                <a:solidFill>
                  <a:schemeClr val="tx1"/>
                </a:solidFill>
                <a:latin typeface="Arial" panose="020B0604020202020204" pitchFamily="34" charset="0"/>
                <a:cs typeface="Arial" panose="020B0604020202020204" pitchFamily="34" charset="0"/>
              </a:rPr>
              <a:t>the National Maritime Authority of the </a:t>
            </a:r>
            <a:r>
              <a:rPr lang="en-US" sz="1800" dirty="0" smtClean="0">
                <a:solidFill>
                  <a:schemeClr val="tx1"/>
                </a:solidFill>
                <a:latin typeface="Arial" panose="020B0604020202020204" pitchFamily="34" charset="0"/>
                <a:cs typeface="Arial" panose="020B0604020202020204" pitchFamily="34" charset="0"/>
              </a:rPr>
              <a:t>Mexico.</a:t>
            </a:r>
            <a:endParaRPr lang="es-MX"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From </a:t>
            </a:r>
            <a:r>
              <a:rPr lang="en-US" sz="1800" dirty="0">
                <a:solidFill>
                  <a:schemeClr val="tx1"/>
                </a:solidFill>
                <a:latin typeface="Arial" panose="020B0604020202020204" pitchFamily="34" charset="0"/>
                <a:cs typeface="Arial" panose="020B0604020202020204" pitchFamily="34" charset="0"/>
              </a:rPr>
              <a:t>February to November 2017 </a:t>
            </a:r>
            <a:r>
              <a:rPr lang="en-US" sz="1800" dirty="0" smtClean="0">
                <a:solidFill>
                  <a:schemeClr val="tx1"/>
                </a:solidFill>
                <a:latin typeface="Arial" panose="020B0604020202020204" pitchFamily="34" charset="0"/>
                <a:cs typeface="Arial" panose="020B0604020202020204" pitchFamily="34" charset="0"/>
              </a:rPr>
              <a:t>people from the Secretary of the Navy has </a:t>
            </a:r>
            <a:r>
              <a:rPr lang="en-US" sz="1800" dirty="0">
                <a:solidFill>
                  <a:schemeClr val="tx1"/>
                </a:solidFill>
                <a:latin typeface="Arial" panose="020B0604020202020204" pitchFamily="34" charset="0"/>
                <a:cs typeface="Arial" panose="020B0604020202020204" pitchFamily="34" charset="0"/>
              </a:rPr>
              <a:t>participated in seven research campaigns in the Campeche </a:t>
            </a:r>
            <a:r>
              <a:rPr lang="en-US" sz="1800" dirty="0" smtClean="0">
                <a:solidFill>
                  <a:schemeClr val="tx1"/>
                </a:solidFill>
                <a:latin typeface="Arial" panose="020B0604020202020204" pitchFamily="34" charset="0"/>
                <a:cs typeface="Arial" panose="020B0604020202020204" pitchFamily="34" charset="0"/>
              </a:rPr>
              <a:t>Bay, on </a:t>
            </a:r>
            <a:r>
              <a:rPr lang="en-US" sz="1800" dirty="0">
                <a:solidFill>
                  <a:schemeClr val="tx1"/>
                </a:solidFill>
                <a:latin typeface="Arial" panose="020B0604020202020204" pitchFamily="34" charset="0"/>
                <a:cs typeface="Arial" panose="020B0604020202020204" pitchFamily="34" charset="0"/>
              </a:rPr>
              <a:t>board the Fishing and Oceanographic Research Vessel (BIPO) </a:t>
            </a:r>
            <a:r>
              <a:rPr lang="en-US" sz="1800" dirty="0" smtClean="0">
                <a:solidFill>
                  <a:schemeClr val="tx1"/>
                </a:solidFill>
                <a:latin typeface="Arial" panose="020B0604020202020204" pitchFamily="34" charset="0"/>
                <a:cs typeface="Arial" panose="020B0604020202020204" pitchFamily="34" charset="0"/>
              </a:rPr>
              <a:t>belonging </a:t>
            </a:r>
            <a:r>
              <a:rPr lang="en-US" sz="1800" dirty="0">
                <a:solidFill>
                  <a:schemeClr val="tx1"/>
                </a:solidFill>
                <a:latin typeface="Arial" panose="020B0604020202020204" pitchFamily="34" charset="0"/>
                <a:cs typeface="Arial" panose="020B0604020202020204" pitchFamily="34" charset="0"/>
              </a:rPr>
              <a:t>to the National Fishing Institute (INAPESCA), which despite not being properly designed for use in nautical cartography, the extension of the same and the quality of the data will allow to update the cartography of this </a:t>
            </a:r>
            <a:r>
              <a:rPr lang="en-US" sz="1800" dirty="0" smtClean="0">
                <a:solidFill>
                  <a:schemeClr val="tx1"/>
                </a:solidFill>
                <a:latin typeface="Arial" panose="020B0604020202020204" pitchFamily="34" charset="0"/>
                <a:cs typeface="Arial" panose="020B0604020202020204" pitchFamily="34" charset="0"/>
              </a:rPr>
              <a:t>area.</a:t>
            </a:r>
            <a:endParaRPr lang="es-ES" sz="1800" dirty="0" smtClean="0">
              <a:solidFill>
                <a:schemeClr val="tx1"/>
              </a:solidFill>
              <a:latin typeface="Arial" panose="020B0604020202020204" pitchFamily="34" charset="0"/>
              <a:cs typeface="Arial" panose="020B0604020202020204" pitchFamily="34" charset="0"/>
            </a:endParaRPr>
          </a:p>
          <a:p>
            <a:pPr marL="406004" algn="just">
              <a:lnSpc>
                <a:spcPct val="100000"/>
              </a:lnSpc>
              <a:spcBef>
                <a:spcPts val="900"/>
              </a:spcBef>
              <a:spcAft>
                <a:spcPts val="900"/>
              </a:spcAft>
            </a:pPr>
            <a:endParaRPr lang="es-ES" sz="1800" dirty="0">
              <a:solidFill>
                <a:schemeClr val="tx1"/>
              </a:solidFill>
              <a:latin typeface="Arial" panose="020B0604020202020204" pitchFamily="34" charset="0"/>
              <a:cs typeface="Arial" panose="020B0604020202020204" pitchFamily="34" charset="0"/>
            </a:endParaRPr>
          </a:p>
          <a:p>
            <a:pPr marL="406004" algn="just">
              <a:lnSpc>
                <a:spcPct val="100000"/>
              </a:lnSpc>
              <a:spcBef>
                <a:spcPts val="900"/>
              </a:spcBef>
              <a:spcAft>
                <a:spcPts val="900"/>
              </a:spcAft>
            </a:pPr>
            <a:endParaRPr lang="es-ES" sz="1800" dirty="0">
              <a:solidFill>
                <a:schemeClr val="tx1"/>
              </a:solidFill>
              <a:latin typeface="Arial" panose="020B0604020202020204" pitchFamily="34" charset="0"/>
              <a:cs typeface="Arial" panose="020B0604020202020204" pitchFamily="34" charset="0"/>
            </a:endParaRPr>
          </a:p>
          <a:p>
            <a:pPr marL="406004" algn="just">
              <a:lnSpc>
                <a:spcPct val="100000"/>
              </a:lnSpc>
              <a:spcBef>
                <a:spcPts val="900"/>
              </a:spcBef>
              <a:spcAft>
                <a:spcPts val="900"/>
              </a:spcAft>
            </a:pPr>
            <a:endParaRPr lang="es-ES" sz="1800" dirty="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ES" sz="1800" dirty="0" smtClean="0">
              <a:solidFill>
                <a:schemeClr val="tx1"/>
              </a:solidFill>
              <a:latin typeface="Arial" panose="020B0604020202020204" pitchFamily="34" charset="0"/>
              <a:cs typeface="Arial" panose="020B0604020202020204" pitchFamily="34" charset="0"/>
            </a:endParaRPr>
          </a:p>
          <a:p>
            <a:pPr marL="457200" indent="-457200" algn="just">
              <a:lnSpc>
                <a:spcPct val="100000"/>
              </a:lnSpc>
              <a:buFont typeface="+mj-lt"/>
              <a:buAutoNum type="alphaUcPeriod"/>
            </a:pPr>
            <a:endParaRPr lang="es-ES" sz="1800" dirty="0" smtClean="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Otras actividades.</a:t>
            </a:r>
          </a:p>
        </p:txBody>
      </p:sp>
      <p:pic>
        <p:nvPicPr>
          <p:cNvPr id="10" name="3 Imag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2367" y="4076161"/>
            <a:ext cx="3582016" cy="269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410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0418" y="247655"/>
            <a:ext cx="9797143" cy="354564"/>
          </a:xfrm>
        </p:spPr>
        <p:txBody>
          <a:bodyPr anchor="t">
            <a:normAutofit fontScale="90000"/>
          </a:bodyPr>
          <a:lstStyle/>
          <a:p>
            <a:pPr algn="ctr"/>
            <a:r>
              <a:rPr lang="es-MX" sz="2700" dirty="0">
                <a:latin typeface="Arial" panose="020B0604020202020204" pitchFamily="34" charset="0"/>
                <a:cs typeface="Arial" panose="020B0604020202020204" pitchFamily="34" charset="0"/>
              </a:rPr>
              <a:t>ÍNDICE</a:t>
            </a:r>
            <a:r>
              <a:rPr lang="es-MX" sz="2400" dirty="0">
                <a:latin typeface="Arial" panose="020B0604020202020204" pitchFamily="34" charset="0"/>
                <a:cs typeface="Arial" panose="020B0604020202020204" pitchFamily="34" charset="0"/>
              </a:rPr>
              <a:t/>
            </a:r>
            <a:br>
              <a:rPr lang="es-MX" sz="2400" dirty="0">
                <a:latin typeface="Arial" panose="020B0604020202020204" pitchFamily="34" charset="0"/>
                <a:cs typeface="Arial" panose="020B0604020202020204" pitchFamily="34" charset="0"/>
              </a:rPr>
            </a:br>
            <a:r>
              <a:rPr lang="es-MX" sz="2400" dirty="0">
                <a:latin typeface="Arial" panose="020B0604020202020204" pitchFamily="34" charset="0"/>
                <a:cs typeface="Arial" panose="020B0604020202020204" pitchFamily="34" charset="0"/>
              </a:rPr>
              <a:t/>
            </a:r>
            <a:br>
              <a:rPr lang="es-MX" sz="2400" dirty="0">
                <a:latin typeface="Arial" panose="020B0604020202020204" pitchFamily="34" charset="0"/>
                <a:cs typeface="Arial" panose="020B0604020202020204" pitchFamily="34" charset="0"/>
              </a:rPr>
            </a:br>
            <a:endParaRPr lang="es-MX" sz="2400" dirty="0">
              <a:latin typeface="Arial" panose="020B0604020202020204" pitchFamily="34" charset="0"/>
              <a:cs typeface="Arial" panose="020B0604020202020204" pitchFamily="34" charset="0"/>
            </a:endParaRPr>
          </a:p>
        </p:txBody>
      </p:sp>
      <p:sp>
        <p:nvSpPr>
          <p:cNvPr id="4" name="Subtítulo 2"/>
          <p:cNvSpPr>
            <a:spLocks noGrp="1"/>
          </p:cNvSpPr>
          <p:nvPr>
            <p:ph type="body" idx="1"/>
          </p:nvPr>
        </p:nvSpPr>
        <p:spPr>
          <a:xfrm>
            <a:off x="878497" y="1191311"/>
            <a:ext cx="10906897" cy="4835610"/>
          </a:xfrm>
        </p:spPr>
        <p:txBody>
          <a:bodyPr>
            <a:noAutofit/>
          </a:bodyPr>
          <a:lstStyle/>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Organization of the Joint Directorate of Oceanography, Hydrography an Meteorology (DIGAOHM).</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Hydrographic Surveys.</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New charts and updates.</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New publications and updates.</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Maritime safety information (MSI).</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Status of C-55</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Capacity building.</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Oceanographic Activities.</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Other Activities.</a:t>
            </a:r>
          </a:p>
          <a:p>
            <a:pPr marL="514350" indent="-514350" algn="just">
              <a:lnSpc>
                <a:spcPct val="200000"/>
              </a:lnSpc>
              <a:spcBef>
                <a:spcPts val="0"/>
              </a:spcBef>
              <a:buFont typeface="+mj-lt"/>
              <a:buAutoNum type="romanUcPeriod"/>
            </a:pPr>
            <a:r>
              <a:rPr lang="en-US" sz="1600" dirty="0" smtClean="0">
                <a:solidFill>
                  <a:schemeClr val="tx1"/>
                </a:solidFill>
                <a:latin typeface="Arial" panose="020B0604020202020204" pitchFamily="34" charset="0"/>
                <a:cs typeface="Arial" panose="020B0604020202020204" pitchFamily="34" charset="0"/>
              </a:rPr>
              <a:t>Conclusions</a:t>
            </a:r>
          </a:p>
          <a:p>
            <a:pPr>
              <a:lnSpc>
                <a:spcPct val="200000"/>
              </a:lnSpc>
              <a:spcBef>
                <a:spcPts val="900"/>
              </a:spcBef>
              <a:spcAft>
                <a:spcPts val="900"/>
              </a:spcAft>
            </a:pPr>
            <a:endParaRPr lang="en-US" sz="1600" dirty="0" smtClean="0">
              <a:solidFill>
                <a:schemeClr val="tx1"/>
              </a:solidFill>
              <a:latin typeface="Arial" panose="020B0604020202020204" pitchFamily="34" charset="0"/>
              <a:cs typeface="Arial" panose="020B0604020202020204" pitchFamily="34" charset="0"/>
            </a:endParaRPr>
          </a:p>
          <a:p>
            <a:pPr>
              <a:lnSpc>
                <a:spcPct val="200000"/>
              </a:lnSpc>
              <a:spcBef>
                <a:spcPts val="900"/>
              </a:spcBef>
              <a:spcAft>
                <a:spcPts val="900"/>
              </a:spcAft>
            </a:pPr>
            <a:endParaRPr lang="en-US" sz="1600" dirty="0" smtClean="0">
              <a:solidFill>
                <a:schemeClr val="tx1"/>
              </a:solidFill>
              <a:latin typeface="Arial" panose="020B0604020202020204" pitchFamily="34" charset="0"/>
              <a:cs typeface="Arial" panose="020B0604020202020204" pitchFamily="34" charset="0"/>
            </a:endParaRPr>
          </a:p>
          <a:p>
            <a:pPr>
              <a:lnSpc>
                <a:spcPct val="200000"/>
              </a:lnSpc>
              <a:spcBef>
                <a:spcPts val="900"/>
              </a:spcBef>
              <a:spcAft>
                <a:spcPts val="900"/>
              </a:spcAft>
            </a:pPr>
            <a:endParaRPr lang="en-US" sz="1600" dirty="0" smtClean="0">
              <a:solidFill>
                <a:schemeClr val="tx1"/>
              </a:solidFill>
              <a:latin typeface="Arial" panose="020B0604020202020204" pitchFamily="34" charset="0"/>
              <a:cs typeface="Arial" panose="020B0604020202020204" pitchFamily="34" charset="0"/>
            </a:endParaRPr>
          </a:p>
          <a:p>
            <a:pPr>
              <a:lnSpc>
                <a:spcPct val="200000"/>
              </a:lnSpc>
              <a:spcBef>
                <a:spcPts val="900"/>
              </a:spcBef>
              <a:spcAft>
                <a:spcPts val="900"/>
              </a:spcAft>
            </a:pPr>
            <a:endParaRPr lang="en-US" sz="1600" dirty="0" smtClean="0">
              <a:solidFill>
                <a:schemeClr val="tx1"/>
              </a:solidFill>
              <a:latin typeface="Arial" panose="020B0604020202020204" pitchFamily="34" charset="0"/>
              <a:cs typeface="Arial" panose="020B0604020202020204" pitchFamily="34" charset="0"/>
            </a:endParaRPr>
          </a:p>
          <a:p>
            <a:pPr>
              <a:lnSpc>
                <a:spcPct val="200000"/>
              </a:lnSpc>
              <a:spcBef>
                <a:spcPts val="900"/>
              </a:spcBef>
              <a:spcAft>
                <a:spcPts val="900"/>
              </a:spcAft>
            </a:pPr>
            <a:endParaRPr lang="en-US" sz="1600" dirty="0">
              <a:solidFill>
                <a:schemeClr val="tx1"/>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927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PROMA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5310" y="4826000"/>
            <a:ext cx="1684867" cy="1735666"/>
          </a:xfrm>
          <a:prstGeom prst="rect">
            <a:avLst/>
          </a:prstGeom>
          <a:noFill/>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algn="just">
              <a:lnSpc>
                <a:spcPct val="100000"/>
              </a:lnSpc>
            </a:pPr>
            <a:r>
              <a:rPr lang="en-US" sz="1800" dirty="0">
                <a:solidFill>
                  <a:schemeClr val="tx1"/>
                </a:solidFill>
                <a:latin typeface="Arial" panose="020B0604020202020204" pitchFamily="34" charset="0"/>
                <a:cs typeface="Arial" panose="020B0604020202020204" pitchFamily="34" charset="0"/>
              </a:rPr>
              <a:t>The Mexican State through the Secretariat of the Navy carries out Oceanographic, Hydrographic and Meteorological, in order to support Naval Operations; contributing to the National Maritime Development, the safeguarding of human life at sea, safety to navigation and the protection of the marine and coastal environment, as well as the integration of the National Oceanographic Information Archive.</a:t>
            </a:r>
            <a:endParaRPr lang="es-MX"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dirty="0" smtClean="0">
                <a:latin typeface="Arial" panose="020B0604020202020204" pitchFamily="34" charset="0"/>
                <a:cs typeface="Arial" panose="020B0604020202020204" pitchFamily="34" charset="0"/>
              </a:rPr>
              <a:t>Conclusiones.</a:t>
            </a:r>
            <a:endParaRPr lang="es-MX" sz="2000" dirty="0">
              <a:latin typeface="Arial" panose="020B0604020202020204" pitchFamily="34" charset="0"/>
              <a:cs typeface="Arial" panose="020B0604020202020204" pitchFamily="34" charset="0"/>
            </a:endParaRPr>
          </a:p>
        </p:txBody>
      </p:sp>
      <p:pic>
        <p:nvPicPr>
          <p:cNvPr id="2052" name="Picture 4" desc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44239" y="2709331"/>
            <a:ext cx="3662683" cy="1744135"/>
          </a:xfrm>
          <a:prstGeom prst="rect">
            <a:avLst/>
          </a:prstGeom>
          <a:noFill/>
        </p:spPr>
      </p:pic>
      <p:pic>
        <p:nvPicPr>
          <p:cNvPr id="2054" name="Picture 6" descr="CA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6724" y="4941508"/>
            <a:ext cx="2701927" cy="1543958"/>
          </a:xfrm>
          <a:prstGeom prst="rect">
            <a:avLst/>
          </a:prstGeom>
          <a:noFill/>
        </p:spPr>
      </p:pic>
      <p:pic>
        <p:nvPicPr>
          <p:cNvPr id="2056" name="Picture 8" descr="CONACI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612842" y="4766733"/>
            <a:ext cx="1394178" cy="2091267"/>
          </a:xfrm>
          <a:prstGeom prst="rect">
            <a:avLst/>
          </a:prstGeom>
          <a:noFill/>
        </p:spPr>
      </p:pic>
      <p:pic>
        <p:nvPicPr>
          <p:cNvPr id="2060" name="Picture 12" descr="AI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76992" y="4919131"/>
            <a:ext cx="1568451" cy="1568451"/>
          </a:xfrm>
          <a:prstGeom prst="rect">
            <a:avLst/>
          </a:prstGeom>
          <a:noFill/>
        </p:spPr>
      </p:pic>
      <p:pic>
        <p:nvPicPr>
          <p:cNvPr id="2062" name="Picture 14" descr="Red Mareográfica Nacional"/>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59125" y="4893733"/>
            <a:ext cx="1591734" cy="1591734"/>
          </a:xfrm>
          <a:prstGeom prst="rect">
            <a:avLst/>
          </a:prstGeom>
          <a:noFill/>
        </p:spPr>
      </p:pic>
      <p:pic>
        <p:nvPicPr>
          <p:cNvPr id="2066" name="Picture 18" desc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5952" y="2710040"/>
            <a:ext cx="3572302" cy="1701096"/>
          </a:xfrm>
          <a:prstGeom prst="rect">
            <a:avLst/>
          </a:prstGeom>
          <a:noFill/>
        </p:spPr>
      </p:pic>
      <p:pic>
        <p:nvPicPr>
          <p:cNvPr id="2068" name="Picture 20" desc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212667" y="2709334"/>
            <a:ext cx="3619499" cy="1723571"/>
          </a:xfrm>
          <a:prstGeom prst="rect">
            <a:avLst/>
          </a:prstGeom>
          <a:noFill/>
        </p:spPr>
      </p:pic>
    </p:spTree>
    <p:extLst>
      <p:ext uri="{BB962C8B-B14F-4D97-AF65-F5344CB8AC3E}">
        <p14:creationId xmlns:p14="http://schemas.microsoft.com/office/powerpoint/2010/main" val="26136829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14400" y="76201"/>
            <a:ext cx="8229600" cy="487363"/>
          </a:xfrm>
        </p:spPr>
        <p:txBody>
          <a:bodyPr rtlCol="0">
            <a:normAutofit/>
          </a:bodyPr>
          <a:lstStyle/>
          <a:p>
            <a:pPr>
              <a:defRPr/>
            </a:pPr>
            <a:r>
              <a:rPr lang="es-MX" dirty="0" smtClean="0"/>
              <a:t>                      </a:t>
            </a:r>
            <a:r>
              <a:rPr lang="es-MX" dirty="0"/>
              <a:t> </a:t>
            </a:r>
            <a:r>
              <a:rPr lang="es-MX" dirty="0" smtClean="0"/>
              <a:t>              </a:t>
            </a:r>
            <a:endParaRPr lang="es-ES" dirty="0" smtClean="0"/>
          </a:p>
        </p:txBody>
      </p:sp>
      <p:sp>
        <p:nvSpPr>
          <p:cNvPr id="65546" name="4 Marcador de número de diapositiva"/>
          <p:cNvSpPr txBox="1">
            <a:spLocks noGrp="1"/>
          </p:cNvSpPr>
          <p:nvPr/>
        </p:nvSpPr>
        <p:spPr bwMode="auto">
          <a:xfrm>
            <a:off x="10002838" y="6497638"/>
            <a:ext cx="5715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endParaRPr lang="es-ES" sz="1200" dirty="0">
              <a:solidFill>
                <a:prstClr val="black"/>
              </a:solidFill>
              <a:latin typeface="Arial Black" pitchFamily="34" charset="0"/>
            </a:endParaRPr>
          </a:p>
        </p:txBody>
      </p:sp>
      <p:grpSp>
        <p:nvGrpSpPr>
          <p:cNvPr id="2" name="13 Grupo"/>
          <p:cNvGrpSpPr>
            <a:grpSpLocks/>
          </p:cNvGrpSpPr>
          <p:nvPr/>
        </p:nvGrpSpPr>
        <p:grpSpPr bwMode="auto">
          <a:xfrm>
            <a:off x="0" y="714375"/>
            <a:ext cx="12192000" cy="638564"/>
            <a:chOff x="-32" y="714356"/>
            <a:chExt cx="9144032" cy="223838"/>
          </a:xfrm>
        </p:grpSpPr>
        <p:sp>
          <p:nvSpPr>
            <p:cNvPr id="14" name="13 Rectángulo"/>
            <p:cNvSpPr/>
            <p:nvPr/>
          </p:nvSpPr>
          <p:spPr>
            <a:xfrm>
              <a:off x="-32" y="714356"/>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5"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grpSp>
      <p:sp>
        <p:nvSpPr>
          <p:cNvPr id="18" name="1 Título"/>
          <p:cNvSpPr txBox="1">
            <a:spLocks/>
          </p:cNvSpPr>
          <p:nvPr/>
        </p:nvSpPr>
        <p:spPr bwMode="auto">
          <a:xfrm>
            <a:off x="1681941" y="4727816"/>
            <a:ext cx="8189847" cy="11063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8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s-MX" sz="2400" dirty="0" smtClean="0">
                <a:solidFill>
                  <a:schemeClr val="bg1"/>
                </a:solidFill>
                <a:latin typeface="Arial" charset="0"/>
                <a:cs typeface="Arial" charset="0"/>
              </a:rPr>
              <a:t>DIRECCIÓN </a:t>
            </a:r>
            <a:r>
              <a:rPr lang="es-MX" sz="2400" dirty="0">
                <a:solidFill>
                  <a:schemeClr val="bg1"/>
                </a:solidFill>
                <a:latin typeface="Arial" charset="0"/>
                <a:cs typeface="Arial" charset="0"/>
              </a:rPr>
              <a:t>GENERAL ADJUNTA DE </a:t>
            </a:r>
            <a:r>
              <a:rPr lang="es-MX" sz="2400" dirty="0" smtClean="0">
                <a:solidFill>
                  <a:schemeClr val="bg1"/>
                </a:solidFill>
                <a:latin typeface="Arial" charset="0"/>
                <a:cs typeface="Arial" charset="0"/>
              </a:rPr>
              <a:t>OCEANOGRAFÍA, HIDROGRAFÍA Y METEOROLOGÍA</a:t>
            </a:r>
            <a:endParaRPr lang="es-ES" sz="2400" dirty="0">
              <a:solidFill>
                <a:schemeClr val="bg1"/>
              </a:solidFill>
              <a:latin typeface="Arial" charset="0"/>
              <a:cs typeface="Arial" charset="0"/>
            </a:endParaRPr>
          </a:p>
        </p:txBody>
      </p:sp>
      <p:sp>
        <p:nvSpPr>
          <p:cNvPr id="11" name="7 Marcador de número de diapositiva"/>
          <p:cNvSpPr>
            <a:spLocks noGrp="1"/>
          </p:cNvSpPr>
          <p:nvPr/>
        </p:nvSpPr>
        <p:spPr bwMode="auto">
          <a:xfrm>
            <a:off x="8472488" y="651986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endParaRPr lang="es-MX" sz="1200" dirty="0">
              <a:solidFill>
                <a:srgbClr val="898989"/>
              </a:solidFill>
              <a:latin typeface="Calibri" pitchFamily="34" charset="0"/>
            </a:endParaRPr>
          </a:p>
        </p:txBody>
      </p:sp>
      <p:pic>
        <p:nvPicPr>
          <p:cNvPr id="12"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09937" y="1511170"/>
            <a:ext cx="3294734" cy="303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Marcador de texto 2"/>
          <p:cNvSpPr txBox="1">
            <a:spLocks/>
          </p:cNvSpPr>
          <p:nvPr/>
        </p:nvSpPr>
        <p:spPr>
          <a:xfrm>
            <a:off x="4394718" y="6323017"/>
            <a:ext cx="3610948" cy="393694"/>
          </a:xfrm>
          <a:prstGeom prst="rect">
            <a:avLst/>
          </a:prstGeom>
          <a:solidFill>
            <a:schemeClr val="accent1">
              <a:lumMod val="75000"/>
            </a:schemeClr>
          </a:solidFill>
        </p:spPr>
        <p:txBody>
          <a:bodyPr anchor="b">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dirty="0" smtClean="0">
                <a:solidFill>
                  <a:schemeClr val="bg1"/>
                </a:solidFill>
                <a:latin typeface="Arial" panose="020B0604020202020204" pitchFamily="34" charset="0"/>
                <a:cs typeface="Arial" panose="020B0604020202020204" pitchFamily="34" charset="0"/>
              </a:rPr>
              <a:t>Diciembre de 2017.</a:t>
            </a:r>
            <a:endParaRPr lang="es-MX" dirty="0">
              <a:solidFill>
                <a:schemeClr val="bg1"/>
              </a:solidFill>
              <a:latin typeface="Arial" panose="020B0604020202020204" pitchFamily="34" charset="0"/>
              <a:cs typeface="Arial" panose="020B0604020202020204" pitchFamily="34" charset="0"/>
            </a:endParaRPr>
          </a:p>
        </p:txBody>
      </p:sp>
      <p:pic>
        <p:nvPicPr>
          <p:cNvPr id="2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556" y="36907"/>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12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ítulo 1"/>
          <p:cNvSpPr>
            <a:spLocks noGrp="1"/>
          </p:cNvSpPr>
          <p:nvPr>
            <p:ph type="title"/>
          </p:nvPr>
        </p:nvSpPr>
        <p:spPr>
          <a:xfrm>
            <a:off x="3191774" y="0"/>
            <a:ext cx="7694762" cy="770467"/>
          </a:xfrm>
        </p:spPr>
        <p:txBody>
          <a:bodyPr anchor="ctr">
            <a:noAutofit/>
          </a:bodyPr>
          <a:lstStyle/>
          <a:p>
            <a:pPr marL="514350" indent="-514350" algn="ctr">
              <a:lnSpc>
                <a:spcPct val="200000"/>
              </a:lnSpc>
              <a:spcBef>
                <a:spcPts val="0"/>
              </a:spcBef>
            </a:pPr>
            <a:r>
              <a:rPr lang="es-MX" sz="1800" b="1" dirty="0" smtClean="0">
                <a:latin typeface="Arial" panose="020B0604020202020204" pitchFamily="34" charset="0"/>
                <a:cs typeface="Arial" panose="020B0604020202020204" pitchFamily="34" charset="0"/>
              </a:rPr>
              <a:t>I. </a:t>
            </a:r>
            <a:r>
              <a:rPr lang="en-US" sz="1800" b="1" dirty="0" smtClean="0">
                <a:latin typeface="Arial" panose="020B0604020202020204" pitchFamily="34" charset="0"/>
                <a:cs typeface="Arial" panose="020B0604020202020204" pitchFamily="34" charset="0"/>
              </a:rPr>
              <a:t>Joint </a:t>
            </a:r>
            <a:r>
              <a:rPr lang="en-US" sz="1800" b="1" dirty="0">
                <a:latin typeface="Arial" panose="020B0604020202020204" pitchFamily="34" charset="0"/>
                <a:cs typeface="Arial" panose="020B0604020202020204" pitchFamily="34" charset="0"/>
              </a:rPr>
              <a:t>Directorate of Oceanography, Hydrography an </a:t>
            </a:r>
            <a:r>
              <a:rPr lang="en-US" sz="1800" b="1" dirty="0" smtClean="0">
                <a:latin typeface="Arial" panose="020B0604020202020204" pitchFamily="34" charset="0"/>
                <a:cs typeface="Arial" panose="020B0604020202020204" pitchFamily="34" charset="0"/>
              </a:rPr>
              <a:t>Meteorology.</a:t>
            </a:r>
            <a:endParaRPr lang="es-MX" sz="1800" b="1" dirty="0" smtClean="0">
              <a:latin typeface="Arial" panose="020B0604020202020204" pitchFamily="34" charset="0"/>
              <a:cs typeface="Arial" panose="020B0604020202020204" pitchFamily="34" charset="0"/>
            </a:endParaRPr>
          </a:p>
        </p:txBody>
      </p:sp>
      <p:graphicFrame>
        <p:nvGraphicFramePr>
          <p:cNvPr id="10" name="9 Diagrama"/>
          <p:cNvGraphicFramePr/>
          <p:nvPr>
            <p:extLst>
              <p:ext uri="{D42A27DB-BD31-4B8C-83A1-F6EECF244321}">
                <p14:modId xmlns:p14="http://schemas.microsoft.com/office/powerpoint/2010/main" val="412073464"/>
              </p:ext>
            </p:extLst>
          </p:nvPr>
        </p:nvGraphicFramePr>
        <p:xfrm>
          <a:off x="0" y="482599"/>
          <a:ext cx="12192000" cy="5489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2" name="11 Conector recto"/>
          <p:cNvCxnSpPr/>
          <p:nvPr/>
        </p:nvCxnSpPr>
        <p:spPr>
          <a:xfrm>
            <a:off x="8467" y="5511807"/>
            <a:ext cx="12192000" cy="1976"/>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4" name="13 Rectángulo redondeado"/>
          <p:cNvSpPr/>
          <p:nvPr/>
        </p:nvSpPr>
        <p:spPr>
          <a:xfrm>
            <a:off x="692530" y="5754826"/>
            <a:ext cx="1260425" cy="7467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14 Grupo"/>
          <p:cNvGrpSpPr/>
          <p:nvPr/>
        </p:nvGrpSpPr>
        <p:grpSpPr>
          <a:xfrm>
            <a:off x="832578" y="5878963"/>
            <a:ext cx="1260425" cy="746779"/>
            <a:chOff x="1263383" y="3807352"/>
            <a:chExt cx="945319" cy="600277"/>
          </a:xfrm>
        </p:grpSpPr>
        <p:sp>
          <p:nvSpPr>
            <p:cNvPr id="16" name="15 Rectángulo redondeado"/>
            <p:cNvSpPr/>
            <p:nvPr/>
          </p:nvSpPr>
          <p:spPr>
            <a:xfrm>
              <a:off x="1263383" y="3807352"/>
              <a:ext cx="945319" cy="6002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16 Rectángulo"/>
            <p:cNvSpPr/>
            <p:nvPr/>
          </p:nvSpPr>
          <p:spPr>
            <a:xfrm>
              <a:off x="1280965" y="3824934"/>
              <a:ext cx="910155" cy="565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1200" kern="1200" dirty="0" smtClean="0"/>
                <a:t>04 </a:t>
              </a:r>
              <a:r>
                <a:rPr lang="es-MX" sz="1200" kern="1200" dirty="0" err="1" smtClean="0"/>
                <a:t>Hydrograhic</a:t>
              </a:r>
              <a:r>
                <a:rPr lang="es-MX" sz="1200" kern="1200" dirty="0" smtClean="0"/>
                <a:t> </a:t>
              </a:r>
              <a:r>
                <a:rPr lang="es-MX" sz="1200" kern="1200" dirty="0" err="1" smtClean="0"/>
                <a:t>Survey</a:t>
              </a:r>
              <a:r>
                <a:rPr lang="es-MX" sz="1200" kern="1200" dirty="0" smtClean="0"/>
                <a:t> </a:t>
              </a:r>
              <a:r>
                <a:rPr lang="es-MX" sz="1200" kern="1200" dirty="0" err="1" smtClean="0"/>
                <a:t>Teams</a:t>
              </a:r>
              <a:endParaRPr lang="es-MX" sz="1200" kern="1200" dirty="0"/>
            </a:p>
          </p:txBody>
        </p:sp>
      </p:grpSp>
      <p:sp>
        <p:nvSpPr>
          <p:cNvPr id="18" name="17 Rectángulo redondeado"/>
          <p:cNvSpPr/>
          <p:nvPr/>
        </p:nvSpPr>
        <p:spPr>
          <a:xfrm>
            <a:off x="5288445" y="5774237"/>
            <a:ext cx="1260425" cy="7467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18 Grupo"/>
          <p:cNvGrpSpPr/>
          <p:nvPr/>
        </p:nvGrpSpPr>
        <p:grpSpPr>
          <a:xfrm>
            <a:off x="5428493" y="5898374"/>
            <a:ext cx="1260425" cy="746779"/>
            <a:chOff x="1263383" y="3807352"/>
            <a:chExt cx="945319" cy="600277"/>
          </a:xfrm>
        </p:grpSpPr>
        <p:sp>
          <p:nvSpPr>
            <p:cNvPr id="20" name="19 Rectángulo redondeado"/>
            <p:cNvSpPr/>
            <p:nvPr/>
          </p:nvSpPr>
          <p:spPr>
            <a:xfrm>
              <a:off x="1263383" y="3807352"/>
              <a:ext cx="945319" cy="6002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20 Rectángulo"/>
            <p:cNvSpPr/>
            <p:nvPr/>
          </p:nvSpPr>
          <p:spPr>
            <a:xfrm>
              <a:off x="1280965" y="3824934"/>
              <a:ext cx="910155" cy="565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900" dirty="0" smtClean="0"/>
                <a:t>ARM RIO TUXPAN </a:t>
              </a:r>
            </a:p>
            <a:p>
              <a:pPr lvl="0" algn="ctr" defTabSz="311150">
                <a:lnSpc>
                  <a:spcPct val="90000"/>
                </a:lnSpc>
                <a:spcBef>
                  <a:spcPct val="0"/>
                </a:spcBef>
                <a:spcAft>
                  <a:spcPct val="35000"/>
                </a:spcAft>
              </a:pPr>
              <a:r>
                <a:rPr lang="es-MX" sz="900" dirty="0" smtClean="0"/>
                <a:t>(BI-07)</a:t>
              </a:r>
              <a:endParaRPr lang="es-MX" sz="900" kern="1200" dirty="0"/>
            </a:p>
          </p:txBody>
        </p:sp>
      </p:grpSp>
      <p:sp>
        <p:nvSpPr>
          <p:cNvPr id="26" name="25 Rectángulo redondeado"/>
          <p:cNvSpPr/>
          <p:nvPr/>
        </p:nvSpPr>
        <p:spPr>
          <a:xfrm>
            <a:off x="10255630" y="5731126"/>
            <a:ext cx="1260425" cy="74677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7" name="26 Grupo"/>
          <p:cNvGrpSpPr/>
          <p:nvPr/>
        </p:nvGrpSpPr>
        <p:grpSpPr>
          <a:xfrm>
            <a:off x="10395678" y="5855263"/>
            <a:ext cx="1260425" cy="746779"/>
            <a:chOff x="1263383" y="3807352"/>
            <a:chExt cx="945319" cy="600277"/>
          </a:xfrm>
        </p:grpSpPr>
        <p:sp>
          <p:nvSpPr>
            <p:cNvPr id="28" name="27 Rectángulo redondeado"/>
            <p:cNvSpPr/>
            <p:nvPr/>
          </p:nvSpPr>
          <p:spPr>
            <a:xfrm>
              <a:off x="1263383" y="3807352"/>
              <a:ext cx="945319" cy="60027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28 Rectángulo"/>
            <p:cNvSpPr/>
            <p:nvPr/>
          </p:nvSpPr>
          <p:spPr>
            <a:xfrm>
              <a:off x="1280965" y="3824934"/>
              <a:ext cx="910155" cy="565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MX" sz="900" dirty="0" smtClean="0"/>
                <a:t>ARM  TECOLUTLA </a:t>
              </a:r>
            </a:p>
            <a:p>
              <a:pPr lvl="0" algn="ctr" defTabSz="311150">
                <a:lnSpc>
                  <a:spcPct val="90000"/>
                </a:lnSpc>
                <a:spcBef>
                  <a:spcPct val="0"/>
                </a:spcBef>
                <a:spcAft>
                  <a:spcPct val="35000"/>
                </a:spcAft>
              </a:pPr>
              <a:r>
                <a:rPr lang="es-MX" sz="900" dirty="0" smtClean="0"/>
                <a:t>(BI-08)</a:t>
              </a:r>
              <a:endParaRPr lang="es-MX" sz="900" kern="1200" dirty="0"/>
            </a:p>
          </p:txBody>
        </p:sp>
      </p:grpSp>
    </p:spTree>
    <p:extLst>
      <p:ext uri="{BB962C8B-B14F-4D97-AF65-F5344CB8AC3E}">
        <p14:creationId xmlns:p14="http://schemas.microsoft.com/office/powerpoint/2010/main" val="295937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Hydrographic Campaign “G-YUC-2017-9200” on the Yucatan Peninsula</a:t>
            </a: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n-US" sz="2000" b="1" dirty="0" smtClean="0">
                <a:latin typeface="Arial" panose="020B0604020202020204" pitchFamily="34" charset="0"/>
                <a:cs typeface="Arial" panose="020B0604020202020204" pitchFamily="34" charset="0"/>
              </a:rPr>
              <a:t>II. Hydrographic Surveys.</a:t>
            </a:r>
          </a:p>
        </p:txBody>
      </p:sp>
      <p:graphicFrame>
        <p:nvGraphicFramePr>
          <p:cNvPr id="10" name="9 Tabla"/>
          <p:cNvGraphicFramePr>
            <a:graphicFrameLocks noGrp="1"/>
          </p:cNvGraphicFramePr>
          <p:nvPr>
            <p:extLst>
              <p:ext uri="{D42A27DB-BD31-4B8C-83A1-F6EECF244321}">
                <p14:modId xmlns:p14="http://schemas.microsoft.com/office/powerpoint/2010/main" val="3327425484"/>
              </p:ext>
            </p:extLst>
          </p:nvPr>
        </p:nvGraphicFramePr>
        <p:xfrm>
          <a:off x="430007" y="1914184"/>
          <a:ext cx="7226385" cy="4363788"/>
        </p:xfrm>
        <a:graphic>
          <a:graphicData uri="http://schemas.openxmlformats.org/drawingml/2006/table">
            <a:tbl>
              <a:tblPr firstRow="1" bandRow="1">
                <a:tableStyleId>{5C22544A-7EE6-4342-B048-85BDC9FD1C3A}</a:tableStyleId>
              </a:tblPr>
              <a:tblGrid>
                <a:gridCol w="633716"/>
                <a:gridCol w="1572059"/>
                <a:gridCol w="3308663"/>
                <a:gridCol w="1711947"/>
              </a:tblGrid>
              <a:tr h="415028">
                <a:tc>
                  <a:txBody>
                    <a:bodyPr/>
                    <a:lstStyle/>
                    <a:p>
                      <a:pPr algn="ctr"/>
                      <a:r>
                        <a:rPr lang="es-MX" sz="2400" dirty="0" smtClean="0"/>
                        <a:t>No.</a:t>
                      </a:r>
                      <a:endParaRPr lang="es-MX" sz="2400" b="1" dirty="0">
                        <a:latin typeface="Arial" pitchFamily="34" charset="0"/>
                        <a:cs typeface="Arial" pitchFamily="34" charset="0"/>
                      </a:endParaRPr>
                    </a:p>
                  </a:txBody>
                  <a:tcPr marT="0" marB="0"/>
                </a:tc>
                <a:tc>
                  <a:txBody>
                    <a:bodyPr/>
                    <a:lstStyle/>
                    <a:p>
                      <a:pPr algn="ctr"/>
                      <a:r>
                        <a:rPr lang="es-MX" sz="2400" dirty="0" smtClean="0"/>
                        <a:t>Chart</a:t>
                      </a:r>
                      <a:endParaRPr lang="es-MX" sz="2400" b="1" dirty="0">
                        <a:latin typeface="Arial" pitchFamily="34" charset="0"/>
                        <a:cs typeface="Arial" pitchFamily="34" charset="0"/>
                      </a:endParaRPr>
                    </a:p>
                  </a:txBody>
                  <a:tcPr marT="0" marB="0"/>
                </a:tc>
                <a:tc>
                  <a:txBody>
                    <a:bodyPr/>
                    <a:lstStyle/>
                    <a:p>
                      <a:pPr algn="ctr"/>
                      <a:r>
                        <a:rPr lang="es-MX" sz="2400" dirty="0" err="1" smtClean="0"/>
                        <a:t>Description</a:t>
                      </a:r>
                      <a:endParaRPr lang="es-MX" sz="2400" b="1" dirty="0">
                        <a:latin typeface="Arial" pitchFamily="34" charset="0"/>
                        <a:cs typeface="Arial" pitchFamily="34" charset="0"/>
                      </a:endParaRPr>
                    </a:p>
                  </a:txBody>
                  <a:tcPr marT="0" marB="0"/>
                </a:tc>
                <a:tc>
                  <a:txBody>
                    <a:bodyPr/>
                    <a:lstStyle/>
                    <a:p>
                      <a:pPr algn="ctr"/>
                      <a:r>
                        <a:rPr lang="es-MX" sz="2400" dirty="0" err="1" smtClean="0"/>
                        <a:t>Scale</a:t>
                      </a:r>
                      <a:endParaRPr lang="es-MX" sz="2400" b="1" dirty="0">
                        <a:latin typeface="Arial" pitchFamily="34" charset="0"/>
                        <a:cs typeface="Arial" pitchFamily="34" charset="0"/>
                      </a:endParaRPr>
                    </a:p>
                  </a:txBody>
                  <a:tcPr marT="0" marB="0"/>
                </a:tc>
              </a:tr>
              <a:tr h="415028">
                <a:tc gridSpan="4">
                  <a:txBody>
                    <a:bodyPr/>
                    <a:lstStyle/>
                    <a:p>
                      <a:pPr algn="ctr"/>
                      <a:r>
                        <a:rPr lang="es-MX" sz="2400" dirty="0" err="1" smtClean="0"/>
                        <a:t>Updates</a:t>
                      </a:r>
                      <a:endParaRPr lang="es-MX" sz="2400" b="1" dirty="0">
                        <a:latin typeface="Arial" pitchFamily="34" charset="0"/>
                        <a:cs typeface="Arial" pitchFamily="34" charset="0"/>
                      </a:endParaRPr>
                    </a:p>
                  </a:txBody>
                  <a:tcPr marT="0" marB="0"/>
                </a:tc>
                <a:tc hMerge="1">
                  <a:txBody>
                    <a:bodyPr/>
                    <a:lstStyle/>
                    <a:p>
                      <a:endParaRPr lang="es-MX" dirty="0"/>
                    </a:p>
                  </a:txBody>
                  <a:tcPr/>
                </a:tc>
                <a:tc hMerge="1">
                  <a:txBody>
                    <a:bodyPr/>
                    <a:lstStyle/>
                    <a:p>
                      <a:endParaRPr lang="es-MX"/>
                    </a:p>
                  </a:txBody>
                  <a:tcPr/>
                </a:tc>
                <a:tc hMerge="1">
                  <a:txBody>
                    <a:bodyPr/>
                    <a:lstStyle/>
                    <a:p>
                      <a:endParaRPr lang="es-MX"/>
                    </a:p>
                  </a:txBody>
                  <a:tcPr/>
                </a:tc>
              </a:tr>
              <a:tr h="374724">
                <a:tc>
                  <a:txBody>
                    <a:bodyPr/>
                    <a:lstStyle/>
                    <a:p>
                      <a:pPr marL="0" algn="l" defTabSz="914400" rtl="0" eaLnBrk="1" latinLnBrk="0" hangingPunct="1"/>
                      <a:r>
                        <a:rPr lang="es-MX" sz="2400" kern="1200" baseline="30000" dirty="0" smtClean="0"/>
                        <a:t>1</a:t>
                      </a:r>
                      <a:endParaRPr lang="es-MX" sz="2400" b="1" kern="1200" baseline="30000" dirty="0" smtClean="0">
                        <a:solidFill>
                          <a:prstClr val="black"/>
                        </a:solidFill>
                        <a:latin typeface="Arial" pitchFamily="34" charset="0"/>
                        <a:ea typeface="+mn-ea"/>
                        <a:cs typeface="Arial" pitchFamily="34" charset="0"/>
                      </a:endParaRPr>
                    </a:p>
                  </a:txBody>
                  <a:tcPr marT="36000" marB="0"/>
                </a:tc>
                <a:tc>
                  <a:txBody>
                    <a:bodyPr/>
                    <a:lstStyle/>
                    <a:p>
                      <a:pPr marL="0" algn="l" defTabSz="914400" rtl="0" eaLnBrk="1" latinLnBrk="0" hangingPunct="1"/>
                      <a:r>
                        <a:rPr lang="es-MX" sz="2400" b="0" kern="1200" baseline="30000" dirty="0" smtClean="0">
                          <a:solidFill>
                            <a:prstClr val="black"/>
                          </a:solidFill>
                          <a:latin typeface="+mn-lt"/>
                          <a:ea typeface="+mn-ea"/>
                          <a:cs typeface="Arial" pitchFamily="34" charset="0"/>
                        </a:rPr>
                        <a:t>MX  92110</a:t>
                      </a: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err="1" smtClean="0"/>
                        <a:t>Chiquila</a:t>
                      </a:r>
                      <a:r>
                        <a:rPr lang="es-MX" sz="2400" kern="1200" baseline="30000" dirty="0" smtClean="0"/>
                        <a:t> (Isla Holbox), Q. Roo</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latin typeface="+mn-lt"/>
                        </a:rPr>
                        <a:t>1:15,000</a:t>
                      </a:r>
                      <a:endParaRPr lang="es-MX" sz="2400" b="1" kern="1200" baseline="30000" dirty="0" smtClean="0">
                        <a:solidFill>
                          <a:prstClr val="black"/>
                        </a:solidFill>
                        <a:latin typeface="+mn-lt"/>
                        <a:ea typeface="+mn-ea"/>
                        <a:cs typeface="Arial" pitchFamily="34" charset="0"/>
                      </a:endParaRPr>
                    </a:p>
                  </a:txBody>
                  <a:tcPr marT="72000" marB="0"/>
                </a:tc>
              </a:tr>
              <a:tr h="374724">
                <a:tc>
                  <a:txBody>
                    <a:bodyPr/>
                    <a:lstStyle/>
                    <a:p>
                      <a:pPr marL="0" algn="l" defTabSz="914400" rtl="0" eaLnBrk="1" latinLnBrk="0" hangingPunct="1"/>
                      <a:r>
                        <a:rPr lang="es-MX" sz="2400" kern="1200" baseline="30000" dirty="0" smtClean="0"/>
                        <a:t>2</a:t>
                      </a:r>
                      <a:endParaRPr lang="es-MX" sz="2400" b="1" kern="1200" baseline="30000" dirty="0" smtClean="0">
                        <a:solidFill>
                          <a:prstClr val="black"/>
                        </a:solidFill>
                        <a:latin typeface="Arial" pitchFamily="34" charset="0"/>
                        <a:ea typeface="+mn-ea"/>
                        <a:cs typeface="Arial" pitchFamily="34" charset="0"/>
                      </a:endParaRPr>
                    </a:p>
                  </a:txBody>
                  <a:tcPr marT="36000" marB="0"/>
                </a:tc>
                <a:tc>
                  <a:txBody>
                    <a:bodyPr/>
                    <a:lstStyle/>
                    <a:p>
                      <a:pPr marL="0" algn="l" defTabSz="914400" rtl="0" eaLnBrk="1" latinLnBrk="0" hangingPunct="1"/>
                      <a:r>
                        <a:rPr lang="es-MX" sz="2400" b="0" kern="1200" baseline="30000" dirty="0" smtClean="0">
                          <a:solidFill>
                            <a:prstClr val="black"/>
                          </a:solidFill>
                          <a:latin typeface="+mn-lt"/>
                          <a:ea typeface="+mn-ea"/>
                          <a:cs typeface="Arial" pitchFamily="34" charset="0"/>
                        </a:rPr>
                        <a:t>MX  92201</a:t>
                      </a: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Isla Mujeres, Q. Roo</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latin typeface="+mn-lt"/>
                        </a:rPr>
                        <a:t>1:4,000</a:t>
                      </a:r>
                      <a:endParaRPr lang="es-MX" sz="2400" b="1" kern="1200" baseline="30000" dirty="0" smtClean="0">
                        <a:solidFill>
                          <a:prstClr val="black"/>
                        </a:solidFill>
                        <a:latin typeface="+mn-lt"/>
                        <a:ea typeface="+mn-ea"/>
                        <a:cs typeface="Arial" pitchFamily="34" charset="0"/>
                      </a:endParaRPr>
                    </a:p>
                  </a:txBody>
                  <a:tcPr marT="72000" marB="0"/>
                </a:tc>
              </a:tr>
              <a:tr h="374724">
                <a:tc>
                  <a:txBody>
                    <a:bodyPr/>
                    <a:lstStyle/>
                    <a:p>
                      <a:pPr marL="0" algn="l" defTabSz="914400" rtl="0" eaLnBrk="1" latinLnBrk="0" hangingPunct="1"/>
                      <a:r>
                        <a:rPr lang="es-MX" sz="2400" kern="1200" baseline="30000" dirty="0" smtClean="0"/>
                        <a:t>3</a:t>
                      </a:r>
                      <a:endParaRPr lang="es-MX" sz="2400" b="1" kern="1200" baseline="30000" dirty="0" smtClean="0">
                        <a:solidFill>
                          <a:prstClr val="black"/>
                        </a:solidFill>
                        <a:latin typeface="Arial" pitchFamily="34" charset="0"/>
                        <a:ea typeface="+mn-ea"/>
                        <a:cs typeface="Arial" pitchFamily="34" charset="0"/>
                      </a:endParaRPr>
                    </a:p>
                  </a:txBody>
                  <a:tcPr marT="36000" marB="0"/>
                </a:tc>
                <a:tc>
                  <a:txBody>
                    <a:bodyPr/>
                    <a:lstStyle/>
                    <a:p>
                      <a:pPr marL="0" algn="l" defTabSz="914400" rtl="0" eaLnBrk="1" latinLnBrk="0" hangingPunct="1"/>
                      <a:r>
                        <a:rPr lang="es-MX" sz="2400" kern="1200" baseline="30000" dirty="0" smtClean="0"/>
                        <a:t>MX  92202</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Punta Sam, Q. Roo</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1:4,000</a:t>
                      </a:r>
                      <a:endParaRPr lang="es-MX" sz="2400" b="1" kern="1200" baseline="30000" dirty="0" smtClean="0">
                        <a:solidFill>
                          <a:prstClr val="black"/>
                        </a:solidFill>
                        <a:latin typeface="Arial" pitchFamily="34" charset="0"/>
                        <a:ea typeface="+mn-ea"/>
                        <a:cs typeface="Arial" pitchFamily="34" charset="0"/>
                      </a:endParaRPr>
                    </a:p>
                  </a:txBody>
                  <a:tcPr marT="72000" marB="0"/>
                </a:tc>
              </a:tr>
              <a:tr h="415028">
                <a:tc gridSpan="4">
                  <a:txBody>
                    <a:bodyPr/>
                    <a:lstStyle/>
                    <a:p>
                      <a:pPr algn="ctr"/>
                      <a:r>
                        <a:rPr lang="es-MX" sz="2400" dirty="0" smtClean="0"/>
                        <a:t>New</a:t>
                      </a:r>
                      <a:endParaRPr lang="es-MX" sz="2400" b="1" dirty="0">
                        <a:latin typeface="Arial" pitchFamily="34" charset="0"/>
                        <a:cs typeface="Arial" pitchFamily="34" charset="0"/>
                      </a:endParaRPr>
                    </a:p>
                  </a:txBody>
                  <a:tcPr marT="0" marB="0"/>
                </a:tc>
                <a:tc hMerge="1">
                  <a:txBody>
                    <a:bodyPr/>
                    <a:lstStyle/>
                    <a:p>
                      <a:endParaRPr lang="es-MX" dirty="0"/>
                    </a:p>
                  </a:txBody>
                  <a:tcPr/>
                </a:tc>
                <a:tc hMerge="1">
                  <a:txBody>
                    <a:bodyPr/>
                    <a:lstStyle/>
                    <a:p>
                      <a:endParaRPr lang="es-MX"/>
                    </a:p>
                  </a:txBody>
                  <a:tcPr/>
                </a:tc>
                <a:tc hMerge="1">
                  <a:txBody>
                    <a:bodyPr/>
                    <a:lstStyle/>
                    <a:p>
                      <a:endParaRPr lang="es-MX"/>
                    </a:p>
                  </a:txBody>
                  <a:tcPr/>
                </a:tc>
              </a:tr>
              <a:tr h="374724">
                <a:tc>
                  <a:txBody>
                    <a:bodyPr/>
                    <a:lstStyle/>
                    <a:p>
                      <a:pPr marL="0" algn="l" defTabSz="914400" rtl="0" eaLnBrk="1" latinLnBrk="0" hangingPunct="1"/>
                      <a:r>
                        <a:rPr lang="es-MX" sz="2400" kern="1200" baseline="30000" dirty="0" smtClean="0"/>
                        <a:t>1</a:t>
                      </a:r>
                      <a:endParaRPr lang="es-MX" sz="2400" b="1" kern="1200" baseline="30000" dirty="0" smtClean="0">
                        <a:solidFill>
                          <a:prstClr val="black"/>
                        </a:solidFill>
                        <a:latin typeface="Arial" pitchFamily="34" charset="0"/>
                        <a:ea typeface="+mn-ea"/>
                        <a:cs typeface="Arial" pitchFamily="34" charset="0"/>
                      </a:endParaRPr>
                    </a:p>
                  </a:txBody>
                  <a:tcPr marT="36000" marB="0"/>
                </a:tc>
                <a:tc>
                  <a:txBody>
                    <a:bodyPr/>
                    <a:lstStyle/>
                    <a:p>
                      <a:pPr marL="0" algn="l" defTabSz="914400" rtl="0" eaLnBrk="1" latinLnBrk="0" hangingPunct="1"/>
                      <a:r>
                        <a:rPr lang="es-MX" sz="2400" b="0" kern="1200" baseline="30000" dirty="0" smtClean="0">
                          <a:solidFill>
                            <a:prstClr val="black"/>
                          </a:solidFill>
                          <a:latin typeface="+mn-lt"/>
                          <a:ea typeface="+mn-ea"/>
                          <a:cs typeface="Arial" pitchFamily="34" charset="0"/>
                        </a:rPr>
                        <a:t>MX  92200</a:t>
                      </a: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Isla Mujeres, </a:t>
                      </a:r>
                      <a:r>
                        <a:rPr lang="es-MX" sz="2400" kern="1200" baseline="30000" dirty="0" err="1" smtClean="0"/>
                        <a:t>Cancun</a:t>
                      </a:r>
                      <a:r>
                        <a:rPr lang="es-MX" sz="2400" kern="1200" baseline="30000" dirty="0" smtClean="0"/>
                        <a:t>, Q. Roo y </a:t>
                      </a:r>
                      <a:r>
                        <a:rPr lang="es-MX" sz="2400" kern="1200" baseline="30000" dirty="0" err="1" smtClean="0"/>
                        <a:t>Prox</a:t>
                      </a:r>
                      <a:r>
                        <a:rPr lang="es-MX" sz="2400" kern="1200" baseline="30000" dirty="0" smtClean="0"/>
                        <a:t>.</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latin typeface="+mn-lt"/>
                        </a:rPr>
                        <a:t>1:35,000</a:t>
                      </a:r>
                      <a:endParaRPr lang="es-MX" sz="2400" b="1" kern="1200" baseline="30000" dirty="0" smtClean="0">
                        <a:solidFill>
                          <a:prstClr val="black"/>
                        </a:solidFill>
                        <a:latin typeface="+mn-lt"/>
                        <a:ea typeface="+mn-ea"/>
                        <a:cs typeface="Arial" pitchFamily="34" charset="0"/>
                      </a:endParaRPr>
                    </a:p>
                  </a:txBody>
                  <a:tcPr marT="72000" marB="0"/>
                </a:tc>
              </a:tr>
              <a:tr h="374724">
                <a:tc>
                  <a:txBody>
                    <a:bodyPr/>
                    <a:lstStyle/>
                    <a:p>
                      <a:pPr marL="0" algn="l" defTabSz="914400" rtl="0" eaLnBrk="1" latinLnBrk="0" hangingPunct="1"/>
                      <a:r>
                        <a:rPr lang="es-MX" sz="2400" kern="1200" baseline="30000" dirty="0" smtClean="0"/>
                        <a:t>2</a:t>
                      </a:r>
                      <a:endParaRPr lang="es-MX" sz="2400" b="1" kern="1200" baseline="30000" dirty="0" smtClean="0">
                        <a:solidFill>
                          <a:prstClr val="black"/>
                        </a:solidFill>
                        <a:latin typeface="Arial" pitchFamily="34" charset="0"/>
                        <a:ea typeface="+mn-ea"/>
                        <a:cs typeface="Arial" pitchFamily="34" charset="0"/>
                      </a:endParaRPr>
                    </a:p>
                  </a:txBody>
                  <a:tcPr marT="36000" marB="0"/>
                </a:tc>
                <a:tc>
                  <a:txBody>
                    <a:bodyPr/>
                    <a:lstStyle/>
                    <a:p>
                      <a:pPr marL="0" algn="l" defTabSz="914400" rtl="0" eaLnBrk="1" latinLnBrk="0" hangingPunct="1"/>
                      <a:r>
                        <a:rPr lang="es-MX" sz="2400" kern="1200" baseline="30000" dirty="0" smtClean="0"/>
                        <a:t>MX  92202</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Puerto Juárez, Q. Roo</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1:4,000</a:t>
                      </a:r>
                      <a:endParaRPr lang="es-MX" sz="2400" b="1" kern="1200" baseline="30000" dirty="0" smtClean="0">
                        <a:solidFill>
                          <a:prstClr val="black"/>
                        </a:solidFill>
                        <a:latin typeface="Arial" pitchFamily="34" charset="0"/>
                        <a:ea typeface="+mn-ea"/>
                        <a:cs typeface="Arial" pitchFamily="34" charset="0"/>
                      </a:endParaRPr>
                    </a:p>
                  </a:txBody>
                  <a:tcPr marT="72000" marB="0"/>
                </a:tc>
              </a:tr>
              <a:tr h="415028">
                <a:tc>
                  <a:txBody>
                    <a:bodyPr/>
                    <a:lstStyle/>
                    <a:p>
                      <a:pPr marL="0" algn="l" defTabSz="914400" rtl="0" eaLnBrk="1" latinLnBrk="0" hangingPunct="1"/>
                      <a:r>
                        <a:rPr lang="es-MX" sz="2400" kern="1200" baseline="30000" dirty="0" smtClean="0"/>
                        <a:t>3</a:t>
                      </a:r>
                      <a:endParaRPr lang="es-MX" sz="2400" b="1" kern="1200" baseline="30000" dirty="0" smtClean="0">
                        <a:solidFill>
                          <a:prstClr val="black"/>
                        </a:solidFill>
                        <a:latin typeface="Arial" pitchFamily="34" charset="0"/>
                        <a:ea typeface="+mn-ea"/>
                        <a:cs typeface="Arial" pitchFamily="34" charset="0"/>
                      </a:endParaRPr>
                    </a:p>
                  </a:txBody>
                  <a:tcPr marT="36000" marB="0"/>
                </a:tc>
                <a:tc>
                  <a:txBody>
                    <a:bodyPr/>
                    <a:lstStyle/>
                    <a:p>
                      <a:pPr marL="0" algn="l" defTabSz="914400" rtl="0" eaLnBrk="1" latinLnBrk="0" hangingPunct="1"/>
                      <a:r>
                        <a:rPr lang="es-MX" sz="2400" b="0" kern="1200" baseline="30000" dirty="0" smtClean="0">
                          <a:solidFill>
                            <a:prstClr val="black"/>
                          </a:solidFill>
                          <a:latin typeface="+mn-lt"/>
                          <a:ea typeface="+mn-ea"/>
                          <a:cs typeface="Arial" pitchFamily="34" charset="0"/>
                        </a:rPr>
                        <a:t>MX  92020</a:t>
                      </a:r>
                    </a:p>
                  </a:txBody>
                  <a:tcPr marT="72000" marB="0"/>
                </a:tc>
                <a:tc>
                  <a:txBody>
                    <a:bodyPr/>
                    <a:lstStyle/>
                    <a:p>
                      <a:r>
                        <a:rPr lang="es-ES" sz="2400" baseline="30000" dirty="0" smtClean="0"/>
                        <a:t>San Felipe, </a:t>
                      </a:r>
                      <a:r>
                        <a:rPr lang="es-ES" sz="2400" baseline="30000" dirty="0" err="1" smtClean="0"/>
                        <a:t>Yuc</a:t>
                      </a:r>
                      <a:r>
                        <a:rPr lang="es-ES" sz="2400" baseline="30000" dirty="0" smtClean="0"/>
                        <a:t>. (Rio Lagartos)</a:t>
                      </a:r>
                      <a:endParaRPr lang="es-MX" sz="2400" b="1" dirty="0">
                        <a:latin typeface="Arial" pitchFamily="34" charset="0"/>
                        <a:cs typeface="Arial" pitchFamily="34" charset="0"/>
                      </a:endParaRPr>
                    </a:p>
                  </a:txBody>
                  <a:tcPr marT="0" marB="0"/>
                </a:tc>
                <a:tc>
                  <a:txBody>
                    <a:bodyPr/>
                    <a:lstStyle/>
                    <a:p>
                      <a:r>
                        <a:rPr lang="es-ES" sz="2400" baseline="30000" dirty="0" smtClean="0"/>
                        <a:t>1:15,000</a:t>
                      </a:r>
                      <a:endParaRPr lang="es-MX" sz="2400" b="1" dirty="0">
                        <a:latin typeface="Arial" pitchFamily="34" charset="0"/>
                        <a:cs typeface="Arial" pitchFamily="34" charset="0"/>
                      </a:endParaRPr>
                    </a:p>
                  </a:txBody>
                  <a:tcPr marT="0" marB="0"/>
                </a:tc>
              </a:tr>
              <a:tr h="415028">
                <a:tc>
                  <a:txBody>
                    <a:bodyPr/>
                    <a:lstStyle/>
                    <a:p>
                      <a:pPr marL="0" algn="l" defTabSz="914400" rtl="0" eaLnBrk="1" latinLnBrk="0" hangingPunct="1"/>
                      <a:r>
                        <a:rPr lang="es-MX" sz="2400" kern="1200" baseline="30000" dirty="0" smtClean="0"/>
                        <a:t>4</a:t>
                      </a:r>
                      <a:endParaRPr lang="es-MX" sz="2400" b="1" kern="1200" baseline="30000" dirty="0" smtClean="0">
                        <a:solidFill>
                          <a:prstClr val="black"/>
                        </a:solidFill>
                        <a:latin typeface="Arial" pitchFamily="34" charset="0"/>
                        <a:ea typeface="+mn-ea"/>
                        <a:cs typeface="Arial" pitchFamily="34" charset="0"/>
                      </a:endParaRPr>
                    </a:p>
                  </a:txBody>
                  <a:tcPr marT="36000" marB="0"/>
                </a:tc>
                <a:tc>
                  <a:txBody>
                    <a:bodyPr/>
                    <a:lstStyle/>
                    <a:p>
                      <a:pPr marL="0" algn="l" defTabSz="914400" rtl="0" eaLnBrk="1" latinLnBrk="0" hangingPunct="1"/>
                      <a:r>
                        <a:rPr lang="es-MX" sz="2400" b="0" kern="1200" baseline="30000" dirty="0" smtClean="0">
                          <a:solidFill>
                            <a:prstClr val="black"/>
                          </a:solidFill>
                          <a:latin typeface="+mn-lt"/>
                          <a:ea typeface="+mn-ea"/>
                          <a:cs typeface="Arial" pitchFamily="34" charset="0"/>
                        </a:rPr>
                        <a:t>MX  92021</a:t>
                      </a:r>
                    </a:p>
                  </a:txBody>
                  <a:tcPr marT="72000" marB="0"/>
                </a:tc>
                <a:tc>
                  <a:txBody>
                    <a:bodyPr/>
                    <a:lstStyle/>
                    <a:p>
                      <a:r>
                        <a:rPr lang="es-ES" sz="2400" baseline="30000" dirty="0" smtClean="0"/>
                        <a:t>Fondeadero</a:t>
                      </a:r>
                      <a:r>
                        <a:rPr lang="es-ES" sz="2400" baseline="0" dirty="0" smtClean="0"/>
                        <a:t> </a:t>
                      </a:r>
                      <a:r>
                        <a:rPr lang="es-ES" sz="2400" baseline="30000" dirty="0" smtClean="0"/>
                        <a:t>San Felipe, </a:t>
                      </a:r>
                      <a:r>
                        <a:rPr lang="es-ES" sz="2400" baseline="30000" dirty="0" err="1" smtClean="0"/>
                        <a:t>Yuc</a:t>
                      </a:r>
                      <a:r>
                        <a:rPr lang="es-ES" sz="2400" baseline="30000" dirty="0" smtClean="0"/>
                        <a:t>. </a:t>
                      </a:r>
                      <a:endParaRPr lang="es-MX" sz="2400" b="1" dirty="0">
                        <a:latin typeface="Arial" pitchFamily="34" charset="0"/>
                        <a:cs typeface="Arial" pitchFamily="34" charset="0"/>
                      </a:endParaRPr>
                    </a:p>
                  </a:txBody>
                  <a:tcPr marT="0" marB="0"/>
                </a:tc>
                <a:tc>
                  <a:txBody>
                    <a:bodyPr/>
                    <a:lstStyle/>
                    <a:p>
                      <a:r>
                        <a:rPr lang="es-ES" sz="2400" baseline="30000" dirty="0" smtClean="0"/>
                        <a:t>1:3,000</a:t>
                      </a:r>
                      <a:endParaRPr lang="es-MX" sz="2400" b="1" dirty="0">
                        <a:latin typeface="Arial" pitchFamily="34" charset="0"/>
                        <a:cs typeface="Arial" pitchFamily="34" charset="0"/>
                      </a:endParaRPr>
                    </a:p>
                  </a:txBody>
                  <a:tcPr marT="0" marB="0"/>
                </a:tc>
              </a:tr>
              <a:tr h="415028">
                <a:tc>
                  <a:txBody>
                    <a:bodyPr/>
                    <a:lstStyle/>
                    <a:p>
                      <a:pPr marL="0" algn="l" defTabSz="914400" rtl="0" eaLnBrk="1" latinLnBrk="0" hangingPunct="1"/>
                      <a:r>
                        <a:rPr lang="es-MX" sz="2400" kern="1200" baseline="30000" dirty="0" smtClean="0"/>
                        <a:t>5</a:t>
                      </a:r>
                      <a:endParaRPr lang="es-MX" sz="2400" b="1" kern="1200" baseline="30000" dirty="0" smtClean="0">
                        <a:solidFill>
                          <a:prstClr val="black"/>
                        </a:solidFill>
                        <a:latin typeface="Arial" pitchFamily="34" charset="0"/>
                        <a:ea typeface="+mn-ea"/>
                        <a:cs typeface="Arial" pitchFamily="34" charset="0"/>
                      </a:endParaRPr>
                    </a:p>
                  </a:txBody>
                  <a:tcPr marT="36000" marB="0"/>
                </a:tc>
                <a:tc>
                  <a:txBody>
                    <a:bodyPr/>
                    <a:lstStyle/>
                    <a:p>
                      <a:pPr marL="0" algn="l" defTabSz="914400" rtl="0" eaLnBrk="1" latinLnBrk="0" hangingPunct="1"/>
                      <a:r>
                        <a:rPr lang="es-MX" sz="2400" kern="1200" baseline="30000" dirty="0" smtClean="0"/>
                        <a:t>MX  92022</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baseline="30000" dirty="0" smtClean="0"/>
                        <a:t>Fondeadero</a:t>
                      </a:r>
                      <a:r>
                        <a:rPr lang="es-ES" sz="2400" baseline="0" dirty="0" smtClean="0"/>
                        <a:t> </a:t>
                      </a:r>
                      <a:r>
                        <a:rPr lang="es-ES" sz="2400" baseline="30000" dirty="0" smtClean="0"/>
                        <a:t>Rio Lagartos, </a:t>
                      </a:r>
                      <a:r>
                        <a:rPr lang="es-ES" sz="2400" baseline="30000" dirty="0" err="1" smtClean="0"/>
                        <a:t>Yuc</a:t>
                      </a:r>
                      <a:r>
                        <a:rPr lang="es-ES" sz="2400" baseline="30000" dirty="0" smtClean="0"/>
                        <a:t>. </a:t>
                      </a:r>
                      <a:endParaRPr lang="es-MX" sz="2400" b="1" dirty="0" smtClean="0">
                        <a:latin typeface="Arial" pitchFamily="34" charset="0"/>
                        <a:cs typeface="Arial" pitchFamily="34" charset="0"/>
                      </a:endParaRPr>
                    </a:p>
                  </a:txBody>
                  <a:tcPr marT="0" marB="0"/>
                </a:tc>
                <a:tc>
                  <a:txBody>
                    <a:bodyPr/>
                    <a:lstStyle/>
                    <a:p>
                      <a:r>
                        <a:rPr lang="es-ES" sz="2400" baseline="30000" dirty="0" smtClean="0"/>
                        <a:t>1:4,000</a:t>
                      </a:r>
                      <a:endParaRPr lang="es-MX" sz="2400" b="1" dirty="0">
                        <a:latin typeface="Arial" pitchFamily="34" charset="0"/>
                        <a:cs typeface="Arial" pitchFamily="34" charset="0"/>
                      </a:endParaRPr>
                    </a:p>
                  </a:txBody>
                  <a:tcPr marT="0" marB="0"/>
                </a:tc>
              </a:tr>
            </a:tbl>
          </a:graphicData>
        </a:graphic>
      </p:graphicFrame>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8531" y="3905582"/>
            <a:ext cx="3462779" cy="2373369"/>
          </a:xfrm>
          <a:prstGeom prst="rect">
            <a:avLst/>
          </a:prstGeom>
          <a:noFill/>
          <a:ln w="9525">
            <a:noFill/>
            <a:miter lim="800000"/>
            <a:headEnd/>
            <a:tailEnd/>
          </a:ln>
          <a:effectLst/>
        </p:spPr>
      </p:pic>
      <p:pic>
        <p:nvPicPr>
          <p:cNvPr id="1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l="13672" t="15909" r="52539" b="10858"/>
          <a:stretch>
            <a:fillRect/>
          </a:stretch>
        </p:blipFill>
        <p:spPr bwMode="auto">
          <a:xfrm>
            <a:off x="8388531" y="1267491"/>
            <a:ext cx="3462779" cy="2321870"/>
          </a:xfrm>
          <a:prstGeom prst="rect">
            <a:avLst/>
          </a:prstGeom>
          <a:noFill/>
          <a:ln w="9525">
            <a:noFill/>
            <a:miter lim="800000"/>
            <a:headEnd/>
            <a:tailEnd/>
          </a:ln>
          <a:effectLst/>
        </p:spPr>
      </p:pic>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457200" indent="-457200" algn="just">
              <a:lnSpc>
                <a:spcPct val="100000"/>
              </a:lnSpc>
              <a:buFont typeface="+mj-lt"/>
              <a:buAutoNum type="alphaUcPeriod"/>
            </a:pPr>
            <a:r>
              <a:rPr lang="en-US" sz="1800" dirty="0">
                <a:solidFill>
                  <a:schemeClr val="tx1"/>
                </a:solidFill>
                <a:latin typeface="Arial" panose="020B0604020202020204" pitchFamily="34" charset="0"/>
                <a:cs typeface="Arial" panose="020B0604020202020204" pitchFamily="34" charset="0"/>
              </a:rPr>
              <a:t>Hydrographic </a:t>
            </a:r>
            <a:r>
              <a:rPr lang="en-US" sz="1800" dirty="0" smtClean="0">
                <a:solidFill>
                  <a:schemeClr val="tx1"/>
                </a:solidFill>
                <a:latin typeface="Arial" panose="020B0604020202020204" pitchFamily="34" charset="0"/>
                <a:cs typeface="Arial" panose="020B0604020202020204" pitchFamily="34" charset="0"/>
              </a:rPr>
              <a:t>Campaign </a:t>
            </a:r>
            <a:r>
              <a:rPr lang="es-ES" sz="1800" dirty="0" smtClean="0">
                <a:solidFill>
                  <a:schemeClr val="tx1"/>
                </a:solidFill>
                <a:latin typeface="Arial" panose="020B0604020202020204" pitchFamily="34" charset="0"/>
                <a:cs typeface="Arial" panose="020B0604020202020204" pitchFamily="34" charset="0"/>
              </a:rPr>
              <a:t>“G-VER-2017-82112” </a:t>
            </a:r>
            <a:r>
              <a:rPr lang="es-ES" sz="1800" dirty="0" err="1" smtClean="0">
                <a:solidFill>
                  <a:schemeClr val="tx1"/>
                </a:solidFill>
                <a:latin typeface="Arial" panose="020B0604020202020204" pitchFamily="34" charset="0"/>
                <a:cs typeface="Arial" panose="020B0604020202020204" pitchFamily="34" charset="0"/>
              </a:rPr>
              <a:t>on</a:t>
            </a:r>
            <a:r>
              <a:rPr lang="es-ES" sz="1800" dirty="0" smtClean="0">
                <a:solidFill>
                  <a:schemeClr val="tx1"/>
                </a:solidFill>
                <a:latin typeface="Arial" panose="020B0604020202020204" pitchFamily="34" charset="0"/>
                <a:cs typeface="Arial" panose="020B0604020202020204" pitchFamily="34" charset="0"/>
              </a:rPr>
              <a:t> Veracruz</a:t>
            </a:r>
          </a:p>
        </p:txBody>
      </p:sp>
      <p:graphicFrame>
        <p:nvGraphicFramePr>
          <p:cNvPr id="10" name="9 Tabla"/>
          <p:cNvGraphicFramePr>
            <a:graphicFrameLocks noGrp="1"/>
          </p:cNvGraphicFramePr>
          <p:nvPr>
            <p:extLst>
              <p:ext uri="{D42A27DB-BD31-4B8C-83A1-F6EECF244321}">
                <p14:modId xmlns:p14="http://schemas.microsoft.com/office/powerpoint/2010/main" val="2255430523"/>
              </p:ext>
            </p:extLst>
          </p:nvPr>
        </p:nvGraphicFramePr>
        <p:xfrm>
          <a:off x="1044155" y="1709467"/>
          <a:ext cx="10101173" cy="1363200"/>
        </p:xfrm>
        <a:graphic>
          <a:graphicData uri="http://schemas.openxmlformats.org/drawingml/2006/table">
            <a:tbl>
              <a:tblPr firstRow="1" bandRow="1">
                <a:tableStyleId>{5C22544A-7EE6-4342-B048-85BDC9FD1C3A}</a:tableStyleId>
              </a:tblPr>
              <a:tblGrid>
                <a:gridCol w="885820"/>
                <a:gridCol w="2197453"/>
                <a:gridCol w="4624910"/>
                <a:gridCol w="2392990"/>
              </a:tblGrid>
              <a:tr h="206433">
                <a:tc>
                  <a:txBody>
                    <a:bodyPr/>
                    <a:lstStyle/>
                    <a:p>
                      <a:pPr algn="ctr"/>
                      <a:r>
                        <a:rPr lang="es-MX" sz="2400" dirty="0" smtClean="0"/>
                        <a:t>No.</a:t>
                      </a:r>
                      <a:endParaRPr lang="es-MX" sz="2400" b="1" dirty="0">
                        <a:latin typeface="Arial" pitchFamily="34" charset="0"/>
                        <a:cs typeface="Arial" pitchFamily="34" charset="0"/>
                      </a:endParaRPr>
                    </a:p>
                  </a:txBody>
                  <a:tcPr marT="0" marB="0"/>
                </a:tc>
                <a:tc>
                  <a:txBody>
                    <a:bodyPr/>
                    <a:lstStyle/>
                    <a:p>
                      <a:pPr algn="ctr"/>
                      <a:r>
                        <a:rPr lang="es-MX" sz="2400" dirty="0" smtClean="0"/>
                        <a:t>Chart</a:t>
                      </a:r>
                      <a:endParaRPr lang="es-MX" sz="2400" b="1" dirty="0">
                        <a:latin typeface="Arial" pitchFamily="34" charset="0"/>
                        <a:cs typeface="Arial" pitchFamily="34" charset="0"/>
                      </a:endParaRPr>
                    </a:p>
                  </a:txBody>
                  <a:tcPr marT="0" marB="0"/>
                </a:tc>
                <a:tc>
                  <a:txBody>
                    <a:bodyPr/>
                    <a:lstStyle/>
                    <a:p>
                      <a:pPr algn="ctr"/>
                      <a:r>
                        <a:rPr lang="es-MX" sz="2400" dirty="0" err="1" smtClean="0"/>
                        <a:t>Description</a:t>
                      </a:r>
                      <a:endParaRPr lang="es-MX" sz="2400" b="1" dirty="0">
                        <a:latin typeface="Arial" pitchFamily="34" charset="0"/>
                        <a:cs typeface="Arial" pitchFamily="34" charset="0"/>
                      </a:endParaRPr>
                    </a:p>
                  </a:txBody>
                  <a:tcPr marT="0" marB="0"/>
                </a:tc>
                <a:tc>
                  <a:txBody>
                    <a:bodyPr/>
                    <a:lstStyle/>
                    <a:p>
                      <a:pPr algn="ctr"/>
                      <a:r>
                        <a:rPr lang="es-MX" sz="2400" dirty="0" err="1" smtClean="0"/>
                        <a:t>Scale</a:t>
                      </a:r>
                      <a:endParaRPr lang="es-MX" sz="2400" b="1" dirty="0">
                        <a:latin typeface="Arial" pitchFamily="34" charset="0"/>
                        <a:cs typeface="Arial" pitchFamily="34" charset="0"/>
                      </a:endParaRPr>
                    </a:p>
                  </a:txBody>
                  <a:tcPr marT="0" marB="0"/>
                </a:tc>
              </a:tr>
              <a:tr h="251311">
                <a:tc gridSpan="4">
                  <a:txBody>
                    <a:bodyPr/>
                    <a:lstStyle/>
                    <a:p>
                      <a:pPr algn="ctr"/>
                      <a:r>
                        <a:rPr lang="es-MX" sz="2400" dirty="0" smtClean="0"/>
                        <a:t>New</a:t>
                      </a:r>
                      <a:endParaRPr lang="es-MX" sz="2400" b="1" dirty="0">
                        <a:latin typeface="Arial" pitchFamily="34" charset="0"/>
                        <a:cs typeface="Arial" pitchFamily="34" charset="0"/>
                      </a:endParaRPr>
                    </a:p>
                  </a:txBody>
                  <a:tcPr marT="0" marB="0"/>
                </a:tc>
                <a:tc hMerge="1">
                  <a:txBody>
                    <a:bodyPr/>
                    <a:lstStyle/>
                    <a:p>
                      <a:endParaRPr lang="es-MX" dirty="0"/>
                    </a:p>
                  </a:txBody>
                  <a:tcPr/>
                </a:tc>
                <a:tc hMerge="1">
                  <a:txBody>
                    <a:bodyPr/>
                    <a:lstStyle/>
                    <a:p>
                      <a:endParaRPr lang="es-MX"/>
                    </a:p>
                  </a:txBody>
                  <a:tcPr/>
                </a:tc>
                <a:tc hMerge="1">
                  <a:txBody>
                    <a:bodyPr/>
                    <a:lstStyle/>
                    <a:p>
                      <a:endParaRPr lang="es-MX"/>
                    </a:p>
                  </a:txBody>
                  <a:tcPr/>
                </a:tc>
              </a:tr>
              <a:tr h="206433">
                <a:tc>
                  <a:txBody>
                    <a:bodyPr/>
                    <a:lstStyle/>
                    <a:p>
                      <a:pPr marL="0" algn="l" defTabSz="914400" rtl="0" eaLnBrk="1" latinLnBrk="0" hangingPunct="1"/>
                      <a:r>
                        <a:rPr lang="es-MX" sz="2400" kern="1200" baseline="30000" dirty="0" smtClean="0"/>
                        <a:t>1</a:t>
                      </a:r>
                      <a:endParaRPr lang="es-MX" sz="2400" b="1" kern="1200" baseline="30000" dirty="0" smtClean="0">
                        <a:solidFill>
                          <a:prstClr val="black"/>
                        </a:solidFill>
                        <a:latin typeface="Arial" pitchFamily="34" charset="0"/>
                        <a:ea typeface="+mn-ea"/>
                        <a:cs typeface="Arial" pitchFamily="34" charset="0"/>
                      </a:endParaRPr>
                    </a:p>
                  </a:txBody>
                  <a:tcPr marT="36000" marB="0"/>
                </a:tc>
                <a:tc>
                  <a:txBody>
                    <a:bodyPr/>
                    <a:lstStyle/>
                    <a:p>
                      <a:pPr marL="0" algn="l" defTabSz="914400" rtl="0" eaLnBrk="1" latinLnBrk="0" hangingPunct="1"/>
                      <a:r>
                        <a:rPr lang="es-MX" sz="2400" b="0" kern="1200" baseline="30000" dirty="0" smtClean="0">
                          <a:solidFill>
                            <a:prstClr val="black"/>
                          </a:solidFill>
                          <a:latin typeface="+mn-lt"/>
                          <a:ea typeface="+mn-ea"/>
                          <a:cs typeface="Arial" pitchFamily="34" charset="0"/>
                        </a:rPr>
                        <a:t>MX  82101</a:t>
                      </a: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Antón Lizardo ,Ver.</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latin typeface="+mn-lt"/>
                        </a:rPr>
                        <a:t>1:5,000</a:t>
                      </a:r>
                      <a:endParaRPr lang="es-MX" sz="2400" b="1" kern="1200" baseline="30000" dirty="0" smtClean="0">
                        <a:solidFill>
                          <a:prstClr val="black"/>
                        </a:solidFill>
                        <a:latin typeface="+mn-lt"/>
                        <a:ea typeface="+mn-ea"/>
                        <a:cs typeface="Arial" pitchFamily="34" charset="0"/>
                      </a:endParaRPr>
                    </a:p>
                  </a:txBody>
                  <a:tcPr marT="72000" marB="0"/>
                </a:tc>
              </a:tr>
              <a:tr h="206433">
                <a:tc>
                  <a:txBody>
                    <a:bodyPr/>
                    <a:lstStyle/>
                    <a:p>
                      <a:pPr marL="0" algn="l" defTabSz="914400" rtl="0" eaLnBrk="1" latinLnBrk="0" hangingPunct="1"/>
                      <a:r>
                        <a:rPr lang="es-MX" sz="2400" kern="1200" baseline="30000" dirty="0" smtClean="0"/>
                        <a:t>2</a:t>
                      </a:r>
                      <a:endParaRPr lang="es-MX" sz="2400" b="1" kern="1200" baseline="30000" dirty="0" smtClean="0">
                        <a:solidFill>
                          <a:prstClr val="black"/>
                        </a:solidFill>
                        <a:latin typeface="Arial" pitchFamily="34" charset="0"/>
                        <a:ea typeface="+mn-ea"/>
                        <a:cs typeface="Arial" pitchFamily="34" charset="0"/>
                      </a:endParaRPr>
                    </a:p>
                  </a:txBody>
                  <a:tcPr marT="36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b="0" kern="1200" baseline="30000" dirty="0" smtClean="0">
                          <a:solidFill>
                            <a:prstClr val="black"/>
                          </a:solidFill>
                          <a:latin typeface="+mn-lt"/>
                          <a:ea typeface="+mn-ea"/>
                          <a:cs typeface="Arial" pitchFamily="34" charset="0"/>
                        </a:rPr>
                        <a:t>MX  82112</a:t>
                      </a: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Veracruz  Sur, Ver.</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1:3,000</a:t>
                      </a:r>
                      <a:endParaRPr lang="es-MX" sz="2400" b="1" kern="1200" baseline="30000" dirty="0" smtClean="0">
                        <a:solidFill>
                          <a:prstClr val="black"/>
                        </a:solidFill>
                        <a:latin typeface="Arial" pitchFamily="34" charset="0"/>
                        <a:ea typeface="+mn-ea"/>
                        <a:cs typeface="Arial" pitchFamily="34" charset="0"/>
                      </a:endParaRPr>
                    </a:p>
                  </a:txBody>
                  <a:tcPr marT="72000" marB="0"/>
                </a:tc>
              </a:tr>
            </a:tbl>
          </a:graphicData>
        </a:graphic>
      </p:graphicFrame>
      <p:pic>
        <p:nvPicPr>
          <p:cNvPr id="35842" name="Picture 2"/>
          <p:cNvPicPr>
            <a:picLocks noChangeAspect="1" noChangeArrowheads="1"/>
          </p:cNvPicPr>
          <p:nvPr/>
        </p:nvPicPr>
        <p:blipFill>
          <a:blip/>
          <a:srcRect l="45883" t="25031" r="28571" b="10409"/>
          <a:stretch>
            <a:fillRect/>
          </a:stretch>
        </p:blipFill>
        <p:spPr bwMode="auto">
          <a:xfrm>
            <a:off x="1302588" y="3152632"/>
            <a:ext cx="2416885" cy="3308551"/>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35843" name="Picture 3"/>
          <p:cNvPicPr>
            <a:picLocks noChangeAspect="1" noChangeArrowheads="1"/>
          </p:cNvPicPr>
          <p:nvPr/>
        </p:nvPicPr>
        <p:blipFill>
          <a:blip/>
          <a:srcRect l="21254" t="17463" r="7358" b="4945"/>
          <a:stretch>
            <a:fillRect/>
          </a:stretch>
        </p:blipFill>
        <p:spPr bwMode="auto">
          <a:xfrm>
            <a:off x="5145205" y="3124214"/>
            <a:ext cx="5594681" cy="329383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4" name="Título 1"/>
          <p:cNvSpPr txBox="1">
            <a:spLocks/>
          </p:cNvSpPr>
          <p:nvPr/>
        </p:nvSpPr>
        <p:spPr>
          <a:xfrm>
            <a:off x="3225800" y="0"/>
            <a:ext cx="7611533" cy="770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14350" indent="-514350" algn="ctr">
              <a:lnSpc>
                <a:spcPct val="200000"/>
              </a:lnSpc>
              <a:spcBef>
                <a:spcPts val="0"/>
              </a:spcBef>
            </a:pPr>
            <a:r>
              <a:rPr lang="en-US" sz="2000" b="1" dirty="0" smtClean="0">
                <a:latin typeface="Arial" panose="020B0604020202020204" pitchFamily="34" charset="0"/>
                <a:cs typeface="Arial" panose="020B0604020202020204" pitchFamily="34" charset="0"/>
              </a:rPr>
              <a:t>II. Hydrographic Surveys.</a:t>
            </a:r>
          </a:p>
        </p:txBody>
      </p:sp>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a:noAutofit/>
          </a:bodyPr>
          <a:lstStyle/>
          <a:p>
            <a:pPr marL="457200" indent="-457200" algn="just">
              <a:lnSpc>
                <a:spcPct val="100000"/>
              </a:lnSpc>
              <a:buFont typeface="+mj-lt"/>
              <a:buAutoNum type="alphaUcPeriod" startAt="2"/>
            </a:pPr>
            <a:r>
              <a:rPr lang="en-US" sz="1800" dirty="0">
                <a:solidFill>
                  <a:schemeClr val="tx1"/>
                </a:solidFill>
                <a:latin typeface="Arial" panose="020B0604020202020204" pitchFamily="34" charset="0"/>
                <a:cs typeface="Arial" panose="020B0604020202020204" pitchFamily="34" charset="0"/>
              </a:rPr>
              <a:t>Hydrographic Campaign </a:t>
            </a:r>
            <a:r>
              <a:rPr lang="en-US" sz="1800" dirty="0" smtClean="0">
                <a:solidFill>
                  <a:schemeClr val="tx1"/>
                </a:solidFill>
                <a:latin typeface="Arial" panose="020B0604020202020204" pitchFamily="34" charset="0"/>
                <a:cs typeface="Arial" panose="020B0604020202020204" pitchFamily="34" charset="0"/>
              </a:rPr>
              <a:t>undergoing </a:t>
            </a:r>
            <a:r>
              <a:rPr lang="es-ES" sz="1800" dirty="0" smtClean="0">
                <a:solidFill>
                  <a:schemeClr val="tx1"/>
                </a:solidFill>
                <a:latin typeface="Arial" panose="020B0604020202020204" pitchFamily="34" charset="0"/>
                <a:cs typeface="Arial" panose="020B0604020202020204" pitchFamily="34" charset="0"/>
              </a:rPr>
              <a:t>“G-YUC-2017-9200” </a:t>
            </a:r>
            <a:r>
              <a:rPr lang="en-US" sz="1800" dirty="0">
                <a:solidFill>
                  <a:schemeClr val="tx1"/>
                </a:solidFill>
                <a:latin typeface="Arial" panose="020B0604020202020204" pitchFamily="34" charset="0"/>
                <a:cs typeface="Arial" panose="020B0604020202020204" pitchFamily="34" charset="0"/>
              </a:rPr>
              <a:t>on the Yucatan Peninsula</a:t>
            </a:r>
            <a:r>
              <a:rPr lang="es-ES" sz="1800" dirty="0" smtClean="0">
                <a:solidFill>
                  <a:schemeClr val="tx1"/>
                </a:solidFill>
                <a:latin typeface="Arial" panose="020B0604020202020204" pitchFamily="34" charset="0"/>
                <a:cs typeface="Arial" panose="020B0604020202020204" pitchFamily="34" charset="0"/>
              </a:rPr>
              <a:t>.</a:t>
            </a:r>
            <a:endParaRPr lang="es-MX" sz="1800" dirty="0">
              <a:solidFill>
                <a:schemeClr val="tx1"/>
              </a:solidFill>
              <a:latin typeface="+mj-lt"/>
            </a:endParaRPr>
          </a:p>
        </p:txBody>
      </p:sp>
      <p:graphicFrame>
        <p:nvGraphicFramePr>
          <p:cNvPr id="10" name="9 Tabla"/>
          <p:cNvGraphicFramePr>
            <a:graphicFrameLocks noGrp="1"/>
          </p:cNvGraphicFramePr>
          <p:nvPr>
            <p:extLst>
              <p:ext uri="{D42A27DB-BD31-4B8C-83A1-F6EECF244321}">
                <p14:modId xmlns:p14="http://schemas.microsoft.com/office/powerpoint/2010/main" val="1687293442"/>
              </p:ext>
            </p:extLst>
          </p:nvPr>
        </p:nvGraphicFramePr>
        <p:xfrm>
          <a:off x="345055" y="1993599"/>
          <a:ext cx="6260460" cy="3042240"/>
        </p:xfrm>
        <a:graphic>
          <a:graphicData uri="http://schemas.openxmlformats.org/drawingml/2006/table">
            <a:tbl>
              <a:tblPr firstRow="1" bandRow="1">
                <a:tableStyleId>{5C22544A-7EE6-4342-B048-85BDC9FD1C3A}</a:tableStyleId>
              </a:tblPr>
              <a:tblGrid>
                <a:gridCol w="588590"/>
                <a:gridCol w="1189157"/>
                <a:gridCol w="3189793"/>
                <a:gridCol w="1292920"/>
              </a:tblGrid>
              <a:tr h="530167">
                <a:tc>
                  <a:txBody>
                    <a:bodyPr/>
                    <a:lstStyle/>
                    <a:p>
                      <a:pPr algn="ctr"/>
                      <a:r>
                        <a:rPr lang="es-MX" sz="2400" dirty="0" smtClean="0"/>
                        <a:t>No.</a:t>
                      </a:r>
                      <a:endParaRPr lang="es-MX" sz="2400" b="1" dirty="0">
                        <a:latin typeface="Arial" pitchFamily="34" charset="0"/>
                        <a:cs typeface="Arial" pitchFamily="34" charset="0"/>
                      </a:endParaRPr>
                    </a:p>
                  </a:txBody>
                  <a:tcPr marT="0" marB="0"/>
                </a:tc>
                <a:tc>
                  <a:txBody>
                    <a:bodyPr/>
                    <a:lstStyle/>
                    <a:p>
                      <a:pPr algn="ctr"/>
                      <a:r>
                        <a:rPr lang="es-MX" sz="2400" dirty="0" smtClean="0"/>
                        <a:t>Chart</a:t>
                      </a:r>
                      <a:endParaRPr lang="es-MX" sz="2400" b="1" dirty="0">
                        <a:latin typeface="Arial" pitchFamily="34" charset="0"/>
                        <a:cs typeface="Arial" pitchFamily="34" charset="0"/>
                      </a:endParaRPr>
                    </a:p>
                  </a:txBody>
                  <a:tcPr marT="0" marB="0"/>
                </a:tc>
                <a:tc>
                  <a:txBody>
                    <a:bodyPr/>
                    <a:lstStyle/>
                    <a:p>
                      <a:pPr algn="ctr"/>
                      <a:r>
                        <a:rPr lang="es-MX" sz="2400" b="1" dirty="0" err="1" smtClean="0">
                          <a:latin typeface="+mn-lt"/>
                          <a:cs typeface="+mn-cs"/>
                        </a:rPr>
                        <a:t>Description</a:t>
                      </a:r>
                      <a:endParaRPr lang="es-MX" sz="2400" b="1" dirty="0">
                        <a:latin typeface="Arial" pitchFamily="34" charset="0"/>
                        <a:cs typeface="Arial" pitchFamily="34" charset="0"/>
                      </a:endParaRPr>
                    </a:p>
                  </a:txBody>
                  <a:tcPr marT="0" marB="0"/>
                </a:tc>
                <a:tc>
                  <a:txBody>
                    <a:bodyPr/>
                    <a:lstStyle/>
                    <a:p>
                      <a:pPr algn="ctr"/>
                      <a:r>
                        <a:rPr lang="es-MX" sz="2400" dirty="0" err="1" smtClean="0"/>
                        <a:t>Scale</a:t>
                      </a:r>
                      <a:endParaRPr lang="es-MX" sz="2400" b="1" dirty="0">
                        <a:latin typeface="Arial" pitchFamily="34" charset="0"/>
                        <a:cs typeface="Arial" pitchFamily="34" charset="0"/>
                      </a:endParaRPr>
                    </a:p>
                  </a:txBody>
                  <a:tcPr marT="0" marB="0"/>
                </a:tc>
              </a:tr>
              <a:tr h="288250">
                <a:tc gridSpan="4">
                  <a:txBody>
                    <a:bodyPr/>
                    <a:lstStyle/>
                    <a:p>
                      <a:pPr algn="ctr"/>
                      <a:r>
                        <a:rPr lang="es-MX" sz="2400" dirty="0" err="1" smtClean="0"/>
                        <a:t>Update</a:t>
                      </a:r>
                      <a:endParaRPr lang="es-MX" sz="2400" b="1" dirty="0">
                        <a:latin typeface="Arial" pitchFamily="34" charset="0"/>
                        <a:cs typeface="Arial" pitchFamily="34" charset="0"/>
                      </a:endParaRPr>
                    </a:p>
                  </a:txBody>
                  <a:tcPr marT="0" marB="0"/>
                </a:tc>
                <a:tc hMerge="1">
                  <a:txBody>
                    <a:bodyPr/>
                    <a:lstStyle/>
                    <a:p>
                      <a:endParaRPr lang="es-MX"/>
                    </a:p>
                  </a:txBody>
                  <a:tcPr/>
                </a:tc>
                <a:tc hMerge="1">
                  <a:txBody>
                    <a:bodyPr/>
                    <a:lstStyle/>
                    <a:p>
                      <a:endParaRPr lang="es-MX"/>
                    </a:p>
                  </a:txBody>
                  <a:tcPr/>
                </a:tc>
                <a:tc hMerge="1">
                  <a:txBody>
                    <a:bodyPr/>
                    <a:lstStyle/>
                    <a:p>
                      <a:endParaRPr lang="es-MX"/>
                    </a:p>
                  </a:txBody>
                  <a:tcPr/>
                </a:tc>
              </a:tr>
              <a:tr h="281087">
                <a:tc>
                  <a:txBody>
                    <a:bodyPr/>
                    <a:lstStyle/>
                    <a:p>
                      <a:pPr marL="0" algn="l" defTabSz="914400" rtl="0" eaLnBrk="1" latinLnBrk="0" hangingPunct="1"/>
                      <a:r>
                        <a:rPr lang="es-MX" sz="2400" kern="1200" baseline="30000" dirty="0" smtClean="0"/>
                        <a:t>1</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algn="l" defTabSz="914400" rtl="0" eaLnBrk="1" latinLnBrk="0" hangingPunct="1"/>
                      <a:r>
                        <a:rPr lang="es-MX" sz="2400" b="0" kern="1200" baseline="30000" dirty="0" smtClean="0">
                          <a:solidFill>
                            <a:prstClr val="black"/>
                          </a:solidFill>
                          <a:latin typeface="+mn-lt"/>
                          <a:ea typeface="+mn-ea"/>
                          <a:cs typeface="Arial" pitchFamily="34" charset="0"/>
                        </a:rPr>
                        <a:t>MX  92040</a:t>
                      </a: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El Cuyo, </a:t>
                      </a:r>
                      <a:r>
                        <a:rPr lang="es-MX" sz="2400" kern="1200" baseline="30000" dirty="0" err="1" smtClean="0"/>
                        <a:t>Yuc</a:t>
                      </a:r>
                      <a:r>
                        <a:rPr lang="es-MX" sz="2400" kern="1200" baseline="30000" dirty="0" smtClean="0"/>
                        <a:t>.</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latin typeface="+mn-lt"/>
                        </a:rPr>
                        <a:t>1:15,000</a:t>
                      </a:r>
                      <a:endParaRPr lang="es-MX" sz="2400" b="1" kern="1200" baseline="30000" dirty="0" smtClean="0">
                        <a:solidFill>
                          <a:prstClr val="black"/>
                        </a:solidFill>
                        <a:latin typeface="+mn-lt"/>
                        <a:ea typeface="+mn-ea"/>
                        <a:cs typeface="Arial" pitchFamily="34" charset="0"/>
                      </a:endParaRPr>
                    </a:p>
                  </a:txBody>
                  <a:tcPr marT="72000" marB="0"/>
                </a:tc>
              </a:tr>
              <a:tr h="288250">
                <a:tc gridSpan="4">
                  <a:txBody>
                    <a:bodyPr/>
                    <a:lstStyle/>
                    <a:p>
                      <a:pPr algn="ctr"/>
                      <a:r>
                        <a:rPr lang="es-MX" sz="2400" dirty="0" smtClean="0"/>
                        <a:t>New</a:t>
                      </a:r>
                      <a:endParaRPr lang="es-MX" sz="2400" b="1" dirty="0">
                        <a:latin typeface="Arial" pitchFamily="34" charset="0"/>
                        <a:cs typeface="Arial" pitchFamily="34" charset="0"/>
                      </a:endParaRPr>
                    </a:p>
                  </a:txBody>
                  <a:tcPr marT="0" marB="0"/>
                </a:tc>
                <a:tc hMerge="1">
                  <a:txBody>
                    <a:bodyPr/>
                    <a:lstStyle/>
                    <a:p>
                      <a:endParaRPr lang="es-MX"/>
                    </a:p>
                  </a:txBody>
                  <a:tcPr/>
                </a:tc>
                <a:tc hMerge="1">
                  <a:txBody>
                    <a:bodyPr/>
                    <a:lstStyle/>
                    <a:p>
                      <a:endParaRPr lang="es-MX" dirty="0"/>
                    </a:p>
                  </a:txBody>
                  <a:tcPr/>
                </a:tc>
                <a:tc hMerge="1">
                  <a:txBody>
                    <a:bodyPr/>
                    <a:lstStyle/>
                    <a:p>
                      <a:endParaRPr lang="es-MX"/>
                    </a:p>
                  </a:txBody>
                  <a:tcPr/>
                </a:tc>
              </a:tr>
              <a:tr h="281087">
                <a:tc>
                  <a:txBody>
                    <a:bodyPr/>
                    <a:lstStyle/>
                    <a:p>
                      <a:pPr marL="0" algn="l" defTabSz="914400" rtl="0" eaLnBrk="1" latinLnBrk="0" hangingPunct="1"/>
                      <a:r>
                        <a:rPr lang="es-MX" sz="2400" kern="1200" baseline="30000" dirty="0" smtClean="0"/>
                        <a:t>1</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MX 9200 </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err="1" smtClean="0"/>
                        <a:t>Dzilam</a:t>
                      </a:r>
                      <a:r>
                        <a:rPr lang="es-MX" sz="2400" kern="1200" baseline="30000" dirty="0" smtClean="0"/>
                        <a:t> de Bravo a Cancún</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1:250,000</a:t>
                      </a:r>
                      <a:endParaRPr lang="es-MX" sz="2400" b="1" kern="1200" baseline="30000" dirty="0" smtClean="0">
                        <a:solidFill>
                          <a:prstClr val="black"/>
                        </a:solidFill>
                        <a:latin typeface="Arial" pitchFamily="34" charset="0"/>
                        <a:ea typeface="+mn-ea"/>
                        <a:cs typeface="Arial" pitchFamily="34" charset="0"/>
                      </a:endParaRPr>
                    </a:p>
                  </a:txBody>
                  <a:tcPr marT="72000" marB="0"/>
                </a:tc>
              </a:tr>
              <a:tr h="281087">
                <a:tc>
                  <a:txBody>
                    <a:bodyPr/>
                    <a:lstStyle/>
                    <a:p>
                      <a:pPr marL="0" algn="l" defTabSz="914400" rtl="0" eaLnBrk="1" latinLnBrk="0" hangingPunct="1"/>
                      <a:r>
                        <a:rPr lang="es-MX" sz="2400" kern="1200" baseline="30000" dirty="0" smtClean="0"/>
                        <a:t>2</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MX 92010</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err="1" smtClean="0"/>
                        <a:t>Dzilam</a:t>
                      </a:r>
                      <a:r>
                        <a:rPr lang="es-MX" sz="2400" kern="1200" baseline="30000" dirty="0" smtClean="0"/>
                        <a:t> de Bravo</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1:7,500</a:t>
                      </a:r>
                      <a:endParaRPr lang="es-MX" sz="2400" b="1" kern="1200" baseline="30000" dirty="0" smtClean="0">
                        <a:solidFill>
                          <a:prstClr val="black"/>
                        </a:solidFill>
                        <a:latin typeface="Arial" pitchFamily="34" charset="0"/>
                        <a:ea typeface="+mn-ea"/>
                        <a:cs typeface="Arial" pitchFamily="34" charset="0"/>
                      </a:endParaRPr>
                    </a:p>
                  </a:txBody>
                  <a:tcPr marT="72000" marB="0"/>
                </a:tc>
              </a:tr>
              <a:tr h="281087">
                <a:tc>
                  <a:txBody>
                    <a:bodyPr/>
                    <a:lstStyle/>
                    <a:p>
                      <a:pPr marL="0" algn="l" defTabSz="914400" rtl="0" eaLnBrk="1" latinLnBrk="0" hangingPunct="1"/>
                      <a:r>
                        <a:rPr lang="es-MX" sz="2400" kern="1200" baseline="30000" dirty="0" smtClean="0"/>
                        <a:t>3</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MX 92030 </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Las Coloradas</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1:10,000</a:t>
                      </a:r>
                      <a:endParaRPr lang="es-MX" sz="2400" b="1" kern="1200" baseline="30000" dirty="0" smtClean="0">
                        <a:solidFill>
                          <a:prstClr val="black"/>
                        </a:solidFill>
                        <a:latin typeface="Arial" pitchFamily="34" charset="0"/>
                        <a:ea typeface="+mn-ea"/>
                        <a:cs typeface="Arial" pitchFamily="34" charset="0"/>
                      </a:endParaRPr>
                    </a:p>
                  </a:txBody>
                  <a:tcPr marT="72000" marB="0"/>
                </a:tc>
              </a:tr>
              <a:tr h="281087">
                <a:tc>
                  <a:txBody>
                    <a:bodyPr/>
                    <a:lstStyle/>
                    <a:p>
                      <a:pPr marL="0" algn="l" defTabSz="914400" rtl="0" eaLnBrk="1" latinLnBrk="0" hangingPunct="1"/>
                      <a:r>
                        <a:rPr lang="es-MX" sz="2400" kern="1200" baseline="30000" dirty="0" smtClean="0"/>
                        <a:t>4</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MX 92100 </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Holbox, Yucatán y Proximidades</a:t>
                      </a:r>
                      <a:endParaRPr lang="es-MX" sz="2400" b="1" kern="1200" baseline="30000" dirty="0" smtClean="0">
                        <a:solidFill>
                          <a:prstClr val="black"/>
                        </a:solidFill>
                        <a:latin typeface="Arial" pitchFamily="34" charset="0"/>
                        <a:ea typeface="+mn-ea"/>
                        <a:cs typeface="Arial" pitchFamily="34" charset="0"/>
                      </a:endParaRPr>
                    </a:p>
                  </a:txBody>
                  <a:tcPr marT="7200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400" kern="1200" baseline="30000" dirty="0" smtClean="0"/>
                        <a:t>1:35,000</a:t>
                      </a:r>
                      <a:endParaRPr lang="es-MX" sz="2400" b="1" kern="1200" baseline="30000" dirty="0" smtClean="0">
                        <a:solidFill>
                          <a:prstClr val="black"/>
                        </a:solidFill>
                        <a:latin typeface="Arial" pitchFamily="34" charset="0"/>
                        <a:ea typeface="+mn-ea"/>
                        <a:cs typeface="Arial" pitchFamily="34" charset="0"/>
                      </a:endParaRPr>
                    </a:p>
                  </a:txBody>
                  <a:tcPr marT="72000" marB="0"/>
                </a:tc>
              </a:tr>
            </a:tbl>
          </a:graphicData>
        </a:graphic>
      </p:graphicFrame>
      <p:pic>
        <p:nvPicPr>
          <p:cNvPr id="1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l="12695" t="23990" r="57031" b="9722"/>
          <a:stretch>
            <a:fillRect/>
          </a:stretch>
        </p:blipFill>
        <p:spPr bwMode="auto">
          <a:xfrm>
            <a:off x="7074735" y="1857391"/>
            <a:ext cx="3909407" cy="2648310"/>
          </a:xfrm>
          <a:prstGeom prst="rect">
            <a:avLst/>
          </a:prstGeom>
          <a:noFill/>
          <a:ln w="3175">
            <a:solidFill>
              <a:schemeClr val="tx1"/>
            </a:solidFill>
            <a:miter lim="800000"/>
            <a:headEnd/>
            <a:tailEnd/>
          </a:ln>
          <a:effectLst/>
        </p:spPr>
      </p:pic>
      <p:pic>
        <p:nvPicPr>
          <p:cNvPr id="14" name="Imagen 3"/>
          <p:cNvPicPr>
            <a:picLocks noChangeAspect="1"/>
          </p:cNvPicPr>
          <p:nvPr/>
        </p:nvPicPr>
        <p:blipFill rotWithShape="1">
          <a:blip cstate="print">
            <a:extLst>
              <a:ext uri="{28A0092B-C50C-407E-A947-70E740481C1C}">
                <a14:useLocalDpi xmlns:a14="http://schemas.microsoft.com/office/drawing/2010/main" val="0"/>
              </a:ext>
            </a:extLst>
          </a:blip>
          <a:srcRect l="8895" t="27447" r="11613" b="11387"/>
          <a:stretch/>
        </p:blipFill>
        <p:spPr>
          <a:xfrm>
            <a:off x="6191038" y="5261829"/>
            <a:ext cx="1583775" cy="913985"/>
          </a:xfrm>
          <a:prstGeom prst="rect">
            <a:avLst/>
          </a:prstGeom>
        </p:spPr>
      </p:pic>
      <p:pic>
        <p:nvPicPr>
          <p:cNvPr id="15" name="Imagen 12"/>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8906763" y="5268109"/>
            <a:ext cx="1587260" cy="925220"/>
          </a:xfrm>
          <a:prstGeom prst="rect">
            <a:avLst/>
          </a:prstGeom>
        </p:spPr>
      </p:pic>
      <p:pic>
        <p:nvPicPr>
          <p:cNvPr id="1026" name="Picture 2" descr="ARM onjuko BI02"/>
          <p:cNvPicPr>
            <a:picLocks noChangeAspect="1" noChangeArrowheads="1"/>
          </p:cNvPicPr>
          <p:nvPr/>
        </p:nvPicPr>
        <p:blipFill>
          <a:blip cstate="print"/>
          <a:srcRect/>
          <a:stretch>
            <a:fillRect/>
          </a:stretch>
        </p:blipFill>
        <p:spPr bwMode="auto">
          <a:xfrm>
            <a:off x="1280067" y="5259743"/>
            <a:ext cx="1552755" cy="874720"/>
          </a:xfrm>
          <a:prstGeom prst="rect">
            <a:avLst/>
          </a:prstGeom>
          <a:noFill/>
        </p:spPr>
      </p:pic>
      <p:pic>
        <p:nvPicPr>
          <p:cNvPr id="1028" name="Picture 4" descr="ARM Antares BI04"/>
          <p:cNvPicPr>
            <a:picLocks noChangeAspect="1" noChangeArrowheads="1"/>
          </p:cNvPicPr>
          <p:nvPr/>
        </p:nvPicPr>
        <p:blipFill>
          <a:blip cstate="print"/>
          <a:srcRect/>
          <a:stretch>
            <a:fillRect/>
          </a:stretch>
        </p:blipFill>
        <p:spPr bwMode="auto">
          <a:xfrm>
            <a:off x="3794805" y="5093745"/>
            <a:ext cx="1542100" cy="1082975"/>
          </a:xfrm>
          <a:prstGeom prst="rect">
            <a:avLst/>
          </a:prstGeom>
          <a:noFill/>
        </p:spPr>
      </p:pic>
      <p:sp>
        <p:nvSpPr>
          <p:cNvPr id="16" name="15 CuadroTexto"/>
          <p:cNvSpPr txBox="1"/>
          <p:nvPr/>
        </p:nvSpPr>
        <p:spPr>
          <a:xfrm>
            <a:off x="3537792" y="6172372"/>
            <a:ext cx="1949570" cy="646331"/>
          </a:xfrm>
          <a:prstGeom prst="rect">
            <a:avLst/>
          </a:prstGeom>
          <a:noFill/>
        </p:spPr>
        <p:txBody>
          <a:bodyPr wrap="square" rtlCol="0">
            <a:spAutoFit/>
          </a:bodyPr>
          <a:lstStyle/>
          <a:p>
            <a:pPr algn="ctr"/>
            <a:r>
              <a:rPr lang="es-MX" dirty="0" smtClean="0"/>
              <a:t>ARM Antares BI-04</a:t>
            </a:r>
          </a:p>
          <a:p>
            <a:pPr algn="ctr"/>
            <a:r>
              <a:rPr lang="es-MX" dirty="0" err="1" smtClean="0"/>
              <a:t>Singlebeam</a:t>
            </a:r>
            <a:r>
              <a:rPr lang="es-MX" dirty="0" smtClean="0"/>
              <a:t> </a:t>
            </a:r>
            <a:endParaRPr lang="es-MX" dirty="0"/>
          </a:p>
        </p:txBody>
      </p:sp>
      <p:sp>
        <p:nvSpPr>
          <p:cNvPr id="17" name="16 CuadroTexto"/>
          <p:cNvSpPr txBox="1"/>
          <p:nvPr/>
        </p:nvSpPr>
        <p:spPr>
          <a:xfrm>
            <a:off x="1020317" y="6169129"/>
            <a:ext cx="1949570" cy="646331"/>
          </a:xfrm>
          <a:prstGeom prst="rect">
            <a:avLst/>
          </a:prstGeom>
          <a:noFill/>
        </p:spPr>
        <p:txBody>
          <a:bodyPr wrap="square" rtlCol="0">
            <a:spAutoFit/>
          </a:bodyPr>
          <a:lstStyle/>
          <a:p>
            <a:pPr algn="ctr"/>
            <a:r>
              <a:rPr lang="es-MX" dirty="0" smtClean="0"/>
              <a:t>ARM </a:t>
            </a:r>
            <a:r>
              <a:rPr lang="es-MX" dirty="0" err="1" smtClean="0"/>
              <a:t>Onjuku</a:t>
            </a:r>
            <a:r>
              <a:rPr lang="es-MX" dirty="0" smtClean="0"/>
              <a:t> BI-02</a:t>
            </a:r>
          </a:p>
          <a:p>
            <a:pPr algn="ctr"/>
            <a:r>
              <a:rPr lang="es-MX" dirty="0" err="1" smtClean="0"/>
              <a:t>Singlebeam</a:t>
            </a:r>
            <a:r>
              <a:rPr lang="es-MX" dirty="0" smtClean="0"/>
              <a:t> </a:t>
            </a:r>
            <a:endParaRPr lang="es-MX" dirty="0"/>
          </a:p>
        </p:txBody>
      </p:sp>
      <p:sp>
        <p:nvSpPr>
          <p:cNvPr id="18" name="17 CuadroTexto"/>
          <p:cNvSpPr txBox="1"/>
          <p:nvPr/>
        </p:nvSpPr>
        <p:spPr>
          <a:xfrm>
            <a:off x="6004627" y="6156831"/>
            <a:ext cx="1949570" cy="646331"/>
          </a:xfrm>
          <a:prstGeom prst="rect">
            <a:avLst/>
          </a:prstGeom>
          <a:noFill/>
        </p:spPr>
        <p:txBody>
          <a:bodyPr wrap="square" rtlCol="0">
            <a:spAutoFit/>
          </a:bodyPr>
          <a:lstStyle/>
          <a:p>
            <a:pPr algn="ctr"/>
            <a:r>
              <a:rPr lang="es-MX" dirty="0" smtClean="0"/>
              <a:t>02 MIMSA</a:t>
            </a:r>
          </a:p>
          <a:p>
            <a:pPr algn="ctr"/>
            <a:r>
              <a:rPr lang="es-MX" dirty="0" err="1" smtClean="0"/>
              <a:t>Multibeam</a:t>
            </a:r>
            <a:r>
              <a:rPr lang="es-MX" dirty="0" smtClean="0"/>
              <a:t> </a:t>
            </a:r>
            <a:endParaRPr lang="es-MX" dirty="0"/>
          </a:p>
        </p:txBody>
      </p:sp>
      <p:sp>
        <p:nvSpPr>
          <p:cNvPr id="19" name="18 CuadroTexto"/>
          <p:cNvSpPr txBox="1"/>
          <p:nvPr/>
        </p:nvSpPr>
        <p:spPr>
          <a:xfrm>
            <a:off x="8743735" y="6165298"/>
            <a:ext cx="1949570" cy="646331"/>
          </a:xfrm>
          <a:prstGeom prst="rect">
            <a:avLst/>
          </a:prstGeom>
          <a:noFill/>
        </p:spPr>
        <p:txBody>
          <a:bodyPr wrap="square" rtlCol="0">
            <a:spAutoFit/>
          </a:bodyPr>
          <a:lstStyle/>
          <a:p>
            <a:pPr algn="ctr"/>
            <a:r>
              <a:rPr lang="es-MX" dirty="0" smtClean="0"/>
              <a:t>01 IMEMSA</a:t>
            </a:r>
          </a:p>
          <a:p>
            <a:pPr algn="ctr"/>
            <a:r>
              <a:rPr lang="es-MX" dirty="0" err="1" smtClean="0"/>
              <a:t>Multibeam</a:t>
            </a:r>
            <a:r>
              <a:rPr lang="es-MX" dirty="0" smtClean="0"/>
              <a:t> </a:t>
            </a:r>
            <a:endParaRPr lang="es-MX" dirty="0"/>
          </a:p>
        </p:txBody>
      </p:sp>
      <p:sp>
        <p:nvSpPr>
          <p:cNvPr id="20" name="Título 1"/>
          <p:cNvSpPr txBox="1">
            <a:spLocks/>
          </p:cNvSpPr>
          <p:nvPr/>
        </p:nvSpPr>
        <p:spPr>
          <a:xfrm>
            <a:off x="3225800" y="0"/>
            <a:ext cx="7611533" cy="7704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14350" indent="-514350" algn="ctr">
              <a:lnSpc>
                <a:spcPct val="200000"/>
              </a:lnSpc>
              <a:spcBef>
                <a:spcPts val="0"/>
              </a:spcBef>
            </a:pPr>
            <a:r>
              <a:rPr lang="en-US" sz="2000" b="1" smtClean="0">
                <a:latin typeface="Arial" panose="020B0604020202020204" pitchFamily="34" charset="0"/>
                <a:cs typeface="Arial" panose="020B0604020202020204" pitchFamily="34" charset="0"/>
              </a:rPr>
              <a:t>II. Hydrographic Surveys.</a:t>
            </a:r>
            <a:endParaRPr 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87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vert="horz" lIns="91440" tIns="45720" rIns="91440" bIns="45720" rtlCol="0">
            <a:noAutofit/>
          </a:bodyPr>
          <a:lstStyle/>
          <a:p>
            <a:pPr marL="457200" indent="-457200" algn="just">
              <a:lnSpc>
                <a:spcPct val="100000"/>
              </a:lnSpc>
              <a:buFont typeface="+mj-lt"/>
              <a:buAutoNum type="alphaUcPeriod"/>
            </a:pPr>
            <a:r>
              <a:rPr lang="en-US" sz="1800" dirty="0" smtClean="0">
                <a:solidFill>
                  <a:schemeClr val="tx1"/>
                </a:solidFill>
                <a:latin typeface="Arial" panose="020B0604020202020204" pitchFamily="34" charset="0"/>
                <a:cs typeface="Arial" panose="020B0604020202020204" pitchFamily="34" charset="0"/>
              </a:rPr>
              <a:t>New Electronic Nautical Charts (ENC).</a:t>
            </a:r>
            <a:endParaRPr lang="en-US"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b="1" dirty="0" smtClean="0">
                <a:latin typeface="Arial" panose="020B0604020202020204" pitchFamily="34" charset="0"/>
                <a:cs typeface="Arial" panose="020B0604020202020204" pitchFamily="34" charset="0"/>
              </a:rPr>
              <a:t>III. New Charts and </a:t>
            </a:r>
            <a:r>
              <a:rPr lang="es-MX" sz="2000" b="1" dirty="0" err="1" smtClean="0">
                <a:latin typeface="Arial" panose="020B0604020202020204" pitchFamily="34" charset="0"/>
                <a:cs typeface="Arial" panose="020B0604020202020204" pitchFamily="34" charset="0"/>
              </a:rPr>
              <a:t>Updates</a:t>
            </a:r>
            <a:r>
              <a:rPr lang="es-MX" sz="2000" b="1" dirty="0" smtClean="0">
                <a:latin typeface="Arial" panose="020B0604020202020204" pitchFamily="34" charset="0"/>
                <a:cs typeface="Arial" panose="020B0604020202020204" pitchFamily="34" charset="0"/>
              </a:rPr>
              <a:t>.</a:t>
            </a:r>
          </a:p>
        </p:txBody>
      </p:sp>
      <p:sp>
        <p:nvSpPr>
          <p:cNvPr id="18" name="Marcador de texto 1"/>
          <p:cNvSpPr txBox="1">
            <a:spLocks/>
          </p:cNvSpPr>
          <p:nvPr/>
        </p:nvSpPr>
        <p:spPr>
          <a:xfrm>
            <a:off x="196714" y="1375719"/>
            <a:ext cx="11713780" cy="4606088"/>
          </a:xfrm>
          <a:prstGeom prst="rect">
            <a:avLst/>
          </a:prstGeom>
        </p:spPr>
        <p:txBody>
          <a:bodyPr vert="horz" lIns="91440" tIns="45720" rIns="91440" bIns="45720" rtlCol="0">
            <a:noAutofit/>
          </a:bodyPr>
          <a:lstStyle/>
          <a:p>
            <a:pPr marL="228600" marR="0" lvl="0" indent="-228600" algn="just" defTabSz="914400" rtl="0" eaLnBrk="1" fontAlgn="auto" latinLnBrk="0" hangingPunct="1">
              <a:lnSpc>
                <a:spcPct val="100000"/>
              </a:lnSpc>
              <a:spcBef>
                <a:spcPts val="1000"/>
              </a:spcBef>
              <a:spcAft>
                <a:spcPts val="0"/>
              </a:spcAft>
              <a:buClrTx/>
              <a:buSzTx/>
              <a:tabLst/>
              <a:defRPr/>
            </a:pPr>
            <a:endParaRPr kumimoji="0" lang="es-MX"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graphicFrame>
        <p:nvGraphicFramePr>
          <p:cNvPr id="19" name="18 Tabla"/>
          <p:cNvGraphicFramePr>
            <a:graphicFrameLocks noGrp="1"/>
          </p:cNvGraphicFramePr>
          <p:nvPr>
            <p:extLst/>
          </p:nvPr>
        </p:nvGraphicFramePr>
        <p:xfrm>
          <a:off x="1171575" y="4006927"/>
          <a:ext cx="9715500" cy="2507611"/>
        </p:xfrm>
        <a:graphic>
          <a:graphicData uri="http://schemas.openxmlformats.org/drawingml/2006/table">
            <a:tbl>
              <a:tblPr firstRow="1" firstCol="1" bandRow="1"/>
              <a:tblGrid>
                <a:gridCol w="1752022"/>
                <a:gridCol w="1962728"/>
                <a:gridCol w="2070686"/>
                <a:gridCol w="1989113"/>
                <a:gridCol w="1940951"/>
              </a:tblGrid>
              <a:tr h="345516">
                <a:tc>
                  <a:txBody>
                    <a:bodyPr/>
                    <a:lstStyle/>
                    <a:p>
                      <a:pPr algn="just">
                        <a:lnSpc>
                          <a:spcPct val="115000"/>
                        </a:lnSpc>
                        <a:spcAft>
                          <a:spcPts val="0"/>
                        </a:spcAft>
                      </a:pPr>
                      <a:r>
                        <a:rPr lang="es-MX" sz="1800" b="1" dirty="0">
                          <a:effectLst/>
                          <a:latin typeface="Arial"/>
                          <a:ea typeface="Calibri"/>
                          <a:cs typeface="Times New Roman"/>
                        </a:rPr>
                        <a:t>   </a:t>
                      </a:r>
                      <a:r>
                        <a:rPr lang="es-MX" sz="1800" b="1" dirty="0" smtClean="0">
                          <a:effectLst/>
                          <a:latin typeface="Arial"/>
                          <a:ea typeface="Calibri"/>
                          <a:cs typeface="Times New Roman"/>
                        </a:rPr>
                        <a:t>MX</a:t>
                      </a:r>
                      <a:r>
                        <a:rPr lang="es-MX" sz="1800" b="1" baseline="0" dirty="0" smtClean="0">
                          <a:effectLst/>
                          <a:latin typeface="Arial"/>
                          <a:ea typeface="Calibri"/>
                          <a:cs typeface="Times New Roman"/>
                        </a:rPr>
                        <a:t>582101</a:t>
                      </a:r>
                      <a:endParaRPr lang="es-MX"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tx1"/>
                          </a:solidFill>
                          <a:effectLst/>
                          <a:latin typeface="Arial"/>
                          <a:ea typeface="Calibri"/>
                          <a:cs typeface="Times New Roman"/>
                        </a:rPr>
                        <a:t>MX425110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tx1"/>
                          </a:solidFill>
                          <a:effectLst/>
                          <a:latin typeface="Arial"/>
                          <a:ea typeface="Calibri"/>
                          <a:cs typeface="Times New Roman"/>
                        </a:rPr>
                        <a:t>MX625111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tx1"/>
                          </a:solidFill>
                          <a:effectLst/>
                          <a:latin typeface="Arial"/>
                          <a:ea typeface="Calibri"/>
                          <a:cs typeface="Times New Roman"/>
                        </a:rPr>
                        <a:t>MX625112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kern="1200" dirty="0" smtClean="0">
                          <a:solidFill>
                            <a:schemeClr val="tx1"/>
                          </a:solidFill>
                          <a:effectLst/>
                          <a:latin typeface="Arial"/>
                          <a:ea typeface="Calibri"/>
                          <a:cs typeface="Times New Roman"/>
                        </a:rPr>
                        <a:t>MX625113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1851">
                <a:tc>
                  <a:txBody>
                    <a:bodyPr/>
                    <a:lstStyle/>
                    <a:p>
                      <a:pPr>
                        <a:lnSpc>
                          <a:spcPct val="115000"/>
                        </a:lnSpc>
                        <a:spcAft>
                          <a:spcPts val="0"/>
                        </a:spcAft>
                      </a:pPr>
                      <a:r>
                        <a:rPr lang="es-MX" sz="1100" dirty="0">
                          <a:effectLst/>
                          <a:latin typeface="Calibri"/>
                          <a:ea typeface="Calibri"/>
                          <a:cs typeface="Times New Roman"/>
                        </a:rPr>
                        <a:t> </a:t>
                      </a:r>
                    </a:p>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0" name="19 Tabla"/>
          <p:cNvGraphicFramePr>
            <a:graphicFrameLocks noGrp="1"/>
          </p:cNvGraphicFramePr>
          <p:nvPr>
            <p:extLst>
              <p:ext uri="{D42A27DB-BD31-4B8C-83A1-F6EECF244321}">
                <p14:modId xmlns:p14="http://schemas.microsoft.com/office/powerpoint/2010/main" val="1844049705"/>
              </p:ext>
            </p:extLst>
          </p:nvPr>
        </p:nvGraphicFramePr>
        <p:xfrm>
          <a:off x="2495599" y="1773621"/>
          <a:ext cx="6600635" cy="1929384"/>
        </p:xfrm>
        <a:graphic>
          <a:graphicData uri="http://schemas.openxmlformats.org/drawingml/2006/table">
            <a:tbl>
              <a:tblPr firstRow="1" firstCol="1" bandRow="1"/>
              <a:tblGrid>
                <a:gridCol w="510223"/>
                <a:gridCol w="1205992"/>
                <a:gridCol w="952817"/>
                <a:gridCol w="2506980"/>
                <a:gridCol w="1424623"/>
              </a:tblGrid>
              <a:tr h="0">
                <a:tc>
                  <a:txBody>
                    <a:bodyPr/>
                    <a:lstStyle/>
                    <a:p>
                      <a:pPr algn="ctr">
                        <a:lnSpc>
                          <a:spcPct val="115000"/>
                        </a:lnSpc>
                        <a:spcAft>
                          <a:spcPts val="0"/>
                        </a:spcAft>
                      </a:pPr>
                      <a:r>
                        <a:rPr lang="es-MX" sz="1400" b="1" dirty="0">
                          <a:effectLst/>
                          <a:latin typeface="Arial"/>
                          <a:ea typeface="Calibri"/>
                          <a:cs typeface="Times New Roman"/>
                        </a:rPr>
                        <a:t>No.</a:t>
                      </a:r>
                      <a:endParaRPr lang="es-MX" sz="105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err="1" smtClean="0">
                          <a:effectLst/>
                          <a:latin typeface="Arial"/>
                          <a:ea typeface="Calibri"/>
                          <a:cs typeface="Times New Roman"/>
                        </a:rPr>
                        <a:t>Code</a:t>
                      </a:r>
                      <a:endParaRPr lang="es-MX" sz="105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err="1" smtClean="0">
                          <a:effectLst/>
                          <a:latin typeface="Arial"/>
                          <a:ea typeface="Calibri"/>
                          <a:cs typeface="Times New Roman"/>
                        </a:rPr>
                        <a:t>Edition</a:t>
                      </a:r>
                      <a:endParaRPr lang="es-MX" sz="105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err="1" smtClean="0">
                          <a:effectLst/>
                          <a:latin typeface="Arial"/>
                          <a:ea typeface="Calibri"/>
                          <a:cs typeface="Times New Roman"/>
                        </a:rPr>
                        <a:t>Description</a:t>
                      </a:r>
                      <a:endParaRPr lang="es-MX" sz="105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400" b="1" dirty="0" err="1" smtClean="0">
                          <a:effectLst/>
                          <a:latin typeface="Arial"/>
                          <a:ea typeface="Calibri"/>
                          <a:cs typeface="Times New Roman"/>
                        </a:rPr>
                        <a:t>Scale</a:t>
                      </a:r>
                      <a:endParaRPr lang="es-MX" sz="105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400" kern="1200" dirty="0" smtClean="0">
                          <a:solidFill>
                            <a:schemeClr val="tx1"/>
                          </a:solidFill>
                          <a:effectLst/>
                          <a:latin typeface="Arial"/>
                          <a:ea typeface="Calibri"/>
                          <a:cs typeface="Times New Roman"/>
                        </a:rPr>
                        <a:t>1</a:t>
                      </a:r>
                      <a:endParaRPr lang="es-MX" sz="14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MX582101</a:t>
                      </a:r>
                      <a:endParaRPr lang="es-MX" sz="14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1ra. Ed.</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Antón Lizardo, Ver.</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4,000</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400" kern="1200" smtClean="0">
                          <a:solidFill>
                            <a:schemeClr val="tx1"/>
                          </a:solidFill>
                          <a:effectLst/>
                          <a:latin typeface="Arial"/>
                          <a:ea typeface="Calibri"/>
                          <a:cs typeface="Times New Roman"/>
                        </a:rPr>
                        <a:t>2</a:t>
                      </a:r>
                      <a:endParaRPr lang="es-MX" sz="1400" kern="120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MX425110</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1ra. Ed.</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Bahía La Paz, B.C.S.</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22,000</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400" kern="1200" dirty="0" smtClean="0">
                          <a:solidFill>
                            <a:schemeClr val="tx1"/>
                          </a:solidFill>
                          <a:effectLst/>
                          <a:latin typeface="Arial"/>
                          <a:ea typeface="Calibri"/>
                          <a:cs typeface="Times New Roman"/>
                        </a:rPr>
                        <a:t>3</a:t>
                      </a:r>
                      <a:endParaRPr lang="es-MX" sz="14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MX625111</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1ra. Ed.</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La Paz, B.C. S.</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3,000</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400" kern="1200" dirty="0" smtClean="0">
                          <a:solidFill>
                            <a:schemeClr val="tx1"/>
                          </a:solidFill>
                          <a:effectLst/>
                          <a:latin typeface="Arial"/>
                          <a:ea typeface="Calibri"/>
                          <a:cs typeface="Times New Roman"/>
                        </a:rPr>
                        <a:t>4</a:t>
                      </a:r>
                      <a:endParaRPr lang="es-MX" sz="14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MX625112</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smtClean="0">
                          <a:solidFill>
                            <a:schemeClr val="tx1"/>
                          </a:solidFill>
                          <a:effectLst/>
                          <a:latin typeface="Arial"/>
                          <a:ea typeface="Calibri"/>
                          <a:cs typeface="Times New Roman"/>
                        </a:rPr>
                        <a:t>1ra. Ed.</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Bahía </a:t>
                      </a:r>
                      <a:r>
                        <a:rPr lang="es-MX" sz="1400" kern="1200" dirty="0" err="1" smtClean="0">
                          <a:solidFill>
                            <a:schemeClr val="tx1"/>
                          </a:solidFill>
                          <a:effectLst/>
                          <a:latin typeface="Arial"/>
                          <a:ea typeface="Calibri"/>
                          <a:cs typeface="Times New Roman"/>
                        </a:rPr>
                        <a:t>Pichilingue</a:t>
                      </a:r>
                      <a:r>
                        <a:rPr lang="es-MX" sz="1400" kern="1200" dirty="0" smtClean="0">
                          <a:solidFill>
                            <a:schemeClr val="tx1"/>
                          </a:solidFill>
                          <a:effectLst/>
                          <a:latin typeface="Arial"/>
                          <a:ea typeface="Calibri"/>
                          <a:cs typeface="Times New Roman"/>
                        </a:rPr>
                        <a:t>, B.C.S.</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3,000</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5</a:t>
                      </a:r>
                      <a:endParaRPr lang="es-MX" sz="14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MX625113</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1ra. Ed.</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Punta Prieta, B.C.S.</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400" kern="1200" dirty="0" smtClean="0">
                          <a:solidFill>
                            <a:schemeClr val="tx1"/>
                          </a:solidFill>
                          <a:effectLst/>
                          <a:latin typeface="Arial"/>
                          <a:ea typeface="Calibri"/>
                          <a:cs typeface="Times New Roman"/>
                        </a:rPr>
                        <a:t>3,000</a:t>
                      </a:r>
                      <a:endParaRPr lang="es-MX" sz="1400" kern="1200" dirty="0">
                        <a:solidFill>
                          <a:schemeClr val="tx1"/>
                        </a:solidFill>
                        <a:effectLst/>
                        <a:latin typeface="Arial"/>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 name="Picture 4"/>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1277171" y="4457030"/>
            <a:ext cx="151216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3150407" y="4488588"/>
            <a:ext cx="1512168" cy="184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152930" y="4704612"/>
            <a:ext cx="1512168" cy="1408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234453" y="4555339"/>
            <a:ext cx="1380909" cy="170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40737" y="4644443"/>
            <a:ext cx="1470125" cy="149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556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vert="horz" lIns="91440" tIns="45720" rIns="91440" bIns="45720" rtlCol="0">
            <a:noAutofit/>
          </a:bodyPr>
          <a:lstStyle/>
          <a:p>
            <a:pPr marL="457200" indent="-457200" algn="just">
              <a:lnSpc>
                <a:spcPct val="100000"/>
              </a:lnSpc>
              <a:buFont typeface="+mj-lt"/>
              <a:buAutoNum type="alphaUcPeriod" startAt="2"/>
            </a:pPr>
            <a:r>
              <a:rPr lang="en-US" sz="1800" dirty="0" smtClean="0">
                <a:solidFill>
                  <a:schemeClr val="tx1"/>
                </a:solidFill>
                <a:latin typeface="Arial" panose="020B0604020202020204" pitchFamily="34" charset="0"/>
                <a:cs typeface="Arial" panose="020B0604020202020204" pitchFamily="34" charset="0"/>
              </a:rPr>
              <a:t>New printed Charts.</a:t>
            </a:r>
            <a:endParaRPr lang="en-US"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b="1" dirty="0">
                <a:latin typeface="Arial" panose="020B0604020202020204" pitchFamily="34" charset="0"/>
                <a:cs typeface="Arial" panose="020B0604020202020204" pitchFamily="34" charset="0"/>
              </a:rPr>
              <a:t>III. New Charts and </a:t>
            </a:r>
            <a:r>
              <a:rPr lang="es-MX" sz="2000" b="1" dirty="0" err="1">
                <a:latin typeface="Arial" panose="020B0604020202020204" pitchFamily="34" charset="0"/>
                <a:cs typeface="Arial" panose="020B0604020202020204" pitchFamily="34" charset="0"/>
              </a:rPr>
              <a:t>Updates</a:t>
            </a:r>
            <a:r>
              <a:rPr lang="es-MX" sz="2000" b="1" dirty="0">
                <a:latin typeface="Arial" panose="020B0604020202020204" pitchFamily="34" charset="0"/>
                <a:cs typeface="Arial" panose="020B0604020202020204" pitchFamily="34" charset="0"/>
              </a:rPr>
              <a:t>.</a:t>
            </a:r>
            <a:r>
              <a:rPr lang="es-MX" sz="2000" dirty="0" smtClean="0">
                <a:latin typeface="Arial" panose="020B0604020202020204" pitchFamily="34" charset="0"/>
                <a:cs typeface="Arial" panose="020B0604020202020204" pitchFamily="34" charset="0"/>
              </a:rPr>
              <a:t>.</a:t>
            </a:r>
          </a:p>
        </p:txBody>
      </p:sp>
      <p:graphicFrame>
        <p:nvGraphicFramePr>
          <p:cNvPr id="15" name="14 Tabla"/>
          <p:cNvGraphicFramePr>
            <a:graphicFrameLocks noGrp="1"/>
          </p:cNvGraphicFramePr>
          <p:nvPr>
            <p:extLst/>
          </p:nvPr>
        </p:nvGraphicFramePr>
        <p:xfrm>
          <a:off x="705854" y="3721768"/>
          <a:ext cx="10812378" cy="2807369"/>
        </p:xfrm>
        <a:graphic>
          <a:graphicData uri="http://schemas.openxmlformats.org/drawingml/2006/table">
            <a:tbl>
              <a:tblPr firstRow="1" firstCol="1" bandRow="1"/>
              <a:tblGrid>
                <a:gridCol w="2339947"/>
                <a:gridCol w="2177493"/>
                <a:gridCol w="1947527"/>
                <a:gridCol w="1876926"/>
                <a:gridCol w="2470485"/>
              </a:tblGrid>
              <a:tr h="351089">
                <a:tc>
                  <a:txBody>
                    <a:bodyPr/>
                    <a:lstStyle/>
                    <a:p>
                      <a:pPr algn="ctr">
                        <a:lnSpc>
                          <a:spcPct val="115000"/>
                        </a:lnSpc>
                        <a:spcAft>
                          <a:spcPts val="0"/>
                        </a:spcAft>
                      </a:pPr>
                      <a:r>
                        <a:rPr lang="es-MX" sz="1800" b="1" dirty="0" smtClean="0">
                          <a:effectLst/>
                          <a:latin typeface="Arial"/>
                          <a:ea typeface="Calibri"/>
                          <a:cs typeface="Times New Roman"/>
                        </a:rPr>
                        <a:t>MX82101</a:t>
                      </a:r>
                      <a:endParaRPr lang="es-MX"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800" b="1" dirty="0" smtClean="0">
                          <a:effectLst/>
                          <a:latin typeface="Arial"/>
                          <a:ea typeface="Calibri"/>
                          <a:cs typeface="Times New Roman"/>
                        </a:rPr>
                        <a:t>MX82111</a:t>
                      </a:r>
                      <a:endParaRPr lang="es-MX"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800" b="1" dirty="0" smtClean="0">
                          <a:effectLst/>
                          <a:latin typeface="Arial"/>
                          <a:ea typeface="Calibri"/>
                          <a:cs typeface="Times New Roman"/>
                        </a:rPr>
                        <a:t>MX82110</a:t>
                      </a:r>
                      <a:endParaRPr lang="es-MX"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800" b="1" dirty="0" smtClean="0">
                          <a:effectLst/>
                          <a:latin typeface="Arial"/>
                          <a:ea typeface="Calibri"/>
                          <a:cs typeface="Times New Roman"/>
                        </a:rPr>
                        <a:t>MX82112</a:t>
                      </a:r>
                      <a:endParaRPr lang="es-MX"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800" b="1" kern="1200" dirty="0" smtClean="0">
                          <a:solidFill>
                            <a:schemeClr val="tx1"/>
                          </a:solidFill>
                          <a:effectLst/>
                          <a:latin typeface="Arial"/>
                          <a:ea typeface="Calibri"/>
                          <a:cs typeface="Times New Roman"/>
                        </a:rPr>
                        <a:t>MX82113</a:t>
                      </a:r>
                      <a:endParaRPr lang="es-MX" sz="1800" b="1"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6280">
                <a:tc>
                  <a:txBody>
                    <a:bodyPr/>
                    <a:lstStyle/>
                    <a:p>
                      <a:pPr>
                        <a:lnSpc>
                          <a:spcPct val="115000"/>
                        </a:lnSpc>
                        <a:spcAft>
                          <a:spcPts val="0"/>
                        </a:spcAft>
                      </a:pPr>
                      <a:r>
                        <a:rPr lang="es-MX" sz="1100" dirty="0">
                          <a:effectLst/>
                          <a:latin typeface="Calibri"/>
                          <a:ea typeface="Calibri"/>
                          <a:cs typeface="Times New Roman"/>
                        </a:rPr>
                        <a:t> </a:t>
                      </a:r>
                    </a:p>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2231816361"/>
              </p:ext>
            </p:extLst>
          </p:nvPr>
        </p:nvGraphicFramePr>
        <p:xfrm>
          <a:off x="2468701" y="1864894"/>
          <a:ext cx="7200800" cy="1682496"/>
        </p:xfrm>
        <a:graphic>
          <a:graphicData uri="http://schemas.openxmlformats.org/drawingml/2006/table">
            <a:tbl>
              <a:tblPr firstRow="1" firstCol="1" bandRow="1"/>
              <a:tblGrid>
                <a:gridCol w="734214"/>
                <a:gridCol w="1285432"/>
                <a:gridCol w="1049621"/>
                <a:gridCol w="2482082"/>
                <a:gridCol w="1649451"/>
              </a:tblGrid>
              <a:tr h="0">
                <a:tc>
                  <a:txBody>
                    <a:bodyPr/>
                    <a:lstStyle/>
                    <a:p>
                      <a:pPr algn="ctr">
                        <a:lnSpc>
                          <a:spcPct val="115000"/>
                        </a:lnSpc>
                        <a:spcAft>
                          <a:spcPts val="0"/>
                        </a:spcAft>
                      </a:pPr>
                      <a:r>
                        <a:rPr lang="es-MX" sz="1600" b="1" dirty="0">
                          <a:effectLst/>
                          <a:latin typeface="Arial"/>
                          <a:ea typeface="Calibri"/>
                          <a:cs typeface="Times New Roman"/>
                        </a:rPr>
                        <a:t>No.</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err="1" smtClean="0">
                          <a:effectLst/>
                          <a:latin typeface="Arial"/>
                          <a:ea typeface="Calibri"/>
                          <a:cs typeface="Times New Roman"/>
                        </a:rPr>
                        <a:t>Code</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err="1" smtClean="0">
                          <a:effectLst/>
                          <a:latin typeface="Arial"/>
                          <a:ea typeface="Calibri"/>
                          <a:cs typeface="Times New Roman"/>
                        </a:rPr>
                        <a:t>Edition</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err="1" smtClean="0">
                          <a:effectLst/>
                          <a:latin typeface="Arial"/>
                          <a:ea typeface="Calibri"/>
                          <a:cs typeface="Times New Roman"/>
                        </a:rPr>
                        <a:t>Description</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err="1" smtClean="0">
                          <a:effectLst/>
                          <a:latin typeface="Arial"/>
                          <a:ea typeface="Calibri"/>
                          <a:cs typeface="Times New Roman"/>
                        </a:rPr>
                        <a:t>Scale</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600">
                          <a:effectLst/>
                          <a:latin typeface="Arial"/>
                          <a:ea typeface="Calibri"/>
                          <a:cs typeface="Times New Roman"/>
                        </a:rPr>
                        <a:t>1</a:t>
                      </a:r>
                      <a:endParaRPr lang="es-MX"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1"/>
                          </a:solidFill>
                          <a:effectLst/>
                          <a:latin typeface="Arial"/>
                          <a:ea typeface="Calibri"/>
                          <a:cs typeface="Times New Roman"/>
                        </a:rPr>
                        <a:t>MX82101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kern="1200" dirty="0">
                          <a:solidFill>
                            <a:schemeClr val="tx1"/>
                          </a:solidFill>
                          <a:effectLst/>
                          <a:latin typeface="Arial"/>
                          <a:ea typeface="Calibri"/>
                          <a:cs typeface="Times New Roman"/>
                        </a:rPr>
                        <a:t>1ra. 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kern="1200" dirty="0" smtClean="0">
                          <a:solidFill>
                            <a:schemeClr val="tx1"/>
                          </a:solidFill>
                          <a:effectLst/>
                          <a:latin typeface="Arial"/>
                          <a:ea typeface="Calibri"/>
                          <a:cs typeface="Times New Roman"/>
                        </a:rPr>
                        <a:t>Antón </a:t>
                      </a:r>
                      <a:r>
                        <a:rPr lang="es-MX" sz="1600" kern="1200" dirty="0" err="1" smtClean="0">
                          <a:solidFill>
                            <a:schemeClr val="tx1"/>
                          </a:solidFill>
                          <a:effectLst/>
                          <a:latin typeface="Arial"/>
                          <a:ea typeface="Calibri"/>
                          <a:cs typeface="Times New Roman"/>
                        </a:rPr>
                        <a:t>Lizardo</a:t>
                      </a:r>
                      <a:r>
                        <a:rPr lang="es-MX" sz="1600" kern="1200" dirty="0" smtClean="0">
                          <a:solidFill>
                            <a:schemeClr val="tx1"/>
                          </a:solidFill>
                          <a:effectLst/>
                          <a:latin typeface="Arial"/>
                          <a:ea typeface="Calibri"/>
                          <a:cs typeface="Times New Roman"/>
                        </a:rPr>
                        <a:t>, Ver.</a:t>
                      </a:r>
                      <a:endParaRPr lang="es-MX" sz="16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kern="1200" dirty="0" smtClean="0">
                          <a:solidFill>
                            <a:schemeClr val="tx1"/>
                          </a:solidFill>
                          <a:effectLst/>
                          <a:latin typeface="Arial"/>
                          <a:ea typeface="Calibri"/>
                          <a:cs typeface="Times New Roman"/>
                        </a:rPr>
                        <a:t>5,000</a:t>
                      </a:r>
                      <a:endParaRPr lang="es-MX" sz="16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600">
                          <a:effectLst/>
                          <a:latin typeface="Arial"/>
                          <a:ea typeface="Calibri"/>
                          <a:cs typeface="Times New Roman"/>
                        </a:rPr>
                        <a:t>2</a:t>
                      </a:r>
                      <a:endParaRPr lang="es-MX"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1"/>
                          </a:solidFill>
                          <a:effectLst/>
                          <a:latin typeface="Arial"/>
                          <a:ea typeface="Calibri"/>
                          <a:cs typeface="Times New Roman"/>
                        </a:rPr>
                        <a:t>MX82111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kern="1200">
                          <a:solidFill>
                            <a:schemeClr val="tx1"/>
                          </a:solidFill>
                          <a:effectLst/>
                          <a:latin typeface="Arial"/>
                          <a:ea typeface="Calibri"/>
                          <a:cs typeface="Times New Roman"/>
                        </a:rPr>
                        <a:t>1ra. 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600" kern="1200" dirty="0" smtClean="0">
                          <a:solidFill>
                            <a:schemeClr val="tx1"/>
                          </a:solidFill>
                          <a:effectLst/>
                          <a:latin typeface="Arial"/>
                          <a:ea typeface="Calibri"/>
                          <a:cs typeface="Times New Roman"/>
                        </a:rPr>
                        <a:t>La</a:t>
                      </a:r>
                      <a:r>
                        <a:rPr lang="es-MX" sz="1600" kern="1200" baseline="0" dirty="0" smtClean="0">
                          <a:solidFill>
                            <a:schemeClr val="tx1"/>
                          </a:solidFill>
                          <a:effectLst/>
                          <a:latin typeface="Arial"/>
                          <a:ea typeface="Calibri"/>
                          <a:cs typeface="Times New Roman"/>
                        </a:rPr>
                        <a:t> Paz, B.C.S</a:t>
                      </a:r>
                      <a:r>
                        <a:rPr lang="es-MX" sz="1600" kern="1200" dirty="0" smtClean="0">
                          <a:solidFill>
                            <a:schemeClr val="tx1"/>
                          </a:solidFill>
                          <a:effectLst/>
                          <a:latin typeface="Arial"/>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kern="1200" dirty="0" smtClean="0">
                          <a:solidFill>
                            <a:schemeClr val="tx1"/>
                          </a:solidFill>
                          <a:effectLst/>
                          <a:latin typeface="Arial"/>
                          <a:ea typeface="Calibri"/>
                          <a:cs typeface="Times New Roman"/>
                        </a:rPr>
                        <a:t>3,000</a:t>
                      </a:r>
                      <a:endParaRPr lang="es-MX" sz="16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600">
                          <a:effectLst/>
                          <a:latin typeface="Arial"/>
                          <a:ea typeface="Calibri"/>
                          <a:cs typeface="Times New Roman"/>
                        </a:rPr>
                        <a:t>3</a:t>
                      </a:r>
                      <a:endParaRPr lang="es-MX"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1"/>
                          </a:solidFill>
                          <a:effectLst/>
                          <a:latin typeface="Arial"/>
                          <a:ea typeface="Calibri"/>
                          <a:cs typeface="Times New Roman"/>
                        </a:rPr>
                        <a:t>MX82110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kern="1200">
                          <a:solidFill>
                            <a:schemeClr val="tx1"/>
                          </a:solidFill>
                          <a:effectLst/>
                          <a:latin typeface="Arial"/>
                          <a:ea typeface="Calibri"/>
                          <a:cs typeface="Times New Roman"/>
                        </a:rPr>
                        <a:t>1ra. 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600" kern="1200" dirty="0" smtClean="0">
                          <a:solidFill>
                            <a:schemeClr val="tx1"/>
                          </a:solidFill>
                          <a:effectLst/>
                          <a:latin typeface="Arial"/>
                          <a:ea typeface="Calibri"/>
                          <a:cs typeface="Times New Roman"/>
                        </a:rPr>
                        <a:t>Bahía la Paz, B.C.S.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kern="1200" dirty="0" smtClean="0">
                          <a:solidFill>
                            <a:schemeClr val="tx1"/>
                          </a:solidFill>
                          <a:effectLst/>
                          <a:latin typeface="Arial"/>
                          <a:ea typeface="Calibri"/>
                          <a:cs typeface="Times New Roman"/>
                        </a:rPr>
                        <a:t>20,000</a:t>
                      </a:r>
                      <a:endParaRPr lang="es-MX" sz="16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600" dirty="0">
                          <a:effectLst/>
                          <a:latin typeface="Arial"/>
                          <a:ea typeface="Calibri"/>
                          <a:cs typeface="Times New Roman"/>
                        </a:rPr>
                        <a:t>4</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1"/>
                          </a:solidFill>
                          <a:effectLst/>
                          <a:latin typeface="Arial"/>
                          <a:ea typeface="Calibri"/>
                          <a:cs typeface="Times New Roman"/>
                        </a:rPr>
                        <a:t>MX82112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kern="1200" dirty="0">
                          <a:solidFill>
                            <a:schemeClr val="tx1"/>
                          </a:solidFill>
                          <a:effectLst/>
                          <a:latin typeface="Arial"/>
                          <a:ea typeface="Calibri"/>
                          <a:cs typeface="Times New Roman"/>
                        </a:rPr>
                        <a:t>1ra. 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600" kern="1200" dirty="0" smtClean="0">
                          <a:solidFill>
                            <a:schemeClr val="tx1"/>
                          </a:solidFill>
                          <a:effectLst/>
                          <a:latin typeface="Arial"/>
                          <a:ea typeface="Calibri"/>
                          <a:cs typeface="Times New Roman"/>
                        </a:rPr>
                        <a:t>Bahía</a:t>
                      </a:r>
                      <a:r>
                        <a:rPr lang="es-MX" sz="1600" kern="1200" baseline="0" dirty="0" smtClean="0">
                          <a:solidFill>
                            <a:schemeClr val="tx1"/>
                          </a:solidFill>
                          <a:effectLst/>
                          <a:latin typeface="Arial"/>
                          <a:ea typeface="Calibri"/>
                          <a:cs typeface="Times New Roman"/>
                        </a:rPr>
                        <a:t> </a:t>
                      </a:r>
                      <a:r>
                        <a:rPr lang="es-MX" sz="1600" kern="1200" baseline="0" dirty="0" err="1" smtClean="0">
                          <a:solidFill>
                            <a:schemeClr val="tx1"/>
                          </a:solidFill>
                          <a:effectLst/>
                          <a:latin typeface="Arial"/>
                          <a:ea typeface="Calibri"/>
                          <a:cs typeface="Times New Roman"/>
                        </a:rPr>
                        <a:t>Pichilingue</a:t>
                      </a:r>
                      <a:r>
                        <a:rPr lang="es-MX" sz="1600" kern="1200" baseline="0" dirty="0" smtClean="0">
                          <a:solidFill>
                            <a:schemeClr val="tx1"/>
                          </a:solidFill>
                          <a:effectLst/>
                          <a:latin typeface="Arial"/>
                          <a:ea typeface="Calibri"/>
                          <a:cs typeface="Times New Roman"/>
                        </a:rPr>
                        <a:t>, B.C.S.</a:t>
                      </a:r>
                      <a:endParaRPr lang="es-MX" sz="1600" kern="1200" dirty="0" smtClean="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kern="1200" dirty="0" smtClean="0">
                          <a:solidFill>
                            <a:schemeClr val="tx1"/>
                          </a:solidFill>
                          <a:effectLst/>
                          <a:latin typeface="Arial"/>
                          <a:ea typeface="Calibri"/>
                          <a:cs typeface="Times New Roman"/>
                        </a:rPr>
                        <a:t>3,000</a:t>
                      </a:r>
                      <a:endParaRPr lang="es-MX" sz="16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es-MX" sz="1600" dirty="0" smtClean="0">
                          <a:effectLst/>
                          <a:latin typeface="Arial"/>
                          <a:ea typeface="Calibri"/>
                          <a:cs typeface="Times New Roman"/>
                        </a:rPr>
                        <a:t>5</a:t>
                      </a:r>
                      <a:endParaRPr lang="es-MX"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1"/>
                          </a:solidFill>
                          <a:effectLst/>
                          <a:latin typeface="Arial"/>
                          <a:ea typeface="Calibri"/>
                          <a:cs typeface="Times New Roman"/>
                        </a:rPr>
                        <a:t>MX82113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kern="1200" dirty="0">
                          <a:solidFill>
                            <a:schemeClr val="tx1"/>
                          </a:solidFill>
                          <a:effectLst/>
                          <a:latin typeface="Arial"/>
                          <a:ea typeface="Calibri"/>
                          <a:cs typeface="Times New Roman"/>
                        </a:rPr>
                        <a:t>1ra. 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600" kern="1200" dirty="0" smtClean="0">
                          <a:solidFill>
                            <a:schemeClr val="tx1"/>
                          </a:solidFill>
                          <a:effectLst/>
                          <a:latin typeface="Arial"/>
                          <a:ea typeface="Calibri"/>
                          <a:cs typeface="Times New Roman"/>
                        </a:rPr>
                        <a:t>Punta Prieta,</a:t>
                      </a:r>
                      <a:r>
                        <a:rPr lang="es-MX" sz="1600" kern="1200" baseline="0" dirty="0" smtClean="0">
                          <a:solidFill>
                            <a:schemeClr val="tx1"/>
                          </a:solidFill>
                          <a:effectLst/>
                          <a:latin typeface="Arial"/>
                          <a:ea typeface="Calibri"/>
                          <a:cs typeface="Times New Roman"/>
                        </a:rPr>
                        <a:t> B.C.S</a:t>
                      </a:r>
                      <a:r>
                        <a:rPr lang="es-MX" sz="1600" kern="1200" dirty="0" smtClean="0">
                          <a:solidFill>
                            <a:schemeClr val="tx1"/>
                          </a:solidFill>
                          <a:effectLst/>
                          <a:latin typeface="Arial"/>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kern="1200" dirty="0" smtClean="0">
                          <a:solidFill>
                            <a:schemeClr val="tx1"/>
                          </a:solidFill>
                          <a:effectLst/>
                          <a:latin typeface="Arial"/>
                          <a:ea typeface="Calibri"/>
                          <a:cs typeface="Times New Roman"/>
                        </a:rPr>
                        <a:t>3,000</a:t>
                      </a:r>
                      <a:endParaRPr lang="es-MX" sz="1600" kern="12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 name="16 Imagen"/>
          <p:cNvPicPr/>
          <p:nvPr/>
        </p:nvPicPr>
        <p:blipFill>
          <a:blip r:embed="rId4" cstate="email">
            <a:extLst>
              <a:ext uri="{28A0092B-C50C-407E-A947-70E740481C1C}">
                <a14:useLocalDpi xmlns:a14="http://schemas.microsoft.com/office/drawing/2010/main"/>
              </a:ext>
            </a:extLst>
          </a:blip>
          <a:srcRect/>
          <a:stretch>
            <a:fillRect/>
          </a:stretch>
        </p:blipFill>
        <p:spPr bwMode="auto">
          <a:xfrm>
            <a:off x="753978" y="4374293"/>
            <a:ext cx="2219881" cy="1513160"/>
          </a:xfrm>
          <a:prstGeom prst="rect">
            <a:avLst/>
          </a:prstGeom>
          <a:noFill/>
          <a:ln w="9525">
            <a:noFill/>
            <a:miter lim="800000"/>
            <a:headEnd/>
            <a:tailEnd/>
          </a:ln>
          <a:effectLst/>
        </p:spPr>
      </p:pic>
      <p:pic>
        <p:nvPicPr>
          <p:cNvPr id="24" name="Picture 2"/>
          <p:cNvPicPr>
            <a:picLocks noChangeAspect="1" noChangeArrowheads="1"/>
          </p:cNvPicPr>
          <p:nvPr/>
        </p:nvPicPr>
        <p:blipFill>
          <a:blip r:embed="rId5" cstate="print"/>
          <a:srcRect/>
          <a:stretch>
            <a:fillRect/>
          </a:stretch>
        </p:blipFill>
        <p:spPr bwMode="auto">
          <a:xfrm>
            <a:off x="7202905" y="4126452"/>
            <a:ext cx="1716505" cy="2295063"/>
          </a:xfrm>
          <a:prstGeom prst="rect">
            <a:avLst/>
          </a:prstGeom>
          <a:noFill/>
          <a:ln w="9525">
            <a:noFill/>
            <a:miter lim="800000"/>
            <a:headEnd/>
            <a:tailEnd/>
          </a:ln>
          <a:effectLst/>
        </p:spPr>
      </p:pic>
      <p:pic>
        <p:nvPicPr>
          <p:cNvPr id="25" name="24 Imagen"/>
          <p:cNvPicPr/>
          <p:nvPr/>
        </p:nvPicPr>
        <p:blipFill>
          <a:blip r:embed="rId6" cstate="email">
            <a:extLst>
              <a:ext uri="{28A0092B-C50C-407E-A947-70E740481C1C}">
                <a14:useLocalDpi xmlns:a14="http://schemas.microsoft.com/office/drawing/2010/main"/>
              </a:ext>
            </a:extLst>
          </a:blip>
          <a:srcRect/>
          <a:stretch>
            <a:fillRect/>
          </a:stretch>
        </p:blipFill>
        <p:spPr bwMode="auto">
          <a:xfrm>
            <a:off x="5293895" y="4138863"/>
            <a:ext cx="1764631" cy="2245896"/>
          </a:xfrm>
          <a:prstGeom prst="rect">
            <a:avLst/>
          </a:prstGeom>
          <a:noFill/>
          <a:ln w="9525">
            <a:noFill/>
            <a:miter lim="800000"/>
            <a:headEnd/>
            <a:tailEnd/>
          </a:ln>
          <a:effectLst/>
        </p:spPr>
      </p:pic>
      <p:pic>
        <p:nvPicPr>
          <p:cNvPr id="26" name="25 Imagen"/>
          <p:cNvPicPr/>
          <p:nvPr/>
        </p:nvPicPr>
        <p:blipFill>
          <a:blip r:embed="rId7" cstate="email">
            <a:extLst>
              <a:ext uri="{28A0092B-C50C-407E-A947-70E740481C1C}">
                <a14:useLocalDpi xmlns:a14="http://schemas.microsoft.com/office/drawing/2010/main"/>
              </a:ext>
            </a:extLst>
          </a:blip>
          <a:srcRect/>
          <a:stretch>
            <a:fillRect/>
          </a:stretch>
        </p:blipFill>
        <p:spPr bwMode="auto">
          <a:xfrm>
            <a:off x="3080084" y="4374292"/>
            <a:ext cx="2101516" cy="1529203"/>
          </a:xfrm>
          <a:prstGeom prst="rect">
            <a:avLst/>
          </a:prstGeom>
          <a:noFill/>
          <a:ln w="9525">
            <a:noFill/>
            <a:miter lim="800000"/>
            <a:headEnd/>
            <a:tailEnd/>
          </a:ln>
          <a:effectLst/>
        </p:spPr>
      </p:pic>
      <p:pic>
        <p:nvPicPr>
          <p:cNvPr id="27"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40743" y="4315325"/>
            <a:ext cx="2249152" cy="1719759"/>
          </a:xfrm>
          <a:prstGeom prst="rect">
            <a:avLst/>
          </a:prstGeom>
          <a:noFill/>
          <a:ln w="9525">
            <a:noFill/>
            <a:miter lim="800000"/>
            <a:headEnd/>
            <a:tailEnd/>
          </a:ln>
          <a:effectLst/>
        </p:spPr>
      </p:pic>
    </p:spTree>
    <p:extLst>
      <p:ext uri="{BB962C8B-B14F-4D97-AF65-F5344CB8AC3E}">
        <p14:creationId xmlns:p14="http://schemas.microsoft.com/office/powerpoint/2010/main" val="949642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556" y="-4282"/>
            <a:ext cx="2588851" cy="73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13 Grupo"/>
          <p:cNvGrpSpPr>
            <a:grpSpLocks/>
          </p:cNvGrpSpPr>
          <p:nvPr/>
        </p:nvGrpSpPr>
        <p:grpSpPr bwMode="auto">
          <a:xfrm>
            <a:off x="0" y="799740"/>
            <a:ext cx="12191999" cy="266229"/>
            <a:chOff x="-32" y="777212"/>
            <a:chExt cx="9144032" cy="160982"/>
          </a:xfrm>
        </p:grpSpPr>
        <p:sp>
          <p:nvSpPr>
            <p:cNvPr id="8" name="13 Rectángulo"/>
            <p:cNvSpPr/>
            <p:nvPr/>
          </p:nvSpPr>
          <p:spPr>
            <a:xfrm>
              <a:off x="-32" y="777212"/>
              <a:ext cx="9144032" cy="71438"/>
            </a:xfrm>
            <a:prstGeom prst="rect">
              <a:avLst/>
            </a:prstGeom>
            <a:solidFill>
              <a:srgbClr val="007E39"/>
            </a:solidFill>
            <a:ln>
              <a:solidFill>
                <a:srgbClr val="007E3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9" name="14 Rectángulo"/>
            <p:cNvSpPr/>
            <p:nvPr/>
          </p:nvSpPr>
          <p:spPr>
            <a:xfrm>
              <a:off x="-32" y="866756"/>
              <a:ext cx="9144032" cy="71438"/>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13" name="Picture 3" descr="L:\VARIOS\escudos\DIGAHOMtran.gif"/>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11856" y="65107"/>
            <a:ext cx="751410" cy="71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204952" y="1288473"/>
            <a:ext cx="11713780" cy="5269982"/>
          </a:xfrm>
        </p:spPr>
        <p:txBody>
          <a:bodyPr vert="horz" lIns="91440" tIns="45720" rIns="91440" bIns="45720" rtlCol="0">
            <a:noAutofit/>
          </a:bodyPr>
          <a:lstStyle/>
          <a:p>
            <a:pPr marL="457200" indent="-457200" algn="just">
              <a:lnSpc>
                <a:spcPct val="100000"/>
              </a:lnSpc>
            </a:pPr>
            <a:r>
              <a:rPr lang="en-US" sz="1800" dirty="0" smtClean="0">
                <a:solidFill>
                  <a:schemeClr val="tx1"/>
                </a:solidFill>
                <a:latin typeface="Arial" panose="020B0604020202020204" pitchFamily="34" charset="0"/>
                <a:cs typeface="Arial" panose="020B0604020202020204" pitchFamily="34" charset="0"/>
              </a:rPr>
              <a:t>C. Electronic Nautical Charts (ENC) Updates.</a:t>
            </a:r>
            <a:endParaRPr lang="en-US" sz="1800" dirty="0">
              <a:solidFill>
                <a:schemeClr val="tx1"/>
              </a:solidFill>
              <a:latin typeface="Arial" panose="020B0604020202020204" pitchFamily="34" charset="0"/>
              <a:cs typeface="Arial" panose="020B0604020202020204" pitchFamily="34" charset="0"/>
            </a:endParaRPr>
          </a:p>
        </p:txBody>
      </p:sp>
      <p:sp>
        <p:nvSpPr>
          <p:cNvPr id="11" name="Título 1"/>
          <p:cNvSpPr>
            <a:spLocks noGrp="1"/>
          </p:cNvSpPr>
          <p:nvPr>
            <p:ph type="title"/>
          </p:nvPr>
        </p:nvSpPr>
        <p:spPr>
          <a:xfrm>
            <a:off x="3225800" y="0"/>
            <a:ext cx="7611533" cy="770467"/>
          </a:xfrm>
        </p:spPr>
        <p:txBody>
          <a:bodyPr anchor="ctr">
            <a:normAutofit/>
          </a:bodyPr>
          <a:lstStyle/>
          <a:p>
            <a:pPr marL="514350" indent="-514350" algn="ctr">
              <a:lnSpc>
                <a:spcPct val="200000"/>
              </a:lnSpc>
              <a:spcBef>
                <a:spcPts val="0"/>
              </a:spcBef>
            </a:pPr>
            <a:r>
              <a:rPr lang="es-MX" sz="2000" b="1" dirty="0">
                <a:latin typeface="Arial" panose="020B0604020202020204" pitchFamily="34" charset="0"/>
                <a:cs typeface="Arial" panose="020B0604020202020204" pitchFamily="34" charset="0"/>
              </a:rPr>
              <a:t>III. New Charts and </a:t>
            </a:r>
            <a:r>
              <a:rPr lang="es-MX" sz="2000" b="1" dirty="0" err="1">
                <a:latin typeface="Arial" panose="020B0604020202020204" pitchFamily="34" charset="0"/>
                <a:cs typeface="Arial" panose="020B0604020202020204" pitchFamily="34" charset="0"/>
              </a:rPr>
              <a:t>Updates</a:t>
            </a:r>
            <a:r>
              <a:rPr lang="es-MX" sz="2000" b="1" dirty="0">
                <a:latin typeface="Arial" panose="020B0604020202020204" pitchFamily="34" charset="0"/>
                <a:cs typeface="Arial" panose="020B0604020202020204" pitchFamily="34" charset="0"/>
              </a:rPr>
              <a:t>.</a:t>
            </a:r>
            <a:endParaRPr lang="es-MX" sz="2000" dirty="0" smtClean="0">
              <a:latin typeface="Arial" panose="020B0604020202020204" pitchFamily="34" charset="0"/>
              <a:cs typeface="Arial" panose="020B0604020202020204" pitchFamily="34" charset="0"/>
            </a:endParaRPr>
          </a:p>
        </p:txBody>
      </p:sp>
      <p:graphicFrame>
        <p:nvGraphicFramePr>
          <p:cNvPr id="18" name="17 Tabla"/>
          <p:cNvGraphicFramePr>
            <a:graphicFrameLocks noGrp="1"/>
          </p:cNvGraphicFramePr>
          <p:nvPr>
            <p:extLst>
              <p:ext uri="{D42A27DB-BD31-4B8C-83A1-F6EECF244321}">
                <p14:modId xmlns:p14="http://schemas.microsoft.com/office/powerpoint/2010/main" val="103031122"/>
              </p:ext>
            </p:extLst>
          </p:nvPr>
        </p:nvGraphicFramePr>
        <p:xfrm>
          <a:off x="1031257" y="1927861"/>
          <a:ext cx="10088191" cy="3991627"/>
        </p:xfrm>
        <a:graphic>
          <a:graphicData uri="http://schemas.openxmlformats.org/drawingml/2006/table">
            <a:tbl>
              <a:tblPr firstRow="1" firstCol="1" bandRow="1"/>
              <a:tblGrid>
                <a:gridCol w="478014"/>
                <a:gridCol w="1603661"/>
                <a:gridCol w="1067595"/>
                <a:gridCol w="4108929"/>
                <a:gridCol w="1414996"/>
                <a:gridCol w="1414996"/>
              </a:tblGrid>
              <a:tr h="632412">
                <a:tc>
                  <a:txBody>
                    <a:bodyPr/>
                    <a:lstStyle/>
                    <a:p>
                      <a:pPr algn="ctr">
                        <a:lnSpc>
                          <a:spcPct val="115000"/>
                        </a:lnSpc>
                        <a:spcAft>
                          <a:spcPts val="0"/>
                        </a:spcAft>
                      </a:pPr>
                      <a:r>
                        <a:rPr lang="es-MX" sz="1200" b="1" dirty="0">
                          <a:solidFill>
                            <a:srgbClr val="000000"/>
                          </a:solidFill>
                          <a:effectLst/>
                          <a:latin typeface="Arial"/>
                          <a:ea typeface="Times New Roman"/>
                          <a:cs typeface="Times New Roman"/>
                        </a:rPr>
                        <a:t>No.</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Code</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Edition</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b="1" noProof="0" dirty="0" smtClean="0">
                          <a:solidFill>
                            <a:srgbClr val="000000"/>
                          </a:solidFill>
                          <a:effectLst/>
                          <a:latin typeface="Arial"/>
                          <a:ea typeface="Times New Roman"/>
                          <a:cs typeface="Times New Roman"/>
                        </a:rPr>
                        <a:t>Cell</a:t>
                      </a:r>
                      <a:r>
                        <a:rPr lang="en-US" sz="1200" b="1" baseline="0" noProof="0" dirty="0" smtClean="0">
                          <a:solidFill>
                            <a:srgbClr val="000000"/>
                          </a:solidFill>
                          <a:effectLst/>
                          <a:latin typeface="Arial"/>
                          <a:ea typeface="Times New Roman"/>
                          <a:cs typeface="Times New Roman"/>
                        </a:rPr>
                        <a:t> Description</a:t>
                      </a:r>
                      <a:endParaRPr lang="en-US" sz="1100" noProof="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200" b="1" dirty="0" err="1" smtClean="0">
                          <a:solidFill>
                            <a:srgbClr val="000000"/>
                          </a:solidFill>
                          <a:effectLst/>
                          <a:latin typeface="Arial"/>
                          <a:ea typeface="Times New Roman"/>
                          <a:cs typeface="Times New Roman"/>
                        </a:rPr>
                        <a:t>Scale</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b="1" kern="1200" dirty="0" err="1" smtClean="0">
                          <a:solidFill>
                            <a:srgbClr val="000000"/>
                          </a:solidFill>
                          <a:effectLst/>
                          <a:latin typeface="Arial"/>
                          <a:ea typeface="Times New Roman"/>
                          <a:cs typeface="Times New Roman"/>
                        </a:rPr>
                        <a:t>Update</a:t>
                      </a:r>
                      <a:endParaRPr lang="es-MX" sz="1200" b="1"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algn="ctr">
                        <a:lnSpc>
                          <a:spcPct val="115000"/>
                        </a:lnSpc>
                        <a:spcAft>
                          <a:spcPts val="0"/>
                        </a:spcAft>
                      </a:pPr>
                      <a:r>
                        <a:rPr lang="es-MX" sz="1200" dirty="0">
                          <a:solidFill>
                            <a:srgbClr val="000000"/>
                          </a:solidFill>
                          <a:effectLst/>
                          <a:latin typeface="Arial"/>
                          <a:ea typeface="Times New Roman"/>
                          <a:cs typeface="Times New Roman"/>
                        </a:rPr>
                        <a:t>1</a:t>
                      </a:r>
                      <a:endParaRPr lang="es-MX" sz="1100" dirty="0">
                        <a:effectLst/>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MX403331</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4ta.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BAHIA </a:t>
                      </a:r>
                      <a:r>
                        <a:rPr lang="es-MX" sz="1200" kern="1200" dirty="0">
                          <a:solidFill>
                            <a:srgbClr val="000000"/>
                          </a:solidFill>
                          <a:effectLst/>
                          <a:latin typeface="Arial"/>
                          <a:ea typeface="Times New Roman"/>
                          <a:cs typeface="Times New Roman"/>
                        </a:rPr>
                        <a:t>DE TOPOLOBAMPO, SIN. Y PROXIMIDADES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dirty="0">
                          <a:solidFill>
                            <a:srgbClr val="000000"/>
                          </a:solidFill>
                          <a:effectLst/>
                          <a:latin typeface="Arial"/>
                          <a:ea typeface="Times New Roman"/>
                          <a:cs typeface="Times New Roman"/>
                        </a:rPr>
                        <a:t>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MX503332</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ACCESO </a:t>
                      </a:r>
                      <a:r>
                        <a:rPr lang="es-MX" sz="1200" kern="1200" dirty="0">
                          <a:solidFill>
                            <a:srgbClr val="000000"/>
                          </a:solidFill>
                          <a:effectLst/>
                          <a:latin typeface="Arial"/>
                          <a:ea typeface="Times New Roman"/>
                          <a:cs typeface="Times New Roman"/>
                        </a:rPr>
                        <a:t>AL PUERTO DE TOPOLOBAMPO, SIN. (CANAL EXTERIOR).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a:solidFill>
                            <a:srgbClr val="000000"/>
                          </a:solidFill>
                          <a:effectLst/>
                          <a:latin typeface="Arial"/>
                          <a:ea typeface="Times New Roman"/>
                          <a:cs typeface="Times New Roman"/>
                        </a:rPr>
                        <a:t>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MX408323</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3ra.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chemeClr val="tx1"/>
                          </a:solidFill>
                          <a:effectLst/>
                          <a:latin typeface="Arial"/>
                          <a:ea typeface="Times New Roman"/>
                          <a:cs typeface="Times New Roman"/>
                        </a:rPr>
                        <a:t>DOS </a:t>
                      </a:r>
                      <a:r>
                        <a:rPr lang="es-MX" sz="1200" kern="1200" dirty="0">
                          <a:solidFill>
                            <a:schemeClr val="tx1"/>
                          </a:solidFill>
                          <a:effectLst/>
                          <a:latin typeface="Arial"/>
                          <a:ea typeface="Times New Roman"/>
                          <a:cs typeface="Times New Roman"/>
                        </a:rPr>
                        <a:t>BOCAS, TAB.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a:solidFill>
                            <a:srgbClr val="000000"/>
                          </a:solidFill>
                          <a:effectLst/>
                          <a:latin typeface="Arial"/>
                          <a:ea typeface="Times New Roman"/>
                          <a:cs typeface="Times New Roman"/>
                        </a:rPr>
                        <a:t>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MX408522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CAYO </a:t>
                      </a:r>
                      <a:r>
                        <a:rPr lang="es-MX" sz="1200" kern="1200" dirty="0">
                          <a:solidFill>
                            <a:srgbClr val="000000"/>
                          </a:solidFill>
                          <a:effectLst/>
                          <a:latin typeface="Arial"/>
                          <a:ea typeface="Times New Roman"/>
                          <a:cs typeface="Times New Roman"/>
                        </a:rPr>
                        <a:t>ARCAS Y PROXIMIDADES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a:solidFill>
                            <a:srgbClr val="000000"/>
                          </a:solidFill>
                          <a:effectLst/>
                          <a:latin typeface="Arial"/>
                          <a:ea typeface="Times New Roman"/>
                          <a:cs typeface="Times New Roman"/>
                        </a:rPr>
                        <a:t>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MX506233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SALINA </a:t>
                      </a:r>
                      <a:r>
                        <a:rPr lang="es-MX" sz="1200" kern="1200" dirty="0">
                          <a:solidFill>
                            <a:srgbClr val="000000"/>
                          </a:solidFill>
                          <a:effectLst/>
                          <a:latin typeface="Arial"/>
                          <a:ea typeface="Times New Roman"/>
                          <a:cs typeface="Times New Roman"/>
                        </a:rPr>
                        <a:t>CRUZ, OAX. Y PROXIMIDADES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a:solidFill>
                            <a:srgbClr val="000000"/>
                          </a:solidFill>
                          <a:effectLst/>
                          <a:latin typeface="Arial"/>
                          <a:ea typeface="Times New Roman"/>
                          <a:cs typeface="Times New Roman"/>
                        </a:rPr>
                        <a:t>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MX300840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2da.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BAHIA </a:t>
                      </a:r>
                      <a:r>
                        <a:rPr lang="es-MX" sz="1200" kern="1200" dirty="0">
                          <a:solidFill>
                            <a:srgbClr val="000000"/>
                          </a:solidFill>
                          <a:effectLst/>
                          <a:latin typeface="Arial"/>
                          <a:ea typeface="Times New Roman"/>
                          <a:cs typeface="Times New Roman"/>
                        </a:rPr>
                        <a:t>DE CAMPECHE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180,000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a:solidFill>
                            <a:srgbClr val="000000"/>
                          </a:solidFill>
                          <a:effectLst/>
                          <a:latin typeface="Arial"/>
                          <a:ea typeface="Times New Roman"/>
                          <a:cs typeface="Times New Roman"/>
                        </a:rPr>
                        <a:t>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it-IT" sz="1200" kern="1200" dirty="0" smtClean="0">
                          <a:solidFill>
                            <a:srgbClr val="000000"/>
                          </a:solidFill>
                          <a:effectLst/>
                          <a:latin typeface="Arial"/>
                          <a:ea typeface="Times New Roman"/>
                          <a:cs typeface="Times New Roman"/>
                        </a:rPr>
                        <a:t>MX406344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it-IT" sz="1200" kern="1200" dirty="0" smtClean="0">
                          <a:solidFill>
                            <a:srgbClr val="000000"/>
                          </a:solidFill>
                          <a:effectLst/>
                          <a:latin typeface="Arial"/>
                          <a:ea typeface="Times New Roman"/>
                          <a:cs typeface="Times New Roman"/>
                        </a:rPr>
                        <a:t>PUERTO </a:t>
                      </a:r>
                      <a:r>
                        <a:rPr lang="it-IT" sz="1200" kern="1200" dirty="0">
                          <a:solidFill>
                            <a:srgbClr val="000000"/>
                          </a:solidFill>
                          <a:effectLst/>
                          <a:latin typeface="Arial"/>
                          <a:ea typeface="Times New Roman"/>
                          <a:cs typeface="Times New Roman"/>
                        </a:rPr>
                        <a:t>CHIAPAS A BOCA DEL RIO SUCHIATE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418">
                <a:tc>
                  <a:txBody>
                    <a:bodyPr/>
                    <a:lstStyle/>
                    <a:p>
                      <a:pPr marL="0" algn="ctr" defTabSz="914400" rtl="0" eaLnBrk="1" latinLnBrk="0" hangingPunct="1">
                        <a:lnSpc>
                          <a:spcPct val="115000"/>
                        </a:lnSpc>
                        <a:spcAft>
                          <a:spcPts val="0"/>
                        </a:spcAft>
                      </a:pPr>
                      <a:r>
                        <a:rPr lang="es-MX" sz="1200" kern="1200">
                          <a:solidFill>
                            <a:srgbClr val="000000"/>
                          </a:solidFill>
                          <a:effectLst/>
                          <a:latin typeface="Arial"/>
                          <a:ea typeface="Times New Roman"/>
                          <a:cs typeface="Times New Roman"/>
                        </a:rPr>
                        <a:t>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MX506341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4ta.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PUERTO </a:t>
                      </a:r>
                      <a:r>
                        <a:rPr lang="es-MX" sz="1200" kern="1200" dirty="0">
                          <a:solidFill>
                            <a:srgbClr val="000000"/>
                          </a:solidFill>
                          <a:effectLst/>
                          <a:latin typeface="Arial"/>
                          <a:ea typeface="Times New Roman"/>
                          <a:cs typeface="Times New Roman"/>
                        </a:rPr>
                        <a:t>CHIAPAS, CHIS.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8,000</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a:solidFill>
                            <a:srgbClr val="000000"/>
                          </a:solidFill>
                          <a:effectLst/>
                          <a:latin typeface="Arial"/>
                          <a:ea typeface="Times New Roman"/>
                          <a:cs typeface="Times New Roman"/>
                        </a:rPr>
                        <a:t>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MX408323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3ra.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chemeClr val="tx1"/>
                          </a:solidFill>
                          <a:effectLst/>
                          <a:latin typeface="Arial"/>
                          <a:ea typeface="Times New Roman"/>
                          <a:cs typeface="Times New Roman"/>
                        </a:rPr>
                        <a:t>DOS </a:t>
                      </a:r>
                      <a:r>
                        <a:rPr lang="es-MX" sz="1200" kern="1200" dirty="0">
                          <a:solidFill>
                            <a:schemeClr val="tx1"/>
                          </a:solidFill>
                          <a:effectLst/>
                          <a:latin typeface="Arial"/>
                          <a:ea typeface="Times New Roman"/>
                          <a:cs typeface="Times New Roman"/>
                        </a:rPr>
                        <a:t>BOCAS, TAB.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2da.</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206">
                <a:tc>
                  <a:txBody>
                    <a:bodyPr/>
                    <a:lstStyle/>
                    <a:p>
                      <a:pPr marL="0" algn="ctr" defTabSz="914400" rtl="0" eaLnBrk="1" latinLnBrk="0" hangingPunct="1">
                        <a:lnSpc>
                          <a:spcPct val="115000"/>
                        </a:lnSpc>
                        <a:spcAft>
                          <a:spcPts val="0"/>
                        </a:spcAft>
                      </a:pPr>
                      <a:r>
                        <a:rPr lang="es-MX" sz="1200" kern="1200">
                          <a:solidFill>
                            <a:srgbClr val="000000"/>
                          </a:solidFill>
                          <a:effectLst/>
                          <a:latin typeface="Arial"/>
                          <a:ea typeface="Times New Roman"/>
                          <a:cs typeface="Times New Roman"/>
                        </a:rPr>
                        <a:t>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MX508413 </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1ra.</a:t>
                      </a:r>
                      <a:endParaRPr lang="es-MX" sz="1200" kern="1200" dirty="0">
                        <a:solidFill>
                          <a:srgbClr val="000000"/>
                        </a:solidFill>
                        <a:effectLst/>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lnSpc>
                          <a:spcPct val="115000"/>
                        </a:lnSpc>
                        <a:spcAft>
                          <a:spcPts val="0"/>
                        </a:spcAft>
                      </a:pPr>
                      <a:r>
                        <a:rPr lang="es-MX" sz="1200" kern="1200" dirty="0" smtClean="0">
                          <a:solidFill>
                            <a:srgbClr val="000000"/>
                          </a:solidFill>
                          <a:effectLst/>
                          <a:latin typeface="Arial"/>
                          <a:ea typeface="Times New Roman"/>
                          <a:cs typeface="Times New Roman"/>
                        </a:rPr>
                        <a:t>FRONTERA</a:t>
                      </a:r>
                      <a:r>
                        <a:rPr lang="es-MX" sz="1200" kern="1200" dirty="0">
                          <a:solidFill>
                            <a:srgbClr val="000000"/>
                          </a:solidFill>
                          <a:effectLst/>
                          <a:latin typeface="Arial"/>
                          <a:ea typeface="Times New Roman"/>
                          <a:cs typeface="Times New Roman"/>
                        </a:rPr>
                        <a:t>, TAB. Y PROXIMIDADES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es-MX" sz="1200" kern="1200" dirty="0" smtClean="0">
                          <a:solidFill>
                            <a:srgbClr val="000000"/>
                          </a:solidFill>
                          <a:effectLst/>
                          <a:latin typeface="Arial"/>
                          <a:ea typeface="Times New Roman"/>
                          <a:cs typeface="Times New Roman"/>
                        </a:rPr>
                        <a:t>12,000</a:t>
                      </a: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endParaRPr lang="es-MX" sz="1200" kern="1200" dirty="0">
                        <a:solidFill>
                          <a:srgbClr val="000000"/>
                        </a:solidFill>
                        <a:effectLst/>
                        <a:latin typeface="Arial"/>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64211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2531</TotalTime>
  <Words>1839</Words>
  <Application>Microsoft Office PowerPoint</Application>
  <PresentationFormat>Widescreen</PresentationFormat>
  <Paragraphs>531</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Calibri Light</vt:lpstr>
      <vt:lpstr>Times</vt:lpstr>
      <vt:lpstr>Times New Roman</vt:lpstr>
      <vt:lpstr>Tema de Office</vt:lpstr>
      <vt:lpstr>                                     </vt:lpstr>
      <vt:lpstr>ÍNDICE  </vt:lpstr>
      <vt:lpstr>I. Joint Directorate of Oceanography, Hydrography an Meteorology.</vt:lpstr>
      <vt:lpstr>II. Hydrographic Surveys.</vt:lpstr>
      <vt:lpstr>PowerPoint Presentation</vt:lpstr>
      <vt:lpstr>PowerPoint Presentation</vt:lpstr>
      <vt:lpstr>III. New Charts and Updates.</vt:lpstr>
      <vt:lpstr>III. New Charts and Updates..</vt:lpstr>
      <vt:lpstr>III. New Charts and Updates.</vt:lpstr>
      <vt:lpstr>III. New Charts and Updates.</vt:lpstr>
      <vt:lpstr>III. New Charts and Updates.</vt:lpstr>
      <vt:lpstr>III. New Charts and Updates.</vt:lpstr>
      <vt:lpstr>IV. New Publications and Updates.</vt:lpstr>
      <vt:lpstr>V. Maritime Safety Information (MSI).</vt:lpstr>
      <vt:lpstr>VI. C-55 Status.</vt:lpstr>
      <vt:lpstr>VII. Capacity Building.</vt:lpstr>
      <vt:lpstr>VII. Creación de Capacidades.</vt:lpstr>
      <vt:lpstr>VII. Capacity Building.</vt:lpstr>
      <vt:lpstr>Otras actividades.</vt:lpstr>
      <vt:lpstr>Conclusiones.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DEPTO RF</dc:creator>
  <cp:lastModifiedBy>Alberto Costa Neves</cp:lastModifiedBy>
  <cp:revision>381</cp:revision>
  <cp:lastPrinted>2016-11-10T17:25:45Z</cp:lastPrinted>
  <dcterms:created xsi:type="dcterms:W3CDTF">2016-11-09T19:50:24Z</dcterms:created>
  <dcterms:modified xsi:type="dcterms:W3CDTF">2018-01-19T13:04:41Z</dcterms:modified>
</cp:coreProperties>
</file>