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9" r:id="rId3"/>
    <p:sldId id="260" r:id="rId4"/>
    <p:sldId id="262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ryn Ries" initials="KR" lastIdx="1" clrIdx="0">
    <p:extLst>
      <p:ext uri="{19B8F6BF-5375-455C-9EA6-DF929625EA0E}">
        <p15:presenceInfo xmlns:p15="http://schemas.microsoft.com/office/powerpoint/2012/main" userId="Kathryn Ri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82299" autoAdjust="0"/>
  </p:normalViewPr>
  <p:slideViewPr>
    <p:cSldViewPr snapToGrid="0">
      <p:cViewPr varScale="1">
        <p:scale>
          <a:sx n="60" d="100"/>
          <a:sy n="60" d="100"/>
        </p:scale>
        <p:origin x="11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Close Action if it is:</a:t>
            </a:r>
          </a:p>
          <a:p>
            <a:pPr lvl="2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no longer relevant, </a:t>
            </a:r>
          </a:p>
          <a:p>
            <a:pPr lvl="2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overtaken by events and/or </a:t>
            </a:r>
          </a:p>
          <a:p>
            <a:pPr lvl="2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Unattainable</a:t>
            </a:r>
          </a:p>
          <a:p>
            <a:pPr lvl="2"/>
            <a:endParaRPr lang="en-US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Closed continuous action if it has become a standing agenda item.</a:t>
            </a:r>
          </a:p>
          <a:p>
            <a:pPr lvl="2"/>
            <a:endParaRPr lang="en-US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Legend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White: open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 Grey: continuous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 Green: completed or closed</a:t>
            </a:r>
          </a:p>
          <a:p>
            <a:pPr lvl="2"/>
            <a:endParaRPr lang="en-US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30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979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66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6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12/3/2019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4216" y="6087171"/>
            <a:ext cx="3715657" cy="7962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762" y="783771"/>
            <a:ext cx="9144000" cy="462699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20</a:t>
            </a:r>
            <a:r>
              <a:rPr lang="en-US" sz="4800" b="1" baseline="30000" dirty="0">
                <a:solidFill>
                  <a:schemeClr val="accent3">
                    <a:lumMod val="75000"/>
                  </a:schemeClr>
                </a:solidFill>
              </a:rPr>
              <a:t>th</a:t>
            </a: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 Meeting of the </a:t>
            </a:r>
            <a:b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Meso America – Caribbean Sea</a:t>
            </a:r>
            <a:b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>Hydrographic Commission</a:t>
            </a:r>
            <a:b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48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Agenda Item 20-1.5</a:t>
            </a:r>
            <a:b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</a:rPr>
              <a:t>MACHC 19 Action List</a:t>
            </a:r>
            <a:endParaRPr lang="en-AU" sz="4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5" y="6035216"/>
            <a:ext cx="2525259" cy="848179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446602" y="3526971"/>
            <a:ext cx="7132320" cy="2612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Streamlining Steps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63" y="865759"/>
            <a:ext cx="11150941" cy="5368651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MACHC CL 10– Distributed the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“Streamlined” Action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List with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explanations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, on how a specific action was rectified, such as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lvl="2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Consolidated with similar or duplicative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action,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  including those from the IRCC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Separated “Actions” from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“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Decisions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”,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added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directly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into the MACHC19 minutes</a:t>
            </a:r>
          </a:p>
          <a:p>
            <a:pPr lvl="2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Transferred relevant Actions to the MACHC Committees and/or Working Groups, as appropriate</a:t>
            </a:r>
          </a:p>
          <a:p>
            <a:pPr lvl="2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Considered whether Action remains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relevant, if not deleted</a:t>
            </a:r>
            <a:endParaRPr lang="en-US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Requested comments on this approach</a:t>
            </a:r>
          </a:p>
          <a:p>
            <a:pPr marL="0" indent="0">
              <a:buNone/>
            </a:pPr>
            <a:endParaRPr lang="en-US" sz="4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100011"/>
            <a:ext cx="3715657" cy="7502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Autofit/>
          </a:bodyPr>
          <a:lstStyle/>
          <a:p>
            <a:r>
              <a:rPr lang="en-US" b="1" dirty="0" smtClean="0"/>
              <a:t>Review Results- “Clean Version” of Action List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100011"/>
            <a:ext cx="3715657" cy="7502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14533" y="1246566"/>
            <a:ext cx="11877467" cy="475554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Completed Actions moved to a separate “Completed Actions” list for reference  (green)</a:t>
            </a:r>
          </a:p>
          <a:p>
            <a:r>
              <a:rPr lang="en-US" sz="4000" dirty="0" smtClean="0">
                <a:solidFill>
                  <a:schemeClr val="accent1"/>
                </a:solidFill>
              </a:rPr>
              <a:t> Moved Continuous Actions to a separate List   (gray)</a:t>
            </a:r>
          </a:p>
          <a:p>
            <a:r>
              <a:rPr lang="en-US" sz="4000" dirty="0" smtClean="0">
                <a:solidFill>
                  <a:schemeClr val="accent1"/>
                </a:solidFill>
              </a:rPr>
              <a:t>Result:  List of Live Actions only (white)</a:t>
            </a:r>
          </a:p>
          <a:p>
            <a:r>
              <a:rPr lang="en-US" sz="4000" dirty="0" smtClean="0">
                <a:solidFill>
                  <a:schemeClr val="accent1"/>
                </a:solidFill>
              </a:rPr>
              <a:t>Proposal:  Review only open actions in plenary  using the “Clean Version”  and use this approach going forward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182725" cy="2158761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BACK UP SLIDES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2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Status of Actions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442" y="897825"/>
            <a:ext cx="10248899" cy="536865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Open Actions – 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Consider whether Action remains relevant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Close Action if it is:</a:t>
            </a:r>
          </a:p>
          <a:p>
            <a:pPr lvl="2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no longer relevant, </a:t>
            </a:r>
          </a:p>
          <a:p>
            <a:pPr lvl="2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overtaken by events and/or </a:t>
            </a:r>
          </a:p>
          <a:p>
            <a:pPr lvl="2"/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unattainable</a:t>
            </a:r>
          </a:p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Continuous Actions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Retain List of Continuous Actions as a separate listing, as there is no time assigned for completion.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Review Continuous List for relevance.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Close Action if within a standing Agenda item.</a:t>
            </a:r>
          </a:p>
          <a:p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Completed or Closed Actions</a:t>
            </a:r>
          </a:p>
          <a:p>
            <a:pPr lvl="1"/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Requires no further review</a:t>
            </a:r>
          </a:p>
          <a:p>
            <a:pPr lvl="1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100011"/>
            <a:ext cx="3715657" cy="7502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74" y="1347537"/>
            <a:ext cx="10774079" cy="4475748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chemeClr val="accent3">
                    <a:lumMod val="75000"/>
                  </a:schemeClr>
                </a:solidFill>
              </a:rPr>
              <a:t>Reviewed and assessed Actions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after the 19</a:t>
            </a:r>
            <a:r>
              <a:rPr lang="en-US" sz="3600" baseline="30000" dirty="0" smtClean="0">
                <a:solidFill>
                  <a:schemeClr val="accent3">
                    <a:lumMod val="75000"/>
                  </a:schemeClr>
                </a:solidFill>
              </a:rPr>
              <a:t>th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 Meeting for closed or completed Actions =&gt; moved to Completed Actions” list</a:t>
            </a:r>
          </a:p>
          <a:p>
            <a:pPr lvl="0"/>
            <a:r>
              <a:rPr lang="en-US" sz="3600" u="sng" dirty="0" smtClean="0">
                <a:solidFill>
                  <a:schemeClr val="accent3">
                    <a:lumMod val="75000"/>
                  </a:schemeClr>
                </a:solidFill>
              </a:rPr>
              <a:t>Moved Continuous Actions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to “Continuous Actions” list as appropriate.</a:t>
            </a:r>
          </a:p>
          <a:p>
            <a:pPr lvl="0"/>
            <a:r>
              <a:rPr lang="en-US" sz="3600" u="sng" dirty="0" smtClean="0">
                <a:solidFill>
                  <a:schemeClr val="accent3">
                    <a:lumMod val="75000"/>
                  </a:schemeClr>
                </a:solidFill>
              </a:rPr>
              <a:t>Result: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List of Active Actions only</a:t>
            </a:r>
          </a:p>
          <a:p>
            <a:pPr lvl="0"/>
            <a:r>
              <a:rPr lang="en-US" sz="3600" u="sng" dirty="0" smtClean="0">
                <a:solidFill>
                  <a:schemeClr val="accent3">
                    <a:lumMod val="75000"/>
                  </a:schemeClr>
                </a:solidFill>
              </a:rPr>
              <a:t>Discuss only Active or Open Actions in Plenary </a:t>
            </a:r>
          </a:p>
          <a:p>
            <a:pPr marL="0" indent="0">
              <a:buNone/>
            </a:pPr>
            <a:endParaRPr lang="en-US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48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1687</TotalTime>
  <Words>307</Words>
  <Application>Microsoft Office PowerPoint</Application>
  <PresentationFormat>Widescreen</PresentationFormat>
  <Paragraphs>53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IHO_Presentations_template-Blank</vt:lpstr>
      <vt:lpstr>20th Meeting of the  Meso America – Caribbean Sea Hydrographic Commission  Agenda Item 20-1.5 MACHC 19 Action List</vt:lpstr>
      <vt:lpstr>Streamlining Steps</vt:lpstr>
      <vt:lpstr>Review Results- “Clean Version” of Action List</vt:lpstr>
      <vt:lpstr>PowerPoint Presentation</vt:lpstr>
      <vt:lpstr>Status of Actions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Kathryn Ries</cp:lastModifiedBy>
  <cp:revision>192</cp:revision>
  <dcterms:created xsi:type="dcterms:W3CDTF">2017-10-26T13:07:26Z</dcterms:created>
  <dcterms:modified xsi:type="dcterms:W3CDTF">2019-12-03T13:21:23Z</dcterms:modified>
</cp:coreProperties>
</file>