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79" r:id="rId5"/>
    <p:sldId id="270" r:id="rId6"/>
    <p:sldId id="278" r:id="rId7"/>
    <p:sldId id="277" r:id="rId8"/>
    <p:sldId id="273" r:id="rId9"/>
    <p:sldId id="271"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ryn Ries" initials="KR" lastIdx="1" clrIdx="0">
    <p:extLst>
      <p:ext uri="{19B8F6BF-5375-455C-9EA6-DF929625EA0E}">
        <p15:presenceInfo xmlns:p15="http://schemas.microsoft.com/office/powerpoint/2012/main" userId="Kathryn Ri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72263" autoAdjust="0"/>
  </p:normalViewPr>
  <p:slideViewPr>
    <p:cSldViewPr snapToGrid="0">
      <p:cViewPr varScale="1">
        <p:scale>
          <a:sx n="53" d="100"/>
          <a:sy n="53" d="100"/>
        </p:scale>
        <p:origin x="1386" y="6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12/3/2019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dirty="0"/>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Role and Authority of Representatives to the MACHC in the Council</a:t>
            </a:r>
          </a:p>
          <a:p>
            <a:pPr marL="228600" indent="-228600">
              <a:buFont typeface="+mj-lt"/>
              <a:buAutoNum type="arabicPeriod"/>
            </a:pPr>
            <a:r>
              <a:rPr lang="en-US" sz="1200" kern="1200" dirty="0" smtClean="0">
                <a:solidFill>
                  <a:schemeClr val="tx1"/>
                </a:solidFill>
                <a:effectLst/>
                <a:latin typeface="+mn-lt"/>
                <a:ea typeface="+mn-ea"/>
                <a:cs typeface="+mn-cs"/>
              </a:rPr>
              <a:t>IHO Member States representing the MACHC, shall occupy their seat on the Council for all sessions of the Council throughout the inter-sessional period between Assemblies.</a:t>
            </a:r>
          </a:p>
          <a:p>
            <a:pPr marL="228600" lvl="0" indent="-228600">
              <a:buFont typeface="+mj-lt"/>
              <a:buAutoNum type="arabicPeriod"/>
            </a:pPr>
            <a:r>
              <a:rPr lang="en-US" sz="1200" kern="1200" dirty="0" smtClean="0">
                <a:solidFill>
                  <a:schemeClr val="tx1"/>
                </a:solidFill>
                <a:effectLst/>
                <a:latin typeface="+mn-lt"/>
                <a:ea typeface="+mn-ea"/>
                <a:cs typeface="+mn-cs"/>
              </a:rPr>
              <a:t>All expenses connected with the participation of representatives to the Council shall be defrayed by their respective State, in accordance with IHO General Regulation Article 3.</a:t>
            </a:r>
          </a:p>
          <a:p>
            <a:pPr marL="228600" lvl="0" indent="-228600">
              <a:buFont typeface="+mj-lt"/>
              <a:buAutoNum type="arabicPeriod"/>
            </a:pPr>
            <a:r>
              <a:rPr lang="en-US" sz="1200" kern="1200" dirty="0" smtClean="0">
                <a:solidFill>
                  <a:schemeClr val="tx1"/>
                </a:solidFill>
                <a:effectLst/>
                <a:latin typeface="+mn-lt"/>
                <a:ea typeface="+mn-ea"/>
                <a:cs typeface="+mn-cs"/>
              </a:rPr>
              <a:t>In carrying out their role as a representative of the MACHC to the Council, the elected Member States shall take into account the views of the Member States of the Commission. </a:t>
            </a:r>
          </a:p>
          <a:p>
            <a:pPr marL="228600" lvl="0" indent="-228600">
              <a:buFont typeface="+mj-lt"/>
              <a:buAutoNum type="arabicPeriod"/>
            </a:pPr>
            <a:r>
              <a:rPr lang="en-US" sz="1200" kern="1200" dirty="0" smtClean="0">
                <a:solidFill>
                  <a:schemeClr val="tx1"/>
                </a:solidFill>
                <a:effectLst/>
                <a:latin typeface="+mn-lt"/>
                <a:ea typeface="+mn-ea"/>
                <a:cs typeface="+mn-cs"/>
              </a:rPr>
              <a:t>A standing agenda item during the MACHC Conferences will cover IHO Council matters.</a:t>
            </a:r>
          </a:p>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2</a:t>
            </a:fld>
            <a:endParaRPr lang="en-US" dirty="0"/>
          </a:p>
        </p:txBody>
      </p:sp>
    </p:spTree>
    <p:extLst>
      <p:ext uri="{BB962C8B-B14F-4D97-AF65-F5344CB8AC3E}">
        <p14:creationId xmlns:p14="http://schemas.microsoft.com/office/powerpoint/2010/main" val="243066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From MACHC Statutes, Annex 3:</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number of Member States eligible for selection to represent the MACHC to the Council is equal to the number of seats on the Council assigned to the MACHC by the Secretary-General under the terms of clause 4 above, then the aforementioned eligible Member States will be designated as representatives of the MACHC.</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number of Member States eligible for selection to represent the MACHC to the Council is greater than the number of seats assigned to the MACHC by the IHO Secretary- General under the terms of clause 4 above, then the Chair of the MACHC will invite those Member States that have been designated as eligible for selection to the Council to indicate  if they wish to be considered as candidates for selection.</a:t>
            </a:r>
          </a:p>
          <a:p>
            <a:pPr lvl="0"/>
            <a:r>
              <a:rPr lang="en-US" sz="1200" kern="1200" dirty="0" smtClean="0">
                <a:solidFill>
                  <a:schemeClr val="tx1"/>
                </a:solidFill>
                <a:effectLst/>
                <a:latin typeface="+mn-lt"/>
                <a:ea typeface="+mn-ea"/>
                <a:cs typeface="+mn-cs"/>
              </a:rPr>
              <a:t>If the number of candidate Member States is equal to the number of number of seats on the Council assigned to the MACHC, then these candidate(s) will be designated as representatives of the MACHC.</a:t>
            </a:r>
          </a:p>
          <a:p>
            <a:pPr lvl="0"/>
            <a:r>
              <a:rPr lang="en-US" sz="1200" kern="1200" dirty="0" smtClean="0">
                <a:solidFill>
                  <a:schemeClr val="tx1"/>
                </a:solidFill>
                <a:effectLst/>
                <a:latin typeface="+mn-lt"/>
                <a:ea typeface="+mn-ea"/>
                <a:cs typeface="+mn-cs"/>
              </a:rPr>
              <a:t>If the number of candidate Member States is smaller than the number of seats on the council assigned to the MACHC, the candidate(s), if any, will be automatically designated and will be complemented by the eligible Member State(s) that have not been representatives of the MACHC to the Council for the longest time. If this proves inconclusive, the Chair will designate eligible Members State(s) as representative of the MACHC.</a:t>
            </a:r>
          </a:p>
          <a:p>
            <a:pPr lvl="0"/>
            <a:r>
              <a:rPr lang="en-US" sz="1200" kern="1200" dirty="0" smtClean="0">
                <a:solidFill>
                  <a:schemeClr val="tx1"/>
                </a:solidFill>
                <a:effectLst/>
                <a:latin typeface="+mn-lt"/>
                <a:ea typeface="+mn-ea"/>
                <a:cs typeface="+mn-cs"/>
              </a:rPr>
              <a:t>If the number of candidate Member States is greater than the number of seats on the council assigned to the MACHC, the candidate(s) to represent the MACHC to the Council will be designated through a voting procedure.</a:t>
            </a:r>
          </a:p>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3</a:t>
            </a:fld>
            <a:endParaRPr lang="en-US" dirty="0"/>
          </a:p>
        </p:txBody>
      </p:sp>
    </p:spTree>
    <p:extLst>
      <p:ext uri="{BB962C8B-B14F-4D97-AF65-F5344CB8AC3E}">
        <p14:creationId xmlns:p14="http://schemas.microsoft.com/office/powerpoint/2010/main" val="1134969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accent3">
                    <a:lumMod val="75000"/>
                  </a:schemeClr>
                </a:solidFill>
              </a:rPr>
              <a:t>Guyana now</a:t>
            </a:r>
            <a:r>
              <a:rPr lang="en-US" sz="1200" baseline="0" dirty="0" smtClean="0">
                <a:solidFill>
                  <a:schemeClr val="accent3">
                    <a:lumMod val="75000"/>
                  </a:schemeClr>
                </a:solidFill>
              </a:rPr>
              <a:t> </a:t>
            </a:r>
            <a:r>
              <a:rPr lang="en-US" sz="1200" dirty="0" smtClean="0">
                <a:solidFill>
                  <a:schemeClr val="accent3">
                    <a:lumMod val="75000"/>
                  </a:schemeClr>
                </a:solidFill>
              </a:rPr>
              <a:t>a Full Member of MACHC at the first Plenary session and thus</a:t>
            </a:r>
            <a:r>
              <a:rPr lang="en-US" sz="1200" baseline="0" dirty="0" smtClean="0">
                <a:solidFill>
                  <a:schemeClr val="accent3">
                    <a:lumMod val="75000"/>
                  </a:schemeClr>
                </a:solidFill>
              </a:rPr>
              <a:t> </a:t>
            </a:r>
            <a:r>
              <a:rPr lang="en-US" sz="1200" dirty="0" smtClean="0">
                <a:solidFill>
                  <a:schemeClr val="accent3">
                    <a:lumMod val="75000"/>
                  </a:schemeClr>
                </a:solidFill>
              </a:rPr>
              <a:t>also eligible for selection to the IHO Council, making the total number of eligible Member States 11. </a:t>
            </a:r>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4</a:t>
            </a:fld>
            <a:endParaRPr lang="en-US" dirty="0"/>
          </a:p>
        </p:txBody>
      </p:sp>
    </p:spTree>
    <p:extLst>
      <p:ext uri="{BB962C8B-B14F-4D97-AF65-F5344CB8AC3E}">
        <p14:creationId xmlns:p14="http://schemas.microsoft.com/office/powerpoint/2010/main" val="3274850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smtClean="0">
                <a:solidFill>
                  <a:schemeClr val="tx1"/>
                </a:solidFill>
                <a:effectLst/>
                <a:latin typeface="+mn-lt"/>
                <a:ea typeface="+mn-ea"/>
                <a:cs typeface="+mn-cs"/>
              </a:rPr>
              <a:t>From MACHC Statutes, Annex 3:</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number of candidate Member States is smaller than the number of seats on the council assigned to the MACHC, the candidate(s), if any, will be automatically designated and will be complemented by the eligible Member State(s) that have not been representatives of the MACHC to the Council for the longest time. If this proves inconclusive, the Chair will designate eligible Members State(s) as representative of the MACHC.</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number of candidate Member States is greater than the number of seats on the council assigned to the MACHC, the candidate(s) to represent the MACHC to the Council will be designated through a voting procedure.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5</a:t>
            </a:fld>
            <a:endParaRPr lang="en-US" dirty="0"/>
          </a:p>
        </p:txBody>
      </p:sp>
    </p:spTree>
    <p:extLst>
      <p:ext uri="{BB962C8B-B14F-4D97-AF65-F5344CB8AC3E}">
        <p14:creationId xmlns:p14="http://schemas.microsoft.com/office/powerpoint/2010/main" val="3604303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smtClean="0">
                <a:solidFill>
                  <a:schemeClr val="tx1"/>
                </a:solidFill>
                <a:effectLst/>
                <a:latin typeface="+mn-lt"/>
                <a:ea typeface="+mn-ea"/>
                <a:cs typeface="+mn-cs"/>
              </a:rPr>
              <a:t>From MACHC Statutes, Annex 3 - Voting Procedure: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voting procedure will take place in the three months prior to the Assembly, preferably at a Conference of the MACHC otherwise by correspondence if no MACHC Conference is scheduled.  Implies this can only be done within 3 months and not before</a:t>
            </a:r>
            <a:r>
              <a:rPr lang="en-US" sz="1200" kern="1200" baseline="0" dirty="0" smtClean="0">
                <a:solidFill>
                  <a:schemeClr val="tx1"/>
                </a:solidFill>
                <a:effectLst/>
                <a:latin typeface="+mn-lt"/>
                <a:ea typeface="+mn-ea"/>
                <a:cs typeface="+mn-cs"/>
              </a:rPr>
              <a:t> (like now)</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Each Member State may submit one voting paper marking as many candidate Member States from the list as seats have been assigned to the MACHC (see example of voting paper on</a:t>
            </a:r>
            <a:r>
              <a:rPr lang="en-US" sz="1200" kern="1200" baseline="0" dirty="0" smtClean="0">
                <a:solidFill>
                  <a:schemeClr val="tx1"/>
                </a:solidFill>
                <a:effectLst/>
                <a:latin typeface="+mn-lt"/>
                <a:ea typeface="+mn-ea"/>
                <a:cs typeface="+mn-cs"/>
              </a:rPr>
              <a:t> Slide 7</a:t>
            </a:r>
            <a:r>
              <a:rPr lang="en-US"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quorum for a valid voting procedure is set at 50% of Member States casting their vote.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Representatives of the MACHC to the Council are then elected by simple majority.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 incomplete or blank voting paper is a valid voting option and does not count against the quorum.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6</a:t>
            </a:fld>
            <a:endParaRPr lang="en-US" dirty="0"/>
          </a:p>
        </p:txBody>
      </p:sp>
    </p:spTree>
    <p:extLst>
      <p:ext uri="{BB962C8B-B14F-4D97-AF65-F5344CB8AC3E}">
        <p14:creationId xmlns:p14="http://schemas.microsoft.com/office/powerpoint/2010/main" val="3689372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smtClean="0">
                <a:solidFill>
                  <a:schemeClr val="tx1"/>
                </a:solidFill>
                <a:effectLst/>
                <a:latin typeface="+mn-lt"/>
                <a:ea typeface="+mn-ea"/>
                <a:cs typeface="+mn-cs"/>
              </a:rPr>
              <a:t>From MACHC Statutes, Annex 3 - Voting Procedure: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voting procedure will take place in the three months prior to the Assembly, preferably at a Conference of the MACHC otherwise by correspondence if no MACHC Conference is scheduled.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Each Member State may submit one voting paper marking as many candidate Member States from the list as seats have been assigned to the MACHC (see example of voting paper on</a:t>
            </a:r>
            <a:r>
              <a:rPr lang="en-US" sz="1200" kern="1200" baseline="0" dirty="0" smtClean="0">
                <a:solidFill>
                  <a:schemeClr val="tx1"/>
                </a:solidFill>
                <a:effectLst/>
                <a:latin typeface="+mn-lt"/>
                <a:ea typeface="+mn-ea"/>
                <a:cs typeface="+mn-cs"/>
              </a:rPr>
              <a:t> Slide 7</a:t>
            </a:r>
            <a:r>
              <a:rPr lang="en-US"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quorum for a valid voting procedure is set at 50% of Member States casting their vote.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Representatives of the MACHC to the Council are then elected by simple majority.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 incomplete or blank voting paper is a valid voting option and does not count against the quorum.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7</a:t>
            </a:fld>
            <a:endParaRPr lang="en-US" dirty="0"/>
          </a:p>
        </p:txBody>
      </p:sp>
    </p:spTree>
    <p:extLst>
      <p:ext uri="{BB962C8B-B14F-4D97-AF65-F5344CB8AC3E}">
        <p14:creationId xmlns:p14="http://schemas.microsoft.com/office/powerpoint/2010/main" val="300082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smtClean="0">
                <a:solidFill>
                  <a:schemeClr val="tx1"/>
                </a:solidFill>
                <a:effectLst/>
                <a:latin typeface="+mn-lt"/>
                <a:ea typeface="+mn-ea"/>
                <a:cs typeface="+mn-cs"/>
              </a:rPr>
              <a:t>From MACHC Statutes, Annex 3 – Manning of Representatives: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Member States selected to represent the MACHC in the Council are normally represented by the head of the Hydrographic office. Each Member State shall inform the Chair of the MACHC and the Secretary-General of the IHO of the name of its official representative. An alternate may also be designated.</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Member States representing the MACHC shall inform the Chair of the MACHC and the Secretary-General of any changes in representation, whether permanent or temporary, as soon as practicable.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8</a:t>
            </a:fld>
            <a:endParaRPr lang="en-US" dirty="0"/>
          </a:p>
        </p:txBody>
      </p:sp>
    </p:spTree>
    <p:extLst>
      <p:ext uri="{BB962C8B-B14F-4D97-AF65-F5344CB8AC3E}">
        <p14:creationId xmlns:p14="http://schemas.microsoft.com/office/powerpoint/2010/main" val="3157995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kern="1200" dirty="0" smtClean="0">
                <a:solidFill>
                  <a:schemeClr val="tx1"/>
                </a:solidFill>
                <a:effectLst/>
                <a:latin typeface="+mn-lt"/>
                <a:ea typeface="+mn-ea"/>
                <a:cs typeface="+mn-cs"/>
              </a:rPr>
              <a:t>From MACHC Statutes, Annex 3 Sample Ballot:</a:t>
            </a:r>
          </a:p>
        </p:txBody>
      </p:sp>
      <p:sp>
        <p:nvSpPr>
          <p:cNvPr id="4" name="Slide Number Placeholder 3"/>
          <p:cNvSpPr>
            <a:spLocks noGrp="1"/>
          </p:cNvSpPr>
          <p:nvPr>
            <p:ph type="sldNum" sz="quarter" idx="10"/>
          </p:nvPr>
        </p:nvSpPr>
        <p:spPr/>
        <p:txBody>
          <a:bodyPr/>
          <a:lstStyle/>
          <a:p>
            <a:fld id="{5C14B252-8EFF-4387-B930-F07556521AEC}" type="slidenum">
              <a:rPr lang="en-US" smtClean="0"/>
              <a:t>9</a:t>
            </a:fld>
            <a:endParaRPr lang="en-US" dirty="0"/>
          </a:p>
        </p:txBody>
      </p:sp>
    </p:spTree>
    <p:extLst>
      <p:ext uri="{BB962C8B-B14F-4D97-AF65-F5344CB8AC3E}">
        <p14:creationId xmlns:p14="http://schemas.microsoft.com/office/powerpoint/2010/main" val="4141764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14B252-8EFF-4387-B930-F07556521AEC}" type="slidenum">
              <a:rPr lang="en-US" smtClean="0"/>
              <a:t>10</a:t>
            </a:fld>
            <a:endParaRPr lang="en-US" dirty="0"/>
          </a:p>
        </p:txBody>
      </p:sp>
    </p:spTree>
    <p:extLst>
      <p:ext uri="{BB962C8B-B14F-4D97-AF65-F5344CB8AC3E}">
        <p14:creationId xmlns:p14="http://schemas.microsoft.com/office/powerpoint/2010/main" val="26958415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599" y="6276122"/>
            <a:ext cx="5365459" cy="365125"/>
          </a:xfrm>
          <a:prstGeom prst="rect">
            <a:avLst/>
          </a:prstGeom>
        </p:spPr>
        <p:txBody>
          <a:bodyPr/>
          <a:lstStyle/>
          <a:p>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71276" y="6036734"/>
            <a:ext cx="2121007" cy="840556"/>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12/3/2019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12/3/2019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18137" y="6018762"/>
            <a:ext cx="2117682" cy="839238"/>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12/3/2019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12/3/2019</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12/3/2019</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12/3/2019</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12/3/2019</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12/3/2019</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12/3/2019</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dirty="0"/>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12/3/2019</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dirty="0"/>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216" y="6087171"/>
            <a:ext cx="3715657" cy="7962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40762" y="0"/>
            <a:ext cx="9144000" cy="5410761"/>
          </a:xfrm>
        </p:spPr>
        <p:txBody>
          <a:bodyPr>
            <a:normAutofit/>
          </a:bodyPr>
          <a:lstStyle/>
          <a:p>
            <a:r>
              <a:rPr lang="en-US" sz="4800" b="1" dirty="0">
                <a:solidFill>
                  <a:schemeClr val="accent3">
                    <a:lumMod val="75000"/>
                  </a:schemeClr>
                </a:solidFill>
              </a:rPr>
              <a:t>20</a:t>
            </a:r>
            <a:r>
              <a:rPr lang="en-US" sz="4800" b="1" baseline="30000" dirty="0">
                <a:solidFill>
                  <a:schemeClr val="accent3">
                    <a:lumMod val="75000"/>
                  </a:schemeClr>
                </a:solidFill>
              </a:rPr>
              <a:t>th</a:t>
            </a:r>
            <a:r>
              <a:rPr lang="en-US" sz="4800" b="1" dirty="0">
                <a:solidFill>
                  <a:schemeClr val="accent3">
                    <a:lumMod val="75000"/>
                  </a:schemeClr>
                </a:solidFill>
              </a:rPr>
              <a:t> Meeting of the </a:t>
            </a:r>
            <a:br>
              <a:rPr lang="en-US" sz="4800" b="1" dirty="0">
                <a:solidFill>
                  <a:schemeClr val="accent3">
                    <a:lumMod val="75000"/>
                  </a:schemeClr>
                </a:solidFill>
              </a:rPr>
            </a:br>
            <a:r>
              <a:rPr lang="en-US" sz="4800" b="1" dirty="0">
                <a:solidFill>
                  <a:schemeClr val="accent3">
                    <a:lumMod val="75000"/>
                  </a:schemeClr>
                </a:solidFill>
              </a:rPr>
              <a:t>Meso America – Caribbean Sea</a:t>
            </a:r>
            <a:br>
              <a:rPr lang="en-US" sz="4800" b="1" dirty="0">
                <a:solidFill>
                  <a:schemeClr val="accent3">
                    <a:lumMod val="75000"/>
                  </a:schemeClr>
                </a:solidFill>
              </a:rPr>
            </a:br>
            <a:r>
              <a:rPr lang="en-US" sz="4800" b="1" dirty="0">
                <a:solidFill>
                  <a:schemeClr val="accent3">
                    <a:lumMod val="75000"/>
                  </a:schemeClr>
                </a:solidFill>
              </a:rPr>
              <a:t>Hydrographic Commission</a:t>
            </a:r>
            <a:br>
              <a:rPr lang="en-US" sz="4800" b="1" dirty="0">
                <a:solidFill>
                  <a:schemeClr val="accent3">
                    <a:lumMod val="75000"/>
                  </a:schemeClr>
                </a:solidFill>
              </a:rPr>
            </a:br>
            <a:r>
              <a:rPr lang="en-US" sz="4800" b="1" dirty="0">
                <a:solidFill>
                  <a:schemeClr val="accent3">
                    <a:lumMod val="75000"/>
                  </a:schemeClr>
                </a:solidFill>
              </a:rPr>
              <a:t/>
            </a:r>
            <a:br>
              <a:rPr lang="en-US" sz="4800" b="1" dirty="0">
                <a:solidFill>
                  <a:schemeClr val="accent3">
                    <a:lumMod val="75000"/>
                  </a:schemeClr>
                </a:solidFill>
              </a:rPr>
            </a:br>
            <a:r>
              <a:rPr lang="en-US" sz="4800" b="1" dirty="0">
                <a:solidFill>
                  <a:schemeClr val="accent3">
                    <a:lumMod val="75000"/>
                  </a:schemeClr>
                </a:solidFill>
              </a:rPr>
              <a:t>Overview of </a:t>
            </a:r>
            <a:r>
              <a:rPr lang="en-US" sz="4800" b="1" dirty="0" smtClean="0">
                <a:solidFill>
                  <a:schemeClr val="accent3">
                    <a:lumMod val="75000"/>
                  </a:schemeClr>
                </a:solidFill>
              </a:rPr>
              <a:t>Election Process</a:t>
            </a:r>
            <a:br>
              <a:rPr lang="en-US" sz="4800" b="1" dirty="0" smtClean="0">
                <a:solidFill>
                  <a:schemeClr val="accent3">
                    <a:lumMod val="75000"/>
                  </a:schemeClr>
                </a:solidFill>
              </a:rPr>
            </a:br>
            <a:r>
              <a:rPr lang="en-US" sz="4800" b="1" dirty="0" smtClean="0">
                <a:solidFill>
                  <a:schemeClr val="accent3">
                    <a:lumMod val="75000"/>
                  </a:schemeClr>
                </a:solidFill>
              </a:rPr>
              <a:t>for </a:t>
            </a:r>
            <a:r>
              <a:rPr lang="en-US" sz="4800" b="1" dirty="0">
                <a:solidFill>
                  <a:schemeClr val="accent3">
                    <a:lumMod val="75000"/>
                  </a:schemeClr>
                </a:solidFill>
              </a:rPr>
              <a:t>MACHC representatives to the IHO Council</a:t>
            </a:r>
            <a:endParaRPr lang="en-AU" sz="4800" b="1" dirty="0">
              <a:solidFill>
                <a:schemeClr val="accent3">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635" y="6035216"/>
            <a:ext cx="2525259" cy="848179"/>
          </a:xfrm>
          <a:prstGeom prst="rect">
            <a:avLst/>
          </a:prstGeom>
        </p:spPr>
      </p:pic>
      <p:cxnSp>
        <p:nvCxnSpPr>
          <p:cNvPr id="8" name="Straight Connector 7"/>
          <p:cNvCxnSpPr/>
          <p:nvPr/>
        </p:nvCxnSpPr>
        <p:spPr>
          <a:xfrm flipV="1">
            <a:off x="2446602" y="3056708"/>
            <a:ext cx="7132320" cy="26126"/>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8262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777" y="212920"/>
            <a:ext cx="7453824" cy="540511"/>
          </a:xfrm>
        </p:spPr>
        <p:txBody>
          <a:bodyPr>
            <a:normAutofit fontScale="90000"/>
          </a:bodyPr>
          <a:lstStyle/>
          <a:p>
            <a:r>
              <a:rPr lang="en-US" dirty="0" smtClean="0"/>
              <a:t>Timing of Selection Procedure</a:t>
            </a:r>
            <a:endParaRPr lang="en-US" sz="3100" dirty="0"/>
          </a:p>
        </p:txBody>
      </p:sp>
      <p:sp>
        <p:nvSpPr>
          <p:cNvPr id="3" name="Content Placeholder 2"/>
          <p:cNvSpPr>
            <a:spLocks noGrp="1"/>
          </p:cNvSpPr>
          <p:nvPr>
            <p:ph idx="1"/>
          </p:nvPr>
        </p:nvSpPr>
        <p:spPr>
          <a:xfrm>
            <a:off x="686231" y="957811"/>
            <a:ext cx="10771321" cy="5368651"/>
          </a:xfrm>
        </p:spPr>
        <p:txBody>
          <a:bodyPr>
            <a:normAutofit fontScale="92500" lnSpcReduction="10000"/>
          </a:bodyPr>
          <a:lstStyle/>
          <a:p>
            <a:pPr lvl="0"/>
            <a:r>
              <a:rPr lang="en-US" b="1" dirty="0" smtClean="0">
                <a:solidFill>
                  <a:schemeClr val="accent3">
                    <a:lumMod val="75000"/>
                  </a:schemeClr>
                </a:solidFill>
              </a:rPr>
              <a:t>MACHC CL 14 – </a:t>
            </a:r>
          </a:p>
          <a:p>
            <a:pPr lvl="1"/>
            <a:r>
              <a:rPr lang="en-US" sz="2800" dirty="0">
                <a:solidFill>
                  <a:schemeClr val="accent3">
                    <a:lumMod val="75000"/>
                  </a:schemeClr>
                </a:solidFill>
              </a:rPr>
              <a:t>Requested </a:t>
            </a:r>
            <a:r>
              <a:rPr lang="en-US" sz="2800" dirty="0" smtClean="0">
                <a:solidFill>
                  <a:schemeClr val="accent3">
                    <a:lumMod val="75000"/>
                  </a:schemeClr>
                </a:solidFill>
              </a:rPr>
              <a:t>Eligible MACHC Members (see IHO CL 52/2019) to indicate their desire to seek selection to the IHO Council  </a:t>
            </a:r>
          </a:p>
          <a:p>
            <a:r>
              <a:rPr lang="en-US" b="1" dirty="0" smtClean="0">
                <a:solidFill>
                  <a:schemeClr val="accent3">
                    <a:lumMod val="75000"/>
                  </a:schemeClr>
                </a:solidFill>
              </a:rPr>
              <a:t>Agenda Item 2.2.1 (morning of Day 1) – </a:t>
            </a:r>
          </a:p>
          <a:p>
            <a:pPr lvl="1"/>
            <a:r>
              <a:rPr lang="en-US" sz="2800" dirty="0" smtClean="0">
                <a:solidFill>
                  <a:schemeClr val="accent3">
                    <a:lumMod val="75000"/>
                  </a:schemeClr>
                </a:solidFill>
              </a:rPr>
              <a:t>Overview </a:t>
            </a:r>
            <a:r>
              <a:rPr lang="en-US" sz="2800" dirty="0">
                <a:solidFill>
                  <a:schemeClr val="accent3">
                    <a:lumMod val="75000"/>
                  </a:schemeClr>
                </a:solidFill>
              </a:rPr>
              <a:t>of election process for MACHC representatives to the IHO Council</a:t>
            </a:r>
          </a:p>
          <a:p>
            <a:r>
              <a:rPr lang="en-US" b="1" dirty="0" smtClean="0">
                <a:solidFill>
                  <a:schemeClr val="accent3">
                    <a:lumMod val="75000"/>
                  </a:schemeClr>
                </a:solidFill>
              </a:rPr>
              <a:t>At end of Day 1 – </a:t>
            </a:r>
          </a:p>
          <a:p>
            <a:pPr lvl="1"/>
            <a:r>
              <a:rPr lang="en-US" sz="2800" dirty="0" smtClean="0">
                <a:solidFill>
                  <a:schemeClr val="accent3">
                    <a:lumMod val="75000"/>
                  </a:schemeClr>
                </a:solidFill>
              </a:rPr>
              <a:t>Final </a:t>
            </a:r>
            <a:r>
              <a:rPr lang="en-US" sz="2800" dirty="0">
                <a:solidFill>
                  <a:schemeClr val="accent3">
                    <a:lumMod val="75000"/>
                  </a:schemeClr>
                </a:solidFill>
              </a:rPr>
              <a:t>declaration of Member State candidates for the MACHC seats on the IHO Council (privately to the Chair</a:t>
            </a:r>
            <a:r>
              <a:rPr lang="en-US" sz="2800" dirty="0" smtClean="0">
                <a:solidFill>
                  <a:schemeClr val="accent3">
                    <a:lumMod val="75000"/>
                  </a:schemeClr>
                </a:solidFill>
              </a:rPr>
              <a:t>)</a:t>
            </a:r>
          </a:p>
          <a:p>
            <a:r>
              <a:rPr lang="en-US" b="1" dirty="0" smtClean="0">
                <a:solidFill>
                  <a:schemeClr val="accent3">
                    <a:lumMod val="75000"/>
                  </a:schemeClr>
                </a:solidFill>
              </a:rPr>
              <a:t>At end of Day 2 – </a:t>
            </a:r>
          </a:p>
          <a:p>
            <a:pPr lvl="1"/>
            <a:r>
              <a:rPr lang="en-US" sz="2800" dirty="0" smtClean="0">
                <a:solidFill>
                  <a:schemeClr val="accent3">
                    <a:lumMod val="75000"/>
                  </a:schemeClr>
                </a:solidFill>
              </a:rPr>
              <a:t>MACHC </a:t>
            </a:r>
            <a:r>
              <a:rPr lang="en-US" sz="2800" dirty="0">
                <a:solidFill>
                  <a:schemeClr val="accent3">
                    <a:lumMod val="75000"/>
                  </a:schemeClr>
                </a:solidFill>
              </a:rPr>
              <a:t>Council Seat Election</a:t>
            </a:r>
            <a:endParaRPr lang="en-US" sz="2800" dirty="0" smtClean="0">
              <a:solidFill>
                <a:schemeClr val="accent3">
                  <a:lumMod val="75000"/>
                </a:schemeClr>
              </a:solidFill>
            </a:endParaRPr>
          </a:p>
          <a:p>
            <a:r>
              <a:rPr lang="en-US" b="1" dirty="0" smtClean="0">
                <a:solidFill>
                  <a:schemeClr val="accent3">
                    <a:lumMod val="75000"/>
                  </a:schemeClr>
                </a:solidFill>
              </a:rPr>
              <a:t>Agenda Item 10.1.1 – </a:t>
            </a:r>
          </a:p>
          <a:p>
            <a:pPr lvl="1"/>
            <a:r>
              <a:rPr lang="en-US" sz="2800" dirty="0" smtClean="0">
                <a:solidFill>
                  <a:schemeClr val="accent3">
                    <a:lumMod val="75000"/>
                  </a:schemeClr>
                </a:solidFill>
              </a:rPr>
              <a:t>Election </a:t>
            </a:r>
            <a:r>
              <a:rPr lang="en-US" sz="2800" dirty="0">
                <a:solidFill>
                  <a:schemeClr val="accent3">
                    <a:lumMod val="75000"/>
                  </a:schemeClr>
                </a:solidFill>
              </a:rPr>
              <a:t>Results for MACHC Representatives </a:t>
            </a:r>
            <a:r>
              <a:rPr lang="en-US" sz="2800" dirty="0" smtClean="0">
                <a:solidFill>
                  <a:schemeClr val="accent3">
                    <a:lumMod val="75000"/>
                  </a:schemeClr>
                </a:solidFill>
              </a:rPr>
              <a:t>to IHO Council</a:t>
            </a:r>
            <a:endParaRPr lang="en-US" sz="2800"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10</a:t>
            </a:fld>
            <a:endParaRPr lang="en-US" dirty="0"/>
          </a:p>
        </p:txBody>
      </p:sp>
      <p:sp>
        <p:nvSpPr>
          <p:cNvPr id="6" name="Rectangle 5"/>
          <p:cNvSpPr/>
          <p:nvPr/>
        </p:nvSpPr>
        <p:spPr>
          <a:xfrm>
            <a:off x="116114" y="6100011"/>
            <a:ext cx="3715657" cy="7502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2182219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59414"/>
            <a:ext cx="10811005" cy="540511"/>
          </a:xfrm>
        </p:spPr>
        <p:txBody>
          <a:bodyPr>
            <a:normAutofit fontScale="90000"/>
          </a:bodyPr>
          <a:lstStyle/>
          <a:p>
            <a:r>
              <a:rPr lang="en-US" b="1" dirty="0"/>
              <a:t>Role and Authority </a:t>
            </a:r>
            <a:endParaRPr lang="en-US" sz="3100" b="1" dirty="0"/>
          </a:p>
        </p:txBody>
      </p:sp>
      <p:sp>
        <p:nvSpPr>
          <p:cNvPr id="3" name="Content Placeholder 2"/>
          <p:cNvSpPr>
            <a:spLocks noGrp="1"/>
          </p:cNvSpPr>
          <p:nvPr>
            <p:ph idx="1"/>
          </p:nvPr>
        </p:nvSpPr>
        <p:spPr>
          <a:xfrm>
            <a:off x="947442" y="897825"/>
            <a:ext cx="10248899" cy="5368651"/>
          </a:xfrm>
        </p:spPr>
        <p:txBody>
          <a:bodyPr>
            <a:normAutofit/>
          </a:bodyPr>
          <a:lstStyle/>
          <a:p>
            <a:pPr lvl="0"/>
            <a:r>
              <a:rPr lang="en-US" sz="3200" b="1" dirty="0" smtClean="0">
                <a:solidFill>
                  <a:schemeClr val="accent3">
                    <a:lumMod val="75000"/>
                  </a:schemeClr>
                </a:solidFill>
              </a:rPr>
              <a:t>Commitment – </a:t>
            </a:r>
          </a:p>
          <a:p>
            <a:pPr lvl="1"/>
            <a:r>
              <a:rPr lang="en-US" sz="2800" dirty="0" smtClean="0">
                <a:solidFill>
                  <a:schemeClr val="accent3">
                    <a:lumMod val="75000"/>
                  </a:schemeClr>
                </a:solidFill>
              </a:rPr>
              <a:t>MACHC Council representatives </a:t>
            </a:r>
            <a:r>
              <a:rPr lang="en-US" sz="2800" dirty="0">
                <a:solidFill>
                  <a:schemeClr val="accent3">
                    <a:lumMod val="75000"/>
                  </a:schemeClr>
                </a:solidFill>
              </a:rPr>
              <a:t>shall </a:t>
            </a:r>
            <a:r>
              <a:rPr lang="en-US" sz="2800" dirty="0" smtClean="0">
                <a:solidFill>
                  <a:schemeClr val="accent3">
                    <a:lumMod val="75000"/>
                  </a:schemeClr>
                </a:solidFill>
              </a:rPr>
              <a:t>attend all Council sessions for all  three between </a:t>
            </a:r>
            <a:r>
              <a:rPr lang="en-US" sz="2800" dirty="0">
                <a:solidFill>
                  <a:schemeClr val="accent3">
                    <a:lumMod val="75000"/>
                  </a:schemeClr>
                </a:solidFill>
              </a:rPr>
              <a:t>Assemblies.</a:t>
            </a:r>
          </a:p>
          <a:p>
            <a:r>
              <a:rPr lang="en-US" sz="3200" b="1" dirty="0" smtClean="0">
                <a:solidFill>
                  <a:schemeClr val="accent3">
                    <a:lumMod val="75000"/>
                  </a:schemeClr>
                </a:solidFill>
              </a:rPr>
              <a:t>Resource Considerations </a:t>
            </a:r>
            <a:r>
              <a:rPr lang="en-US" sz="3200" dirty="0" smtClean="0">
                <a:solidFill>
                  <a:schemeClr val="accent3">
                    <a:lumMod val="75000"/>
                  </a:schemeClr>
                </a:solidFill>
              </a:rPr>
              <a:t>– </a:t>
            </a:r>
          </a:p>
          <a:p>
            <a:pPr lvl="1"/>
            <a:r>
              <a:rPr lang="en-US" sz="2800" dirty="0" smtClean="0">
                <a:solidFill>
                  <a:schemeClr val="accent3">
                    <a:lumMod val="75000"/>
                  </a:schemeClr>
                </a:solidFill>
              </a:rPr>
              <a:t>In </a:t>
            </a:r>
            <a:r>
              <a:rPr lang="en-US" sz="2800" dirty="0">
                <a:solidFill>
                  <a:schemeClr val="accent3">
                    <a:lumMod val="75000"/>
                  </a:schemeClr>
                </a:solidFill>
              </a:rPr>
              <a:t>accordance with IHO General Regulation Article </a:t>
            </a:r>
            <a:r>
              <a:rPr lang="en-US" sz="2800" dirty="0" smtClean="0">
                <a:solidFill>
                  <a:schemeClr val="accent3">
                    <a:lumMod val="75000"/>
                  </a:schemeClr>
                </a:solidFill>
              </a:rPr>
              <a:t>3, all </a:t>
            </a:r>
            <a:r>
              <a:rPr lang="en-US" sz="2800" dirty="0">
                <a:solidFill>
                  <a:schemeClr val="accent3">
                    <a:lumMod val="75000"/>
                  </a:schemeClr>
                </a:solidFill>
              </a:rPr>
              <a:t>expenses connected with </a:t>
            </a:r>
            <a:r>
              <a:rPr lang="en-US" sz="2800" dirty="0" smtClean="0">
                <a:solidFill>
                  <a:schemeClr val="accent3">
                    <a:lumMod val="75000"/>
                  </a:schemeClr>
                </a:solidFill>
              </a:rPr>
              <a:t>attendance shall </a:t>
            </a:r>
            <a:r>
              <a:rPr lang="en-US" sz="2800" dirty="0">
                <a:solidFill>
                  <a:schemeClr val="accent3">
                    <a:lumMod val="75000"/>
                  </a:schemeClr>
                </a:solidFill>
              </a:rPr>
              <a:t>be </a:t>
            </a:r>
            <a:r>
              <a:rPr lang="en-US" sz="2800" dirty="0" smtClean="0">
                <a:solidFill>
                  <a:schemeClr val="accent3">
                    <a:lumMod val="75000"/>
                  </a:schemeClr>
                </a:solidFill>
              </a:rPr>
              <a:t>assumed </a:t>
            </a:r>
            <a:r>
              <a:rPr lang="en-US" sz="2800" dirty="0">
                <a:solidFill>
                  <a:schemeClr val="accent3">
                    <a:lumMod val="75000"/>
                  </a:schemeClr>
                </a:solidFill>
              </a:rPr>
              <a:t>by </a:t>
            </a:r>
            <a:r>
              <a:rPr lang="en-US" sz="2800" dirty="0" smtClean="0">
                <a:solidFill>
                  <a:schemeClr val="accent3">
                    <a:lumMod val="75000"/>
                  </a:schemeClr>
                </a:solidFill>
              </a:rPr>
              <a:t>the </a:t>
            </a:r>
            <a:r>
              <a:rPr lang="en-US" sz="2800" dirty="0">
                <a:solidFill>
                  <a:schemeClr val="accent3">
                    <a:lumMod val="75000"/>
                  </a:schemeClr>
                </a:solidFill>
              </a:rPr>
              <a:t>respective </a:t>
            </a:r>
            <a:r>
              <a:rPr lang="en-US" sz="2800" dirty="0" smtClean="0">
                <a:solidFill>
                  <a:schemeClr val="accent3">
                    <a:lumMod val="75000"/>
                  </a:schemeClr>
                </a:solidFill>
              </a:rPr>
              <a:t>State.</a:t>
            </a:r>
          </a:p>
          <a:p>
            <a:r>
              <a:rPr lang="en-US" sz="3200" dirty="0" smtClean="0">
                <a:solidFill>
                  <a:schemeClr val="accent3">
                    <a:lumMod val="75000"/>
                  </a:schemeClr>
                </a:solidFill>
              </a:rPr>
              <a:t>The </a:t>
            </a:r>
            <a:r>
              <a:rPr lang="en-US" sz="3200" dirty="0">
                <a:solidFill>
                  <a:schemeClr val="accent3">
                    <a:lumMod val="75000"/>
                  </a:schemeClr>
                </a:solidFill>
              </a:rPr>
              <a:t>MACHC </a:t>
            </a:r>
            <a:r>
              <a:rPr lang="en-US" sz="3200" dirty="0" smtClean="0">
                <a:solidFill>
                  <a:schemeClr val="accent3">
                    <a:lumMod val="75000"/>
                  </a:schemeClr>
                </a:solidFill>
              </a:rPr>
              <a:t>Council representative shall </a:t>
            </a:r>
            <a:r>
              <a:rPr lang="en-US" sz="3200" dirty="0">
                <a:solidFill>
                  <a:schemeClr val="accent3">
                    <a:lumMod val="75000"/>
                  </a:schemeClr>
                </a:solidFill>
              </a:rPr>
              <a:t>take into account the views of the Member States of the Commission. </a:t>
            </a:r>
            <a:endParaRPr lang="en-US" sz="3200" dirty="0" smtClean="0">
              <a:solidFill>
                <a:schemeClr val="accent3">
                  <a:lumMod val="75000"/>
                </a:schemeClr>
              </a:solidFill>
            </a:endParaRPr>
          </a:p>
          <a:p>
            <a:r>
              <a:rPr lang="en-US" sz="3200" dirty="0" smtClean="0">
                <a:solidFill>
                  <a:schemeClr val="accent3">
                    <a:lumMod val="75000"/>
                  </a:schemeClr>
                </a:solidFill>
              </a:rPr>
              <a:t>A </a:t>
            </a:r>
            <a:r>
              <a:rPr lang="en-US" sz="3200" dirty="0">
                <a:solidFill>
                  <a:schemeClr val="accent3">
                    <a:lumMod val="75000"/>
                  </a:schemeClr>
                </a:solidFill>
              </a:rPr>
              <a:t>standing agenda item during the MACHC Conferences will </a:t>
            </a:r>
            <a:r>
              <a:rPr lang="en-US" sz="3200" dirty="0" smtClean="0">
                <a:solidFill>
                  <a:schemeClr val="accent3">
                    <a:lumMod val="75000"/>
                  </a:schemeClr>
                </a:solidFill>
              </a:rPr>
              <a:t>include </a:t>
            </a:r>
            <a:r>
              <a:rPr lang="en-US" sz="3200" dirty="0">
                <a:solidFill>
                  <a:schemeClr val="accent3">
                    <a:lumMod val="75000"/>
                  </a:schemeClr>
                </a:solidFill>
              </a:rPr>
              <a:t>IHO Council matters</a:t>
            </a:r>
            <a:r>
              <a:rPr lang="en-US" dirty="0" smtClean="0">
                <a:solidFill>
                  <a:schemeClr val="accent3">
                    <a:lumMod val="75000"/>
                  </a:schemeClr>
                </a:solidFill>
              </a:rPr>
              <a:t>.</a:t>
            </a:r>
            <a:endParaRPr lang="en-US"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2</a:t>
            </a:fld>
            <a:endParaRPr lang="en-US" dirty="0"/>
          </a:p>
        </p:txBody>
      </p:sp>
      <p:sp>
        <p:nvSpPr>
          <p:cNvPr id="6" name="Rectangle 5"/>
          <p:cNvSpPr/>
          <p:nvPr/>
        </p:nvSpPr>
        <p:spPr>
          <a:xfrm>
            <a:off x="116114" y="6100011"/>
            <a:ext cx="3715657" cy="7502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3135391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30" y="304569"/>
            <a:ext cx="11011577" cy="540511"/>
          </a:xfrm>
        </p:spPr>
        <p:txBody>
          <a:bodyPr>
            <a:normAutofit fontScale="90000"/>
          </a:bodyPr>
          <a:lstStyle/>
          <a:p>
            <a:r>
              <a:rPr lang="en-US" dirty="0" smtClean="0"/>
              <a:t>MACHC Council selection Process</a:t>
            </a:r>
            <a:endParaRPr lang="en-US" dirty="0"/>
          </a:p>
        </p:txBody>
      </p:sp>
      <p:sp>
        <p:nvSpPr>
          <p:cNvPr id="3" name="Content Placeholder 2"/>
          <p:cNvSpPr>
            <a:spLocks noGrp="1"/>
          </p:cNvSpPr>
          <p:nvPr>
            <p:ph idx="1"/>
          </p:nvPr>
        </p:nvSpPr>
        <p:spPr>
          <a:xfrm>
            <a:off x="808230" y="1347537"/>
            <a:ext cx="10527323" cy="4109834"/>
          </a:xfrm>
        </p:spPr>
        <p:txBody>
          <a:bodyPr>
            <a:normAutofit/>
          </a:bodyPr>
          <a:lstStyle/>
          <a:p>
            <a:r>
              <a:rPr lang="en-US" sz="3000" dirty="0" smtClean="0">
                <a:solidFill>
                  <a:schemeClr val="accent3">
                    <a:lumMod val="75000"/>
                  </a:schemeClr>
                </a:solidFill>
              </a:rPr>
              <a:t>Number of Seats allocated to MACHC:  2</a:t>
            </a:r>
          </a:p>
          <a:p>
            <a:r>
              <a:rPr lang="en-US" sz="3000" dirty="0" smtClean="0">
                <a:solidFill>
                  <a:schemeClr val="accent3">
                    <a:lumMod val="75000"/>
                  </a:schemeClr>
                </a:solidFill>
              </a:rPr>
              <a:t>Number of eligible for selection from MACHC:  </a:t>
            </a:r>
            <a:r>
              <a:rPr lang="en-US" sz="3000" dirty="0" smtClean="0">
                <a:solidFill>
                  <a:schemeClr val="accent3">
                    <a:lumMod val="75000"/>
                  </a:schemeClr>
                </a:solidFill>
              </a:rPr>
              <a:t>11</a:t>
            </a:r>
            <a:endParaRPr lang="en-US" sz="3000" dirty="0" smtClean="0">
              <a:solidFill>
                <a:schemeClr val="accent3">
                  <a:lumMod val="75000"/>
                </a:schemeClr>
              </a:solidFill>
            </a:endParaRPr>
          </a:p>
          <a:p>
            <a:pPr lvl="0"/>
            <a:r>
              <a:rPr lang="en-US" sz="3000" dirty="0">
                <a:solidFill>
                  <a:schemeClr val="accent3">
                    <a:lumMod val="75000"/>
                  </a:schemeClr>
                </a:solidFill>
              </a:rPr>
              <a:t>If </a:t>
            </a:r>
            <a:r>
              <a:rPr lang="en-US" sz="3000" dirty="0" smtClean="0">
                <a:solidFill>
                  <a:schemeClr val="accent3">
                    <a:lumMod val="75000"/>
                  </a:schemeClr>
                </a:solidFill>
              </a:rPr>
              <a:t>the </a:t>
            </a:r>
            <a:r>
              <a:rPr lang="en-US" sz="3000" dirty="0">
                <a:solidFill>
                  <a:schemeClr val="accent3">
                    <a:lumMod val="75000"/>
                  </a:schemeClr>
                </a:solidFill>
              </a:rPr>
              <a:t>number of candidate Member States is equal to the number of number of seats on the Council assigned to the MACHC, then these candidate(s) will be designated as representatives of the MACHC.</a:t>
            </a:r>
          </a:p>
          <a:p>
            <a:pPr marL="0" indent="0">
              <a:buNone/>
            </a:pPr>
            <a:endParaRPr lang="en-US" sz="2600" b="1" dirty="0" smtClean="0">
              <a:solidFill>
                <a:schemeClr val="accent3">
                  <a:lumMod val="75000"/>
                </a:schemeClr>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3</a:t>
            </a:fld>
            <a:endParaRPr lang="en-US" dirty="0"/>
          </a:p>
        </p:txBody>
      </p:sp>
      <p:sp>
        <p:nvSpPr>
          <p:cNvPr id="6" name="Rectangle 5"/>
          <p:cNvSpPr/>
          <p:nvPr/>
        </p:nvSpPr>
        <p:spPr>
          <a:xfrm>
            <a:off x="116114" y="6002111"/>
            <a:ext cx="3715657" cy="848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3508410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Potential Candidates</a:t>
            </a:r>
            <a:endParaRPr lang="en-US" b="1" dirty="0">
              <a:solidFill>
                <a:schemeClr val="tx2">
                  <a:lumMod val="60000"/>
                  <a:lumOff val="40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1580130"/>
              </p:ext>
            </p:extLst>
          </p:nvPr>
        </p:nvGraphicFramePr>
        <p:xfrm>
          <a:off x="2821577" y="1186240"/>
          <a:ext cx="4621915" cy="4693920"/>
        </p:xfrm>
        <a:graphic>
          <a:graphicData uri="http://schemas.openxmlformats.org/drawingml/2006/table">
            <a:tbl>
              <a:tblPr firstRow="1" firstCol="1" lastRow="1" lastCol="1" bandRow="1" bandCol="1"/>
              <a:tblGrid>
                <a:gridCol w="4621915">
                  <a:extLst>
                    <a:ext uri="{9D8B030D-6E8A-4147-A177-3AD203B41FA5}">
                      <a16:colId xmlns:a16="http://schemas.microsoft.com/office/drawing/2014/main" val="2251751881"/>
                    </a:ext>
                  </a:extLst>
                </a:gridCol>
              </a:tblGrid>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Brazil</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207957"/>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Cuba</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651590"/>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Dominican Republic</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946960"/>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Guatemala</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139476"/>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Guyana</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535235"/>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Jamaica</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804639"/>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Mexico</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4934543"/>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Netherlands</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5995025"/>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Suriname</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5025935"/>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Trinidad and Tobago</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1983298"/>
                  </a:ext>
                </a:extLst>
              </a:tr>
              <a:tr h="421574">
                <a:tc>
                  <a:txBody>
                    <a:bodyPr/>
                    <a:lstStyle/>
                    <a:p>
                      <a:pPr marL="67945" marR="0">
                        <a:spcBef>
                          <a:spcPts val="540"/>
                        </a:spcBef>
                        <a:spcAft>
                          <a:spcPts val="0"/>
                        </a:spcAft>
                      </a:pPr>
                      <a:r>
                        <a:rPr lang="en-US" sz="2800" b="1" i="0" dirty="0">
                          <a:effectLst/>
                          <a:latin typeface="Tahoma" panose="020B0604030504040204" pitchFamily="34" charset="0"/>
                          <a:ea typeface="Times New Roman" panose="02020603050405020304" pitchFamily="18" charset="0"/>
                          <a:cs typeface="Times New Roman" panose="02020603050405020304" pitchFamily="18" charset="0"/>
                        </a:rPr>
                        <a:t>Venezuela</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150168"/>
                  </a:ext>
                </a:extLst>
              </a:tr>
            </a:tbl>
          </a:graphicData>
        </a:graphic>
      </p:graphicFrame>
      <p:sp>
        <p:nvSpPr>
          <p:cNvPr id="4" name="Slide Number Placeholder 3"/>
          <p:cNvSpPr>
            <a:spLocks noGrp="1"/>
          </p:cNvSpPr>
          <p:nvPr>
            <p:ph type="sldNum" sz="quarter" idx="12"/>
          </p:nvPr>
        </p:nvSpPr>
        <p:spPr/>
        <p:txBody>
          <a:bodyPr/>
          <a:lstStyle/>
          <a:p>
            <a:fld id="{EC878826-814C-4FD2-96B3-D147818A5C89}" type="slidenum">
              <a:rPr lang="en-US" smtClean="0"/>
              <a:pPr/>
              <a:t>4</a:t>
            </a:fld>
            <a:endParaRPr lang="en-US" dirty="0"/>
          </a:p>
        </p:txBody>
      </p:sp>
    </p:spTree>
    <p:extLst>
      <p:ext uri="{BB962C8B-B14F-4D97-AF65-F5344CB8AC3E}">
        <p14:creationId xmlns:p14="http://schemas.microsoft.com/office/powerpoint/2010/main" val="385098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30" y="304569"/>
            <a:ext cx="11011577" cy="540511"/>
          </a:xfrm>
        </p:spPr>
        <p:txBody>
          <a:bodyPr>
            <a:normAutofit fontScale="90000"/>
          </a:bodyPr>
          <a:lstStyle/>
          <a:p>
            <a:r>
              <a:rPr lang="en-US" dirty="0" smtClean="0"/>
              <a:t>MACHC Council selection Process </a:t>
            </a:r>
            <a:r>
              <a:rPr lang="en-US" sz="3600" dirty="0" smtClean="0"/>
              <a:t>(continued)</a:t>
            </a:r>
            <a:endParaRPr lang="en-US" sz="3600" dirty="0"/>
          </a:p>
        </p:txBody>
      </p:sp>
      <p:sp>
        <p:nvSpPr>
          <p:cNvPr id="3" name="Content Placeholder 2"/>
          <p:cNvSpPr>
            <a:spLocks noGrp="1"/>
          </p:cNvSpPr>
          <p:nvPr>
            <p:ph idx="1"/>
          </p:nvPr>
        </p:nvSpPr>
        <p:spPr>
          <a:xfrm>
            <a:off x="808230" y="1347537"/>
            <a:ext cx="10527323" cy="4109834"/>
          </a:xfrm>
        </p:spPr>
        <p:txBody>
          <a:bodyPr>
            <a:normAutofit/>
          </a:bodyPr>
          <a:lstStyle/>
          <a:p>
            <a:r>
              <a:rPr lang="en-US" dirty="0">
                <a:solidFill>
                  <a:schemeClr val="accent3">
                    <a:lumMod val="75000"/>
                  </a:schemeClr>
                </a:solidFill>
              </a:rPr>
              <a:t>If the number of candidate Member States is smaller than the number of seats </a:t>
            </a:r>
            <a:r>
              <a:rPr lang="en-US" dirty="0" smtClean="0">
                <a:solidFill>
                  <a:schemeClr val="accent3">
                    <a:lumMod val="75000"/>
                  </a:schemeClr>
                </a:solidFill>
              </a:rPr>
              <a:t>allocated to </a:t>
            </a:r>
            <a:r>
              <a:rPr lang="en-US" dirty="0">
                <a:solidFill>
                  <a:schemeClr val="accent3">
                    <a:lumMod val="75000"/>
                  </a:schemeClr>
                </a:solidFill>
              </a:rPr>
              <a:t>the MACHC, the </a:t>
            </a:r>
            <a:r>
              <a:rPr lang="en-US" dirty="0" smtClean="0">
                <a:solidFill>
                  <a:schemeClr val="accent3">
                    <a:lumMod val="75000"/>
                  </a:schemeClr>
                </a:solidFill>
              </a:rPr>
              <a:t>candidate </a:t>
            </a:r>
            <a:r>
              <a:rPr lang="en-US" dirty="0">
                <a:solidFill>
                  <a:schemeClr val="accent3">
                    <a:lumMod val="75000"/>
                  </a:schemeClr>
                </a:solidFill>
              </a:rPr>
              <a:t>will be automatically designated and will be complemented by the eligible Member </a:t>
            </a:r>
            <a:r>
              <a:rPr lang="en-US" dirty="0" smtClean="0">
                <a:solidFill>
                  <a:schemeClr val="accent3">
                    <a:lumMod val="75000"/>
                  </a:schemeClr>
                </a:solidFill>
              </a:rPr>
              <a:t>State </a:t>
            </a:r>
            <a:r>
              <a:rPr lang="en-US" dirty="0">
                <a:solidFill>
                  <a:schemeClr val="accent3">
                    <a:lumMod val="75000"/>
                  </a:schemeClr>
                </a:solidFill>
              </a:rPr>
              <a:t>that </a:t>
            </a:r>
            <a:r>
              <a:rPr lang="en-US" dirty="0" smtClean="0">
                <a:solidFill>
                  <a:schemeClr val="accent3">
                    <a:lumMod val="75000"/>
                  </a:schemeClr>
                </a:solidFill>
              </a:rPr>
              <a:t>has </a:t>
            </a:r>
            <a:r>
              <a:rPr lang="en-US" dirty="0">
                <a:solidFill>
                  <a:schemeClr val="accent3">
                    <a:lumMod val="75000"/>
                  </a:schemeClr>
                </a:solidFill>
              </a:rPr>
              <a:t>not been </a:t>
            </a:r>
            <a:r>
              <a:rPr lang="en-US" dirty="0" smtClean="0">
                <a:solidFill>
                  <a:schemeClr val="accent3">
                    <a:lumMod val="75000"/>
                  </a:schemeClr>
                </a:solidFill>
              </a:rPr>
              <a:t>a representative </a:t>
            </a:r>
            <a:r>
              <a:rPr lang="en-US" dirty="0">
                <a:solidFill>
                  <a:schemeClr val="accent3">
                    <a:lumMod val="75000"/>
                  </a:schemeClr>
                </a:solidFill>
              </a:rPr>
              <a:t>of the MACHC </a:t>
            </a:r>
            <a:r>
              <a:rPr lang="en-US" dirty="0" smtClean="0">
                <a:solidFill>
                  <a:schemeClr val="accent3">
                    <a:lumMod val="75000"/>
                  </a:schemeClr>
                </a:solidFill>
              </a:rPr>
              <a:t>for </a:t>
            </a:r>
            <a:r>
              <a:rPr lang="en-US" dirty="0">
                <a:solidFill>
                  <a:schemeClr val="accent3">
                    <a:lumMod val="75000"/>
                  </a:schemeClr>
                </a:solidFill>
              </a:rPr>
              <a:t>the longest time. If this proves inconclusive, the Chair will designate eligible Members State(s) as representative of the </a:t>
            </a:r>
            <a:r>
              <a:rPr lang="en-US" dirty="0" smtClean="0">
                <a:solidFill>
                  <a:schemeClr val="accent3">
                    <a:lumMod val="75000"/>
                  </a:schemeClr>
                </a:solidFill>
              </a:rPr>
              <a:t>MACHC.</a:t>
            </a:r>
          </a:p>
          <a:p>
            <a:r>
              <a:rPr lang="en-US" dirty="0" smtClean="0">
                <a:solidFill>
                  <a:schemeClr val="accent3">
                    <a:lumMod val="75000"/>
                  </a:schemeClr>
                </a:solidFill>
              </a:rPr>
              <a:t>If </a:t>
            </a:r>
            <a:r>
              <a:rPr lang="en-US" dirty="0">
                <a:solidFill>
                  <a:schemeClr val="accent3">
                    <a:lumMod val="75000"/>
                  </a:schemeClr>
                </a:solidFill>
              </a:rPr>
              <a:t>the number of candidate Member States is greater than the number of seats on the council assigned to the MACHC, the candidate(s) to represent the MACHC to the Council will be designated through a voting procedure.</a:t>
            </a:r>
          </a:p>
          <a:p>
            <a:endParaRPr lang="en-US" sz="3000" dirty="0" smtClean="0">
              <a:solidFill>
                <a:schemeClr val="bg2">
                  <a:lumMod val="50000"/>
                </a:schemeClr>
              </a:solidFill>
            </a:endParaRPr>
          </a:p>
          <a:p>
            <a:endParaRPr lang="en-US" sz="3000" b="1" dirty="0">
              <a:solidFill>
                <a:schemeClr val="bg2">
                  <a:lumMod val="50000"/>
                </a:schemeClr>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5</a:t>
            </a:fld>
            <a:endParaRPr lang="en-US" dirty="0"/>
          </a:p>
        </p:txBody>
      </p:sp>
      <p:sp>
        <p:nvSpPr>
          <p:cNvPr id="6" name="Rectangle 5"/>
          <p:cNvSpPr/>
          <p:nvPr/>
        </p:nvSpPr>
        <p:spPr>
          <a:xfrm>
            <a:off x="116114" y="6002111"/>
            <a:ext cx="3715657" cy="848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947515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30" y="304569"/>
            <a:ext cx="11011577" cy="540511"/>
          </a:xfrm>
        </p:spPr>
        <p:txBody>
          <a:bodyPr>
            <a:normAutofit fontScale="90000"/>
          </a:bodyPr>
          <a:lstStyle/>
          <a:p>
            <a:r>
              <a:rPr lang="en-US" dirty="0" smtClean="0"/>
              <a:t>MACHC Council Voting Procedures</a:t>
            </a:r>
            <a:endParaRPr lang="en-US" sz="3600" b="1" dirty="0">
              <a:solidFill>
                <a:srgbClr val="FF0000"/>
              </a:solidFill>
            </a:endParaRPr>
          </a:p>
        </p:txBody>
      </p:sp>
      <p:sp>
        <p:nvSpPr>
          <p:cNvPr id="3" name="Content Placeholder 2"/>
          <p:cNvSpPr>
            <a:spLocks noGrp="1"/>
          </p:cNvSpPr>
          <p:nvPr>
            <p:ph idx="1"/>
          </p:nvPr>
        </p:nvSpPr>
        <p:spPr>
          <a:xfrm>
            <a:off x="763117" y="1552489"/>
            <a:ext cx="10761476" cy="4109834"/>
          </a:xfrm>
        </p:spPr>
        <p:txBody>
          <a:bodyPr>
            <a:normAutofit/>
          </a:bodyPr>
          <a:lstStyle/>
          <a:p>
            <a:endParaRPr lang="en-US" sz="3000" dirty="0" smtClean="0">
              <a:solidFill>
                <a:schemeClr val="bg2">
                  <a:lumMod val="50000"/>
                </a:schemeClr>
              </a:solidFill>
            </a:endParaRPr>
          </a:p>
          <a:p>
            <a:endParaRPr lang="en-US" sz="3000" b="1" dirty="0">
              <a:solidFill>
                <a:schemeClr val="bg2">
                  <a:lumMod val="50000"/>
                </a:schemeClr>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6</a:t>
            </a:fld>
            <a:endParaRPr lang="en-US" dirty="0"/>
          </a:p>
        </p:txBody>
      </p:sp>
      <p:sp>
        <p:nvSpPr>
          <p:cNvPr id="6" name="Rectangle 5"/>
          <p:cNvSpPr/>
          <p:nvPr/>
        </p:nvSpPr>
        <p:spPr>
          <a:xfrm>
            <a:off x="116114" y="6002111"/>
            <a:ext cx="3715657" cy="848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
        <p:nvSpPr>
          <p:cNvPr id="4" name="Rectangle 3"/>
          <p:cNvSpPr/>
          <p:nvPr/>
        </p:nvSpPr>
        <p:spPr>
          <a:xfrm>
            <a:off x="314533" y="1347537"/>
            <a:ext cx="11505274" cy="3108543"/>
          </a:xfrm>
          <a:prstGeom prst="rect">
            <a:avLst/>
          </a:prstGeom>
        </p:spPr>
        <p:txBody>
          <a:bodyPr wrap="square">
            <a:spAutoFit/>
          </a:bodyPr>
          <a:lstStyle/>
          <a:p>
            <a:pPr marL="285750" indent="-285750">
              <a:spcBef>
                <a:spcPts val="30"/>
              </a:spcBef>
              <a:buFont typeface="Arial" panose="020B0604020202020204" pitchFamily="34" charset="0"/>
              <a:buChar char="•"/>
            </a:pPr>
            <a:r>
              <a:rPr lang="en-US" sz="2800" dirty="0">
                <a:solidFill>
                  <a:schemeClr val="accent3">
                    <a:lumMod val="75000"/>
                  </a:schemeClr>
                </a:solidFill>
                <a:ea typeface="Tahoma" panose="020B0604030504040204" pitchFamily="34" charset="0"/>
              </a:rPr>
              <a:t>The voting procedure </a:t>
            </a:r>
            <a:r>
              <a:rPr lang="en-US" sz="2800" dirty="0" smtClean="0">
                <a:solidFill>
                  <a:schemeClr val="accent3">
                    <a:lumMod val="75000"/>
                  </a:schemeClr>
                </a:solidFill>
                <a:ea typeface="Tahoma" panose="020B0604030504040204" pitchFamily="34" charset="0"/>
              </a:rPr>
              <a:t>will </a:t>
            </a:r>
            <a:r>
              <a:rPr lang="en-US" sz="2800" dirty="0" smtClean="0">
                <a:solidFill>
                  <a:schemeClr val="accent3">
                    <a:lumMod val="75000"/>
                  </a:schemeClr>
                </a:solidFill>
                <a:ea typeface="Tahoma" panose="020B0604030504040204" pitchFamily="34" charset="0"/>
              </a:rPr>
              <a:t>“</a:t>
            </a:r>
            <a:r>
              <a:rPr lang="en-US" sz="2800" i="1" dirty="0" smtClean="0"/>
              <a:t>take </a:t>
            </a:r>
            <a:r>
              <a:rPr lang="en-US" sz="2800" i="1" dirty="0"/>
              <a:t>place in the three months prior to the Assembly, preferably at a Conference of the MACHC otherwise by correspondence if no MACHC Conference is scheduled</a:t>
            </a:r>
            <a:r>
              <a:rPr lang="en-US" sz="2800" dirty="0" smtClean="0"/>
              <a:t>.”</a:t>
            </a:r>
            <a:endParaRPr lang="en-US" sz="2800" dirty="0" smtClean="0"/>
          </a:p>
          <a:p>
            <a:pPr marL="285750" indent="-285750">
              <a:spcBef>
                <a:spcPts val="30"/>
              </a:spcBef>
              <a:buFont typeface="Arial" panose="020B0604020202020204" pitchFamily="34" charset="0"/>
              <a:buChar char="•"/>
            </a:pPr>
            <a:endParaRPr lang="en-US" sz="2800" dirty="0">
              <a:solidFill>
                <a:schemeClr val="accent3">
                  <a:lumMod val="75000"/>
                </a:schemeClr>
              </a:solidFill>
              <a:ea typeface="Tahoma" panose="020B0604030504040204" pitchFamily="34" charset="0"/>
            </a:endParaRPr>
          </a:p>
          <a:p>
            <a:pPr marL="285750" indent="-285750">
              <a:spcBef>
                <a:spcPts val="30"/>
              </a:spcBef>
              <a:buFont typeface="Arial" panose="020B0604020202020204" pitchFamily="34" charset="0"/>
              <a:buChar char="•"/>
            </a:pPr>
            <a:r>
              <a:rPr lang="en-US" sz="2800" i="1" dirty="0" smtClean="0">
                <a:solidFill>
                  <a:schemeClr val="accent3">
                    <a:lumMod val="75000"/>
                  </a:schemeClr>
                </a:solidFill>
                <a:ea typeface="Tahoma" panose="020B0604030504040204" pitchFamily="34" charset="0"/>
              </a:rPr>
              <a:t>Recommend changing this part of the Statues to say something more flexible such as “once the distribution for regionally-based seats on the IHO Council is announced, </a:t>
            </a:r>
            <a:r>
              <a:rPr lang="en-US" sz="2800" i="1" dirty="0">
                <a:solidFill>
                  <a:schemeClr val="accent3">
                    <a:lumMod val="75000"/>
                  </a:schemeClr>
                </a:solidFill>
                <a:ea typeface="Tahoma" panose="020B0604030504040204" pitchFamily="34" charset="0"/>
              </a:rPr>
              <a:t>preferably at a MACHC Conference</a:t>
            </a:r>
            <a:r>
              <a:rPr lang="en-US" sz="2800" i="1" dirty="0" smtClean="0">
                <a:solidFill>
                  <a:schemeClr val="accent3">
                    <a:lumMod val="75000"/>
                  </a:schemeClr>
                </a:solidFill>
                <a:ea typeface="Tahoma" panose="020B0604030504040204" pitchFamily="34" charset="0"/>
              </a:rPr>
              <a:t>.” </a:t>
            </a:r>
            <a:endParaRPr lang="en-US" sz="2800" i="1" dirty="0">
              <a:solidFill>
                <a:schemeClr val="accent3">
                  <a:lumMod val="75000"/>
                </a:schemeClr>
              </a:solidFill>
              <a:ea typeface="Tahoma" panose="020B0604030504040204" pitchFamily="34" charset="0"/>
            </a:endParaRPr>
          </a:p>
        </p:txBody>
      </p:sp>
    </p:spTree>
    <p:extLst>
      <p:ext uri="{BB962C8B-B14F-4D97-AF65-F5344CB8AC3E}">
        <p14:creationId xmlns:p14="http://schemas.microsoft.com/office/powerpoint/2010/main" val="916573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30" y="304569"/>
            <a:ext cx="11011577" cy="540511"/>
          </a:xfrm>
        </p:spPr>
        <p:txBody>
          <a:bodyPr>
            <a:normAutofit fontScale="90000"/>
          </a:bodyPr>
          <a:lstStyle/>
          <a:p>
            <a:r>
              <a:rPr lang="en-US" dirty="0" smtClean="0"/>
              <a:t>MACHC Council Voting Procedures</a:t>
            </a:r>
            <a:endParaRPr lang="en-US" sz="3600" b="1" dirty="0">
              <a:solidFill>
                <a:srgbClr val="FF0000"/>
              </a:solidFill>
            </a:endParaRPr>
          </a:p>
        </p:txBody>
      </p:sp>
      <p:sp>
        <p:nvSpPr>
          <p:cNvPr id="3" name="Content Placeholder 2"/>
          <p:cNvSpPr>
            <a:spLocks noGrp="1"/>
          </p:cNvSpPr>
          <p:nvPr>
            <p:ph idx="1"/>
          </p:nvPr>
        </p:nvSpPr>
        <p:spPr>
          <a:xfrm>
            <a:off x="808230" y="1347537"/>
            <a:ext cx="10527323" cy="4109834"/>
          </a:xfrm>
        </p:spPr>
        <p:txBody>
          <a:bodyPr>
            <a:normAutofit/>
          </a:bodyPr>
          <a:lstStyle/>
          <a:p>
            <a:endParaRPr lang="en-US" sz="3000" dirty="0" smtClean="0">
              <a:solidFill>
                <a:schemeClr val="bg2">
                  <a:lumMod val="50000"/>
                </a:schemeClr>
              </a:solidFill>
            </a:endParaRPr>
          </a:p>
          <a:p>
            <a:endParaRPr lang="en-US" sz="3000" b="1" dirty="0">
              <a:solidFill>
                <a:schemeClr val="bg2">
                  <a:lumMod val="50000"/>
                </a:schemeClr>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7</a:t>
            </a:fld>
            <a:endParaRPr lang="en-US" dirty="0"/>
          </a:p>
        </p:txBody>
      </p:sp>
      <p:sp>
        <p:nvSpPr>
          <p:cNvPr id="6" name="Rectangle 5"/>
          <p:cNvSpPr/>
          <p:nvPr/>
        </p:nvSpPr>
        <p:spPr>
          <a:xfrm>
            <a:off x="116114" y="6002111"/>
            <a:ext cx="3715657" cy="848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
        <p:nvSpPr>
          <p:cNvPr id="4" name="Rectangle 3"/>
          <p:cNvSpPr/>
          <p:nvPr/>
        </p:nvSpPr>
        <p:spPr>
          <a:xfrm>
            <a:off x="601772" y="1487053"/>
            <a:ext cx="11424492" cy="3970318"/>
          </a:xfrm>
          <a:prstGeom prst="rect">
            <a:avLst/>
          </a:prstGeom>
        </p:spPr>
        <p:txBody>
          <a:bodyPr wrap="square">
            <a:spAutoFit/>
          </a:bodyPr>
          <a:lstStyle/>
          <a:p>
            <a:pPr marL="285750" indent="-285750">
              <a:spcBef>
                <a:spcPts val="30"/>
              </a:spcBef>
              <a:buFont typeface="Arial" panose="020B0604020202020204" pitchFamily="34" charset="0"/>
              <a:buChar char="•"/>
            </a:pPr>
            <a:r>
              <a:rPr lang="en-US" sz="2800" spc="-5" dirty="0" smtClean="0">
                <a:solidFill>
                  <a:schemeClr val="accent3">
                    <a:lumMod val="75000"/>
                  </a:schemeClr>
                </a:solidFill>
                <a:ea typeface="Tahoma" panose="020B0604030504040204" pitchFamily="34" charset="0"/>
              </a:rPr>
              <a:t>Each </a:t>
            </a:r>
            <a:r>
              <a:rPr lang="en-US" sz="2800" spc="-5" dirty="0">
                <a:solidFill>
                  <a:schemeClr val="accent3">
                    <a:lumMod val="75000"/>
                  </a:schemeClr>
                </a:solidFill>
                <a:ea typeface="Tahoma" panose="020B0604030504040204" pitchFamily="34" charset="0"/>
              </a:rPr>
              <a:t>Member </a:t>
            </a:r>
            <a:r>
              <a:rPr lang="en-US" sz="2800" spc="-5" dirty="0" smtClean="0">
                <a:solidFill>
                  <a:schemeClr val="accent3">
                    <a:lumMod val="75000"/>
                  </a:schemeClr>
                </a:solidFill>
                <a:ea typeface="Tahoma" panose="020B0604030504040204" pitchFamily="34" charset="0"/>
              </a:rPr>
              <a:t>State submits </a:t>
            </a:r>
            <a:r>
              <a:rPr lang="en-US" sz="2800" spc="-5" dirty="0">
                <a:solidFill>
                  <a:schemeClr val="accent3">
                    <a:lumMod val="75000"/>
                  </a:schemeClr>
                </a:solidFill>
                <a:ea typeface="Tahoma" panose="020B0604030504040204" pitchFamily="34" charset="0"/>
              </a:rPr>
              <a:t>one voting paper marking as many </a:t>
            </a:r>
            <a:r>
              <a:rPr lang="en-US" sz="2800" spc="-5" dirty="0" smtClean="0">
                <a:solidFill>
                  <a:schemeClr val="accent3">
                    <a:lumMod val="75000"/>
                  </a:schemeClr>
                </a:solidFill>
                <a:ea typeface="Tahoma" panose="020B0604030504040204" pitchFamily="34" charset="0"/>
              </a:rPr>
              <a:t>eligible candidate </a:t>
            </a:r>
            <a:r>
              <a:rPr lang="en-US" sz="2800" spc="-5" dirty="0">
                <a:solidFill>
                  <a:schemeClr val="accent3">
                    <a:lumMod val="75000"/>
                  </a:schemeClr>
                </a:solidFill>
                <a:ea typeface="Tahoma" panose="020B0604030504040204" pitchFamily="34" charset="0"/>
              </a:rPr>
              <a:t>Member States </a:t>
            </a:r>
            <a:r>
              <a:rPr lang="en-US" sz="2800" spc="-5" dirty="0" smtClean="0">
                <a:solidFill>
                  <a:schemeClr val="accent3">
                    <a:lumMod val="75000"/>
                  </a:schemeClr>
                </a:solidFill>
                <a:ea typeface="Tahoma" panose="020B0604030504040204" pitchFamily="34" charset="0"/>
              </a:rPr>
              <a:t>equal to the number of seats assigned </a:t>
            </a:r>
            <a:r>
              <a:rPr lang="en-US" sz="2800" spc="-5" dirty="0">
                <a:solidFill>
                  <a:schemeClr val="accent3">
                    <a:lumMod val="75000"/>
                  </a:schemeClr>
                </a:solidFill>
                <a:ea typeface="Tahoma" panose="020B0604030504040204" pitchFamily="34" charset="0"/>
              </a:rPr>
              <a:t>to the </a:t>
            </a:r>
            <a:r>
              <a:rPr lang="en-US" sz="2800" spc="-5" dirty="0" smtClean="0">
                <a:solidFill>
                  <a:schemeClr val="accent3">
                    <a:lumMod val="75000"/>
                  </a:schemeClr>
                </a:solidFill>
                <a:ea typeface="Tahoma" panose="020B0604030504040204" pitchFamily="34" charset="0"/>
              </a:rPr>
              <a:t>MACHC.</a:t>
            </a:r>
          </a:p>
          <a:p>
            <a:pPr marL="285750" indent="-285750">
              <a:spcBef>
                <a:spcPts val="30"/>
              </a:spcBef>
              <a:buFont typeface="Arial" panose="020B0604020202020204" pitchFamily="34" charset="0"/>
              <a:buChar char="•"/>
            </a:pPr>
            <a:r>
              <a:rPr lang="en-US" sz="2800" dirty="0">
                <a:solidFill>
                  <a:schemeClr val="accent3">
                    <a:lumMod val="75000"/>
                  </a:schemeClr>
                </a:solidFill>
              </a:rPr>
              <a:t>The quorum for a valid voting procedure is set at 50% of Member States casting their vote</a:t>
            </a:r>
            <a:r>
              <a:rPr lang="en-US" sz="2800" dirty="0" smtClean="0">
                <a:solidFill>
                  <a:schemeClr val="accent3">
                    <a:lumMod val="75000"/>
                  </a:schemeClr>
                </a:solidFill>
              </a:rPr>
              <a:t>.</a:t>
            </a:r>
          </a:p>
          <a:p>
            <a:pPr marL="742950" lvl="1" indent="-285750">
              <a:spcBef>
                <a:spcPts val="30"/>
              </a:spcBef>
              <a:buFont typeface="Arial" panose="020B0604020202020204" pitchFamily="34" charset="0"/>
              <a:buChar char="•"/>
            </a:pPr>
            <a:r>
              <a:rPr lang="en-US" sz="2800" dirty="0" smtClean="0">
                <a:solidFill>
                  <a:schemeClr val="accent3">
                    <a:lumMod val="75000"/>
                  </a:schemeClr>
                </a:solidFill>
              </a:rPr>
              <a:t>Representatives </a:t>
            </a:r>
            <a:r>
              <a:rPr lang="en-US" sz="2800" dirty="0">
                <a:solidFill>
                  <a:schemeClr val="accent3">
                    <a:lumMod val="75000"/>
                  </a:schemeClr>
                </a:solidFill>
              </a:rPr>
              <a:t>of the MACHC to the Council are then elected by simple majority. </a:t>
            </a:r>
            <a:endParaRPr lang="en-US" sz="2800" dirty="0" smtClean="0">
              <a:solidFill>
                <a:schemeClr val="accent3">
                  <a:lumMod val="75000"/>
                </a:schemeClr>
              </a:solidFill>
            </a:endParaRPr>
          </a:p>
          <a:p>
            <a:pPr marL="742950" lvl="1" indent="-285750">
              <a:spcBef>
                <a:spcPts val="30"/>
              </a:spcBef>
              <a:buFont typeface="Arial" panose="020B0604020202020204" pitchFamily="34" charset="0"/>
              <a:buChar char="•"/>
            </a:pPr>
            <a:r>
              <a:rPr lang="en-US" sz="2800" dirty="0" smtClean="0">
                <a:solidFill>
                  <a:schemeClr val="accent3">
                    <a:lumMod val="75000"/>
                  </a:schemeClr>
                </a:solidFill>
              </a:rPr>
              <a:t>An </a:t>
            </a:r>
            <a:r>
              <a:rPr lang="en-US" sz="2800" dirty="0">
                <a:solidFill>
                  <a:schemeClr val="accent3">
                    <a:lumMod val="75000"/>
                  </a:schemeClr>
                </a:solidFill>
              </a:rPr>
              <a:t>incomplete or blank voting paper is a valid voting option and does not count against the quorum</a:t>
            </a:r>
            <a:r>
              <a:rPr lang="en-US" sz="2800" dirty="0" smtClean="0">
                <a:solidFill>
                  <a:schemeClr val="accent3">
                    <a:lumMod val="75000"/>
                  </a:schemeClr>
                </a:solidFill>
              </a:rPr>
              <a:t>.</a:t>
            </a:r>
          </a:p>
        </p:txBody>
      </p:sp>
    </p:spTree>
    <p:extLst>
      <p:ext uri="{BB962C8B-B14F-4D97-AF65-F5344CB8AC3E}">
        <p14:creationId xmlns:p14="http://schemas.microsoft.com/office/powerpoint/2010/main" val="3578350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30" y="304569"/>
            <a:ext cx="11011577" cy="540511"/>
          </a:xfrm>
        </p:spPr>
        <p:txBody>
          <a:bodyPr>
            <a:normAutofit fontScale="90000"/>
          </a:bodyPr>
          <a:lstStyle/>
          <a:p>
            <a:r>
              <a:rPr lang="en-US" dirty="0" smtClean="0"/>
              <a:t>MACHC Council Voting Procedures</a:t>
            </a:r>
            <a:endParaRPr lang="en-US" sz="3600" dirty="0"/>
          </a:p>
        </p:txBody>
      </p:sp>
      <p:sp>
        <p:nvSpPr>
          <p:cNvPr id="3" name="Content Placeholder 2"/>
          <p:cNvSpPr>
            <a:spLocks noGrp="1"/>
          </p:cNvSpPr>
          <p:nvPr>
            <p:ph idx="1"/>
          </p:nvPr>
        </p:nvSpPr>
        <p:spPr>
          <a:xfrm>
            <a:off x="808230" y="1347537"/>
            <a:ext cx="10527323" cy="4109834"/>
          </a:xfrm>
        </p:spPr>
        <p:txBody>
          <a:bodyPr>
            <a:normAutofit/>
          </a:bodyPr>
          <a:lstStyle/>
          <a:p>
            <a:endParaRPr lang="en-US" sz="3000" dirty="0" smtClean="0">
              <a:solidFill>
                <a:schemeClr val="bg2">
                  <a:lumMod val="50000"/>
                </a:schemeClr>
              </a:solidFill>
            </a:endParaRPr>
          </a:p>
          <a:p>
            <a:endParaRPr lang="en-US" sz="3000" b="1" dirty="0">
              <a:solidFill>
                <a:schemeClr val="bg2">
                  <a:lumMod val="50000"/>
                </a:schemeClr>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8</a:t>
            </a:fld>
            <a:endParaRPr lang="en-US" dirty="0"/>
          </a:p>
        </p:txBody>
      </p:sp>
      <p:sp>
        <p:nvSpPr>
          <p:cNvPr id="6" name="Rectangle 5"/>
          <p:cNvSpPr/>
          <p:nvPr/>
        </p:nvSpPr>
        <p:spPr>
          <a:xfrm>
            <a:off x="116114" y="6002111"/>
            <a:ext cx="3715657" cy="848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
        <p:nvSpPr>
          <p:cNvPr id="4" name="Rectangle 3"/>
          <p:cNvSpPr/>
          <p:nvPr/>
        </p:nvSpPr>
        <p:spPr>
          <a:xfrm>
            <a:off x="1050712" y="1494239"/>
            <a:ext cx="10042358" cy="4893647"/>
          </a:xfrm>
          <a:prstGeom prst="rect">
            <a:avLst/>
          </a:prstGeom>
        </p:spPr>
        <p:txBody>
          <a:bodyPr wrap="square">
            <a:spAutoFit/>
          </a:bodyPr>
          <a:lstStyle/>
          <a:p>
            <a:pPr marL="285750" indent="-285750">
              <a:spcBef>
                <a:spcPts val="30"/>
              </a:spcBef>
              <a:buFont typeface="Arial" panose="020B0604020202020204" pitchFamily="34" charset="0"/>
              <a:buChar char="•"/>
            </a:pPr>
            <a:r>
              <a:rPr lang="en-US" sz="3000" dirty="0" smtClean="0">
                <a:solidFill>
                  <a:schemeClr val="accent3">
                    <a:lumMod val="75000"/>
                  </a:schemeClr>
                </a:solidFill>
              </a:rPr>
              <a:t>Member State</a:t>
            </a:r>
            <a:r>
              <a:rPr lang="en-US" sz="3000" dirty="0">
                <a:solidFill>
                  <a:schemeClr val="accent3">
                    <a:lumMod val="75000"/>
                  </a:schemeClr>
                </a:solidFill>
              </a:rPr>
              <a:t>s</a:t>
            </a:r>
            <a:r>
              <a:rPr lang="en-US" sz="3000" dirty="0" smtClean="0">
                <a:solidFill>
                  <a:schemeClr val="accent3">
                    <a:lumMod val="75000"/>
                  </a:schemeClr>
                </a:solidFill>
              </a:rPr>
              <a:t> </a:t>
            </a:r>
            <a:r>
              <a:rPr lang="en-US" sz="3000" dirty="0">
                <a:solidFill>
                  <a:schemeClr val="accent3">
                    <a:lumMod val="75000"/>
                  </a:schemeClr>
                </a:solidFill>
              </a:rPr>
              <a:t>shall inform the Chair of the MACHC and the Secretary-General of the IHO of the name of its official representative. An alternate may also be designated.</a:t>
            </a:r>
          </a:p>
          <a:p>
            <a:pPr marL="285750" indent="-285750">
              <a:spcBef>
                <a:spcPts val="30"/>
              </a:spcBef>
              <a:buFont typeface="Arial" panose="020B0604020202020204" pitchFamily="34" charset="0"/>
              <a:buChar char="•"/>
            </a:pPr>
            <a:r>
              <a:rPr lang="en-US" sz="3000" dirty="0">
                <a:solidFill>
                  <a:schemeClr val="accent3">
                    <a:lumMod val="75000"/>
                  </a:schemeClr>
                </a:solidFill>
              </a:rPr>
              <a:t>Member States representing the MACHC shall inform the Chair of the MACHC and the Secretary-General of any changes in representation, whether permanent or temporary, as soon as practicable</a:t>
            </a:r>
            <a:r>
              <a:rPr lang="en-US" sz="3000" dirty="0" smtClean="0">
                <a:solidFill>
                  <a:schemeClr val="accent3">
                    <a:lumMod val="75000"/>
                  </a:schemeClr>
                </a:solidFill>
              </a:rPr>
              <a:t>.</a:t>
            </a:r>
          </a:p>
          <a:p>
            <a:pPr marL="285750" indent="-285750">
              <a:spcBef>
                <a:spcPts val="30"/>
              </a:spcBef>
              <a:buFont typeface="Arial" panose="020B0604020202020204" pitchFamily="34" charset="0"/>
              <a:buChar char="•"/>
            </a:pPr>
            <a:endParaRPr lang="en-US" sz="2800" dirty="0">
              <a:solidFill>
                <a:schemeClr val="accent3">
                  <a:lumMod val="75000"/>
                </a:schemeClr>
              </a:solidFill>
            </a:endParaRPr>
          </a:p>
          <a:p>
            <a:pPr>
              <a:spcBef>
                <a:spcPts val="30"/>
              </a:spcBef>
            </a:pPr>
            <a:r>
              <a:rPr lang="en-US" sz="2800" dirty="0" smtClean="0">
                <a:solidFill>
                  <a:schemeClr val="accent3">
                    <a:lumMod val="75000"/>
                  </a:schemeClr>
                </a:solidFill>
              </a:rPr>
              <a:t>* </a:t>
            </a:r>
            <a:r>
              <a:rPr lang="en-US" sz="2400" dirty="0" smtClean="0">
                <a:solidFill>
                  <a:schemeClr val="accent3">
                    <a:lumMod val="75000"/>
                  </a:schemeClr>
                </a:solidFill>
              </a:rPr>
              <a:t>A detailed procedure is described in Annex 3 of the MACHC Statutes</a:t>
            </a:r>
            <a:endParaRPr lang="en-US" sz="2400" dirty="0">
              <a:solidFill>
                <a:schemeClr val="accent3">
                  <a:lumMod val="75000"/>
                </a:schemeClr>
              </a:solidFill>
            </a:endParaRPr>
          </a:p>
          <a:p>
            <a:pPr>
              <a:spcBef>
                <a:spcPts val="30"/>
              </a:spcBef>
            </a:pPr>
            <a:endParaRPr lang="en-US" sz="2800" dirty="0"/>
          </a:p>
          <a:p>
            <a:pPr marL="285750" indent="-285750">
              <a:spcBef>
                <a:spcPts val="30"/>
              </a:spcBef>
              <a:buFont typeface="Arial" panose="020B0604020202020204" pitchFamily="34" charset="0"/>
              <a:buChar char="•"/>
            </a:pPr>
            <a:endParaRPr lang="en-US" spc="-5"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2855359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30" y="304569"/>
            <a:ext cx="11011577" cy="540511"/>
          </a:xfrm>
        </p:spPr>
        <p:txBody>
          <a:bodyPr>
            <a:normAutofit fontScale="90000"/>
          </a:bodyPr>
          <a:lstStyle/>
          <a:p>
            <a:r>
              <a:rPr lang="en-US" dirty="0" smtClean="0"/>
              <a:t>Sample Ballot</a:t>
            </a:r>
            <a:endParaRPr lang="en-US" sz="3600" dirty="0"/>
          </a:p>
        </p:txBody>
      </p:sp>
      <p:sp>
        <p:nvSpPr>
          <p:cNvPr id="3" name="Content Placeholder 2"/>
          <p:cNvSpPr>
            <a:spLocks noGrp="1"/>
          </p:cNvSpPr>
          <p:nvPr>
            <p:ph idx="1"/>
          </p:nvPr>
        </p:nvSpPr>
        <p:spPr>
          <a:xfrm>
            <a:off x="808230" y="1347537"/>
            <a:ext cx="10527323" cy="4109834"/>
          </a:xfrm>
        </p:spPr>
        <p:txBody>
          <a:bodyPr>
            <a:normAutofit/>
          </a:bodyPr>
          <a:lstStyle/>
          <a:p>
            <a:pPr marL="0" indent="0">
              <a:buNone/>
            </a:pPr>
            <a:endParaRPr lang="en-US" sz="3000" dirty="0" smtClean="0">
              <a:solidFill>
                <a:schemeClr val="bg2">
                  <a:lumMod val="50000"/>
                </a:schemeClr>
              </a:solidFill>
            </a:endParaRPr>
          </a:p>
          <a:p>
            <a:endParaRPr lang="en-US" sz="3000" b="1" dirty="0">
              <a:solidFill>
                <a:schemeClr val="bg2">
                  <a:lumMod val="50000"/>
                </a:schemeClr>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9</a:t>
            </a:fld>
            <a:endParaRPr lang="en-US" dirty="0"/>
          </a:p>
        </p:txBody>
      </p:sp>
      <p:sp>
        <p:nvSpPr>
          <p:cNvPr id="6" name="Rectangle 5"/>
          <p:cNvSpPr/>
          <p:nvPr/>
        </p:nvSpPr>
        <p:spPr>
          <a:xfrm>
            <a:off x="116114" y="6002111"/>
            <a:ext cx="3715657" cy="848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
        <p:nvSpPr>
          <p:cNvPr id="9" name="Rectangle 8"/>
          <p:cNvSpPr/>
          <p:nvPr/>
        </p:nvSpPr>
        <p:spPr>
          <a:xfrm>
            <a:off x="397852" y="995264"/>
            <a:ext cx="11348078" cy="2246769"/>
          </a:xfrm>
          <a:prstGeom prst="rect">
            <a:avLst/>
          </a:prstGeom>
        </p:spPr>
        <p:txBody>
          <a:bodyPr wrap="square">
            <a:spAutoFit/>
          </a:bodyPr>
          <a:lstStyle/>
          <a:p>
            <a:pPr marL="608330" marR="0">
              <a:spcBef>
                <a:spcPts val="505"/>
              </a:spcBef>
              <a:spcAft>
                <a:spcPts val="0"/>
              </a:spcAft>
            </a:pPr>
            <a:r>
              <a:rPr lang="en-US" b="1" dirty="0">
                <a:latin typeface="Tahoma" panose="020B0604030504040204" pitchFamily="34" charset="0"/>
                <a:ea typeface="Tahoma" panose="020B0604030504040204" pitchFamily="34" charset="0"/>
              </a:rPr>
              <a:t>Part A</a:t>
            </a:r>
            <a:endParaRPr lang="en-US" dirty="0">
              <a:latin typeface="Tahoma" panose="020B0604030504040204" pitchFamily="34" charset="0"/>
              <a:ea typeface="Tahoma" panose="020B0604030504040204" pitchFamily="34" charset="0"/>
            </a:endParaRPr>
          </a:p>
          <a:p>
            <a:pPr marL="676910" marR="0">
              <a:spcBef>
                <a:spcPts val="1155"/>
              </a:spcBef>
              <a:spcAft>
                <a:spcPts val="0"/>
              </a:spcAft>
              <a:tabLst>
                <a:tab pos="4597400" algn="l"/>
              </a:tabLst>
            </a:pPr>
            <a:r>
              <a:rPr lang="en-US" dirty="0">
                <a:latin typeface="Tahoma" panose="020B0604030504040204" pitchFamily="34" charset="0"/>
                <a:ea typeface="Tahoma" panose="020B0604030504040204" pitchFamily="34" charset="0"/>
              </a:rPr>
              <a:t>Number of Seats on Council allocated to</a:t>
            </a:r>
            <a:r>
              <a:rPr lang="en-US" spc="-55" dirty="0">
                <a:latin typeface="Tahoma" panose="020B0604030504040204" pitchFamily="34" charset="0"/>
                <a:ea typeface="Tahoma" panose="020B0604030504040204" pitchFamily="34" charset="0"/>
              </a:rPr>
              <a:t> </a:t>
            </a:r>
            <a:r>
              <a:rPr lang="en-US" dirty="0">
                <a:latin typeface="Tahoma" panose="020B0604030504040204" pitchFamily="34" charset="0"/>
                <a:ea typeface="Tahoma" panose="020B0604030504040204" pitchFamily="34" charset="0"/>
              </a:rPr>
              <a:t>the</a:t>
            </a:r>
            <a:r>
              <a:rPr lang="en-US" spc="-5" dirty="0">
                <a:latin typeface="Tahoma" panose="020B0604030504040204" pitchFamily="34" charset="0"/>
                <a:ea typeface="Tahoma" panose="020B0604030504040204" pitchFamily="34" charset="0"/>
              </a:rPr>
              <a:t> </a:t>
            </a:r>
            <a:r>
              <a:rPr lang="en-US" dirty="0">
                <a:latin typeface="Tahoma" panose="020B0604030504040204" pitchFamily="34" charset="0"/>
                <a:ea typeface="Tahoma" panose="020B0604030504040204" pitchFamily="34" charset="0"/>
              </a:rPr>
              <a:t>MACHC:	</a:t>
            </a:r>
            <a:r>
              <a:rPr lang="en-US" sz="2000" i="1" dirty="0">
                <a:latin typeface="Tahoma" panose="020B0604030504040204" pitchFamily="34" charset="0"/>
                <a:ea typeface="Tahoma" panose="020B0604030504040204" pitchFamily="34" charset="0"/>
              </a:rPr>
              <a:t>Chair</a:t>
            </a:r>
            <a:r>
              <a:rPr lang="en-US" sz="2000" i="1" spc="-165" dirty="0">
                <a:latin typeface="Tahoma" panose="020B0604030504040204" pitchFamily="34" charset="0"/>
                <a:ea typeface="Tahoma" panose="020B0604030504040204" pitchFamily="34" charset="0"/>
              </a:rPr>
              <a:t> </a:t>
            </a:r>
            <a:r>
              <a:rPr lang="en-US" sz="2000" i="1" dirty="0">
                <a:latin typeface="Tahoma" panose="020B0604030504040204" pitchFamily="34" charset="0"/>
                <a:ea typeface="Tahoma" panose="020B0604030504040204" pitchFamily="34" charset="0"/>
              </a:rPr>
              <a:t>inserts</a:t>
            </a:r>
            <a:r>
              <a:rPr lang="en-US" sz="2000" i="1" spc="-170" dirty="0">
                <a:latin typeface="Tahoma" panose="020B0604030504040204" pitchFamily="34" charset="0"/>
                <a:ea typeface="Tahoma" panose="020B0604030504040204" pitchFamily="34" charset="0"/>
              </a:rPr>
              <a:t> </a:t>
            </a:r>
            <a:r>
              <a:rPr lang="en-US" sz="2000" i="1" dirty="0">
                <a:latin typeface="Tahoma" panose="020B0604030504040204" pitchFamily="34" charset="0"/>
                <a:ea typeface="Tahoma" panose="020B0604030504040204" pitchFamily="34" charset="0"/>
              </a:rPr>
              <a:t>number</a:t>
            </a:r>
            <a:r>
              <a:rPr lang="en-US" sz="2000" i="1" spc="-170" dirty="0">
                <a:latin typeface="Tahoma" panose="020B0604030504040204" pitchFamily="34" charset="0"/>
                <a:ea typeface="Tahoma" panose="020B0604030504040204" pitchFamily="34" charset="0"/>
              </a:rPr>
              <a:t> </a:t>
            </a:r>
            <a:r>
              <a:rPr lang="en-US" sz="2000" i="1" dirty="0">
                <a:latin typeface="Tahoma" panose="020B0604030504040204" pitchFamily="34" charset="0"/>
                <a:ea typeface="Tahoma" panose="020B0604030504040204" pitchFamily="34" charset="0"/>
              </a:rPr>
              <a:t>in</a:t>
            </a:r>
            <a:r>
              <a:rPr lang="en-US" sz="2000" i="1" spc="-170" dirty="0">
                <a:latin typeface="Tahoma" panose="020B0604030504040204" pitchFamily="34" charset="0"/>
                <a:ea typeface="Tahoma" panose="020B0604030504040204" pitchFamily="34" charset="0"/>
              </a:rPr>
              <a:t> </a:t>
            </a:r>
            <a:r>
              <a:rPr lang="en-US" sz="2000" i="1" dirty="0">
                <a:latin typeface="Tahoma" panose="020B0604030504040204" pitchFamily="34" charset="0"/>
                <a:ea typeface="Tahoma" panose="020B0604030504040204" pitchFamily="34" charset="0"/>
              </a:rPr>
              <a:t>here</a:t>
            </a:r>
            <a:endParaRPr lang="en-US" dirty="0">
              <a:latin typeface="Tahoma" panose="020B0604030504040204" pitchFamily="34" charset="0"/>
              <a:ea typeface="Tahoma" panose="020B0604030504040204" pitchFamily="34" charset="0"/>
            </a:endParaRPr>
          </a:p>
          <a:p>
            <a:pPr marL="2847975" marR="0">
              <a:spcBef>
                <a:spcPts val="1195"/>
              </a:spcBef>
              <a:spcAft>
                <a:spcPts val="0"/>
              </a:spcAft>
            </a:pPr>
            <a:r>
              <a:rPr lang="en-US" dirty="0">
                <a:latin typeface="Tahoma" panose="020B0604030504040204" pitchFamily="34" charset="0"/>
                <a:ea typeface="Tahoma" panose="020B0604030504040204" pitchFamily="34" charset="0"/>
              </a:rPr>
              <a:t>(This is the number of boxes that may be marked</a:t>
            </a:r>
            <a:r>
              <a:rPr lang="en-US" spc="-65" dirty="0">
                <a:latin typeface="Tahoma" panose="020B0604030504040204" pitchFamily="34" charset="0"/>
                <a:ea typeface="Tahoma" panose="020B0604030504040204" pitchFamily="34" charset="0"/>
              </a:rPr>
              <a:t> </a:t>
            </a:r>
            <a:r>
              <a:rPr lang="en-US" dirty="0">
                <a:latin typeface="Tahoma" panose="020B0604030504040204" pitchFamily="34" charset="0"/>
                <a:ea typeface="Tahoma" panose="020B0604030504040204" pitchFamily="34" charset="0"/>
              </a:rPr>
              <a:t>below)</a:t>
            </a:r>
          </a:p>
          <a:p>
            <a:pPr marL="608330" marR="0">
              <a:spcBef>
                <a:spcPts val="605"/>
              </a:spcBef>
              <a:spcAft>
                <a:spcPts val="0"/>
              </a:spcAft>
            </a:pPr>
            <a:r>
              <a:rPr lang="en-US" b="1" dirty="0">
                <a:latin typeface="Tahoma" panose="020B0604030504040204" pitchFamily="34" charset="0"/>
                <a:ea typeface="Tahoma" panose="020B0604030504040204" pitchFamily="34" charset="0"/>
              </a:rPr>
              <a:t>Part B</a:t>
            </a:r>
          </a:p>
          <a:p>
            <a:pPr marL="968375" marR="697230" indent="-360045">
              <a:spcBef>
                <a:spcPts val="605"/>
              </a:spcBef>
              <a:spcAft>
                <a:spcPts val="0"/>
              </a:spcAft>
            </a:pPr>
            <a:r>
              <a:rPr lang="en-US" dirty="0">
                <a:latin typeface="Tahoma" panose="020B0604030504040204" pitchFamily="34" charset="0"/>
                <a:ea typeface="Tahoma" panose="020B0604030504040204" pitchFamily="34" charset="0"/>
              </a:rPr>
              <a:t>To vote for a candidate State put an ‘X’ in the adjacent box. The number of boxes that may be marked is shown in Part A above.</a:t>
            </a:r>
          </a:p>
        </p:txBody>
      </p:sp>
      <p:graphicFrame>
        <p:nvGraphicFramePr>
          <p:cNvPr id="11" name="Table 10"/>
          <p:cNvGraphicFramePr>
            <a:graphicFrameLocks noGrp="1"/>
          </p:cNvGraphicFramePr>
          <p:nvPr>
            <p:extLst>
              <p:ext uri="{D42A27DB-BD31-4B8C-83A1-F6EECF244321}">
                <p14:modId xmlns:p14="http://schemas.microsoft.com/office/powerpoint/2010/main" val="3658771901"/>
              </p:ext>
            </p:extLst>
          </p:nvPr>
        </p:nvGraphicFramePr>
        <p:xfrm>
          <a:off x="2133600" y="3359309"/>
          <a:ext cx="7347284" cy="1283970"/>
        </p:xfrm>
        <a:graphic>
          <a:graphicData uri="http://schemas.openxmlformats.org/drawingml/2006/table">
            <a:tbl>
              <a:tblPr firstRow="1" firstCol="1" lastRow="1" lastCol="1" bandRow="1" bandCol="1">
                <a:tableStyleId>{5C22544A-7EE6-4342-B048-85BDC9FD1C3A}</a:tableStyleId>
              </a:tblPr>
              <a:tblGrid>
                <a:gridCol w="3703968">
                  <a:extLst>
                    <a:ext uri="{9D8B030D-6E8A-4147-A177-3AD203B41FA5}">
                      <a16:colId xmlns:a16="http://schemas.microsoft.com/office/drawing/2014/main" val="450456224"/>
                    </a:ext>
                  </a:extLst>
                </a:gridCol>
                <a:gridCol w="3643316">
                  <a:extLst>
                    <a:ext uri="{9D8B030D-6E8A-4147-A177-3AD203B41FA5}">
                      <a16:colId xmlns:a16="http://schemas.microsoft.com/office/drawing/2014/main" val="1694149003"/>
                    </a:ext>
                  </a:extLst>
                </a:gridCol>
              </a:tblGrid>
              <a:tr h="320675">
                <a:tc>
                  <a:txBody>
                    <a:bodyPr/>
                    <a:lstStyle/>
                    <a:p>
                      <a:pPr marL="67945" marR="0">
                        <a:spcBef>
                          <a:spcPts val="540"/>
                        </a:spcBef>
                        <a:spcAft>
                          <a:spcPts val="0"/>
                        </a:spcAft>
                      </a:pPr>
                      <a:r>
                        <a:rPr lang="en-US" sz="1800" dirty="0">
                          <a:effectLst/>
                        </a:rPr>
                        <a:t>Chair inserts candidate State A in here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74650" marR="371475" algn="ctr">
                        <a:spcBef>
                          <a:spcPts val="540"/>
                        </a:spcBef>
                        <a:spcAft>
                          <a:spcPts val="0"/>
                        </a:spcAft>
                      </a:pPr>
                      <a:r>
                        <a:rPr lang="en-US" sz="1800" dirty="0">
                          <a:effectLst/>
                        </a:rPr>
                        <a:t>Votes indicated with an X here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3213150"/>
                  </a:ext>
                </a:extLst>
              </a:tr>
              <a:tr h="321310">
                <a:tc>
                  <a:txBody>
                    <a:bodyPr/>
                    <a:lstStyle/>
                    <a:p>
                      <a:pPr marL="67945" marR="0">
                        <a:spcBef>
                          <a:spcPts val="540"/>
                        </a:spcBef>
                        <a:spcAft>
                          <a:spcPts val="0"/>
                        </a:spcAft>
                      </a:pPr>
                      <a:r>
                        <a:rPr lang="en-US" sz="1800" dirty="0">
                          <a:effectLst/>
                        </a:rPr>
                        <a:t>Chair inserts </a:t>
                      </a:r>
                      <a:r>
                        <a:rPr lang="en-US" sz="1800" dirty="0" smtClean="0">
                          <a:effectLst/>
                        </a:rPr>
                        <a:t>candidate State </a:t>
                      </a:r>
                      <a:r>
                        <a:rPr lang="en-US" sz="1800" dirty="0">
                          <a:effectLst/>
                        </a:rPr>
                        <a:t>B in here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74015" marR="371475" algn="ctr">
                        <a:spcBef>
                          <a:spcPts val="540"/>
                        </a:spcBef>
                        <a:spcAft>
                          <a:spcPts val="0"/>
                        </a:spcAft>
                      </a:pPr>
                      <a:r>
                        <a:rPr lang="en-US" sz="1800" dirty="0">
                          <a:effectLst/>
                        </a:rPr>
                        <a:t>Votes indicated with an X here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29721302"/>
                  </a:ext>
                </a:extLst>
              </a:tr>
              <a:tr h="320675">
                <a:tc>
                  <a:txBody>
                    <a:bodyPr/>
                    <a:lstStyle/>
                    <a:p>
                      <a:pPr marL="67945" marR="0">
                        <a:spcBef>
                          <a:spcPts val="540"/>
                        </a:spcBef>
                        <a:spcAft>
                          <a:spcPts val="0"/>
                        </a:spcAft>
                      </a:pPr>
                      <a:r>
                        <a:rPr lang="en-US" sz="1800" dirty="0">
                          <a:effectLst/>
                        </a:rPr>
                        <a:t>Chair inserts State C in here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74015" marR="371475" algn="ctr">
                        <a:spcBef>
                          <a:spcPts val="540"/>
                        </a:spcBef>
                        <a:spcAft>
                          <a:spcPts val="0"/>
                        </a:spcAft>
                      </a:pPr>
                      <a:r>
                        <a:rPr lang="en-US" sz="1800" dirty="0">
                          <a:effectLst/>
                        </a:rPr>
                        <a:t>Votes indicated with an X here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225496298"/>
                  </a:ext>
                </a:extLst>
              </a:tr>
              <a:tr h="321310">
                <a:tc>
                  <a:txBody>
                    <a:bodyPr/>
                    <a:lstStyle/>
                    <a:p>
                      <a:pPr marL="67945" marR="0">
                        <a:spcBef>
                          <a:spcPts val="540"/>
                        </a:spcBef>
                        <a:spcAft>
                          <a:spcPts val="0"/>
                        </a:spcAft>
                      </a:pPr>
                      <a:r>
                        <a:rPr lang="en-US" sz="1800" dirty="0">
                          <a:effectLst/>
                        </a:rPr>
                        <a:t>insert other States if appropriate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74015" marR="371475" algn="ctr">
                        <a:spcBef>
                          <a:spcPts val="540"/>
                        </a:spcBef>
                        <a:spcAft>
                          <a:spcPts val="0"/>
                        </a:spcAft>
                      </a:pPr>
                      <a:r>
                        <a:rPr lang="en-US" sz="1800" dirty="0">
                          <a:effectLst/>
                        </a:rPr>
                        <a:t>Votes indicated with an X here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14856557"/>
                  </a:ext>
                </a:extLst>
              </a:tr>
            </a:tbl>
          </a:graphicData>
        </a:graphic>
      </p:graphicFrame>
      <p:sp>
        <p:nvSpPr>
          <p:cNvPr id="12" name="TextBox 11"/>
          <p:cNvSpPr txBox="1"/>
          <p:nvPr/>
        </p:nvSpPr>
        <p:spPr>
          <a:xfrm>
            <a:off x="1973942" y="4938594"/>
            <a:ext cx="8162363" cy="923330"/>
          </a:xfrm>
          <a:prstGeom prst="rect">
            <a:avLst/>
          </a:prstGeom>
          <a:noFill/>
        </p:spPr>
        <p:txBody>
          <a:bodyPr wrap="none" rtlCol="0">
            <a:spAutoFit/>
          </a:bodyPr>
          <a:lstStyle/>
          <a:p>
            <a:r>
              <a:rPr lang="en-US" dirty="0"/>
              <a:t>Member State: ……………………………...... Date: …………………………….</a:t>
            </a:r>
          </a:p>
          <a:p>
            <a:r>
              <a:rPr lang="en-US" dirty="0"/>
              <a:t> </a:t>
            </a:r>
          </a:p>
          <a:p>
            <a:r>
              <a:rPr lang="en-US" dirty="0"/>
              <a:t>Authorised By: ………………………………………….. Position: ………………………………………………..</a:t>
            </a:r>
          </a:p>
        </p:txBody>
      </p:sp>
    </p:spTree>
    <p:extLst>
      <p:ext uri="{BB962C8B-B14F-4D97-AF65-F5344CB8AC3E}">
        <p14:creationId xmlns:p14="http://schemas.microsoft.com/office/powerpoint/2010/main" val="584137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1658</TotalTime>
  <Words>1624</Words>
  <Application>Microsoft Office PowerPoint</Application>
  <PresentationFormat>Widescreen</PresentationFormat>
  <Paragraphs>123</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Tahoma</vt:lpstr>
      <vt:lpstr>Times New Roman</vt:lpstr>
      <vt:lpstr>IHO_Presentations_template-Blank</vt:lpstr>
      <vt:lpstr>20th Meeting of the  Meso America – Caribbean Sea Hydrographic Commission  Overview of Election Process for MACHC representatives to the IHO Council</vt:lpstr>
      <vt:lpstr>Role and Authority </vt:lpstr>
      <vt:lpstr>MACHC Council selection Process</vt:lpstr>
      <vt:lpstr>Potential Candidates</vt:lpstr>
      <vt:lpstr>MACHC Council selection Process (continued)</vt:lpstr>
      <vt:lpstr>MACHC Council Voting Procedures</vt:lpstr>
      <vt:lpstr>MACHC Council Voting Procedures</vt:lpstr>
      <vt:lpstr>MACHC Council Voting Procedures</vt:lpstr>
      <vt:lpstr>Sample Ballot</vt:lpstr>
      <vt:lpstr>Timing of Selection Procedure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Kathryn Ries</cp:lastModifiedBy>
  <cp:revision>190</cp:revision>
  <dcterms:created xsi:type="dcterms:W3CDTF">2017-10-26T13:07:26Z</dcterms:created>
  <dcterms:modified xsi:type="dcterms:W3CDTF">2019-12-03T19:00:15Z</dcterms:modified>
</cp:coreProperties>
</file>