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6" y="1564640"/>
            <a:ext cx="6322567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25767"/>
            <a:ext cx="9144000" cy="332740"/>
          </a:xfrm>
          <a:custGeom>
            <a:avLst/>
            <a:gdLst/>
            <a:ahLst/>
            <a:cxnLst/>
            <a:rect l="l" t="t" r="r" b="b"/>
            <a:pathLst>
              <a:path w="9144000" h="332740">
                <a:moveTo>
                  <a:pt x="0" y="332232"/>
                </a:moveTo>
                <a:lnTo>
                  <a:pt x="9144000" y="332232"/>
                </a:lnTo>
                <a:lnTo>
                  <a:pt x="9144000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E751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52032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10">
                <a:moveTo>
                  <a:pt x="0" y="143255"/>
                </a:moveTo>
                <a:lnTo>
                  <a:pt x="9144000" y="143255"/>
                </a:lnTo>
                <a:lnTo>
                  <a:pt x="9144000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0038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2899" y="199390"/>
            <a:ext cx="7658201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7214" y="1550416"/>
            <a:ext cx="7789570" cy="4421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34970" y="6598183"/>
            <a:ext cx="327469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image" Target="../media/image18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image" Target="../media/image18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hyperlink" Target="http://www.cioh.org.co/" TargetMode="External"/><Relationship Id="rId7" Type="http://schemas.openxmlformats.org/officeDocument/2006/relationships/image" Target="../media/image18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3.jpg"/><Relationship Id="rId3" Type="http://schemas.openxmlformats.org/officeDocument/2006/relationships/image" Target="../media/image184.jpg"/><Relationship Id="rId4" Type="http://schemas.openxmlformats.org/officeDocument/2006/relationships/image" Target="../media/image185.jpg"/><Relationship Id="rId5" Type="http://schemas.openxmlformats.org/officeDocument/2006/relationships/image" Target="../media/image186.jpg"/><Relationship Id="rId6" Type="http://schemas.openxmlformats.org/officeDocument/2006/relationships/image" Target="../media/image187.png"/><Relationship Id="rId7" Type="http://schemas.openxmlformats.org/officeDocument/2006/relationships/image" Target="../media/image5.png"/><Relationship Id="rId8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image" Target="../media/image188.jpg"/><Relationship Id="rId7" Type="http://schemas.openxmlformats.org/officeDocument/2006/relationships/image" Target="../media/image189.jpg"/><Relationship Id="rId8" Type="http://schemas.openxmlformats.org/officeDocument/2006/relationships/image" Target="../media/image190.png"/><Relationship Id="rId9" Type="http://schemas.openxmlformats.org/officeDocument/2006/relationships/image" Target="../media/image191.jpg"/><Relationship Id="rId10" Type="http://schemas.openxmlformats.org/officeDocument/2006/relationships/image" Target="../media/image192.jpg"/><Relationship Id="rId11" Type="http://schemas.openxmlformats.org/officeDocument/2006/relationships/image" Target="../media/image193.jpg"/><Relationship Id="rId12" Type="http://schemas.openxmlformats.org/officeDocument/2006/relationships/image" Target="../media/image194.jpg"/><Relationship Id="rId13" Type="http://schemas.openxmlformats.org/officeDocument/2006/relationships/image" Target="../media/image195.jpg"/><Relationship Id="rId14" Type="http://schemas.openxmlformats.org/officeDocument/2006/relationships/image" Target="../media/image196.jpg"/><Relationship Id="rId15" Type="http://schemas.openxmlformats.org/officeDocument/2006/relationships/image" Target="../media/image197.jpg"/><Relationship Id="rId16" Type="http://schemas.openxmlformats.org/officeDocument/2006/relationships/image" Target="../media/image198.jpg"/><Relationship Id="rId17" Type="http://schemas.openxmlformats.org/officeDocument/2006/relationships/image" Target="../media/image199.png"/><Relationship Id="rId18" Type="http://schemas.openxmlformats.org/officeDocument/2006/relationships/image" Target="../media/image200.jpg"/><Relationship Id="rId19" Type="http://schemas.openxmlformats.org/officeDocument/2006/relationships/image" Target="../media/image201.jpg"/><Relationship Id="rId20" Type="http://schemas.openxmlformats.org/officeDocument/2006/relationships/image" Target="../media/image20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5.png"/><Relationship Id="rId4" Type="http://schemas.openxmlformats.org/officeDocument/2006/relationships/image" Target="../media/image20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4.jpg"/><Relationship Id="rId3" Type="http://schemas.openxmlformats.org/officeDocument/2006/relationships/image" Target="../media/image205.jpg"/><Relationship Id="rId4" Type="http://schemas.openxmlformats.org/officeDocument/2006/relationships/image" Target="../media/image206.png"/><Relationship Id="rId5" Type="http://schemas.openxmlformats.org/officeDocument/2006/relationships/image" Target="../media/image5.png"/><Relationship Id="rId6" Type="http://schemas.openxmlformats.org/officeDocument/2006/relationships/image" Target="../media/image20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5.png"/><Relationship Id="rId9" Type="http://schemas.openxmlformats.org/officeDocument/2006/relationships/image" Target="../media/image2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4.png"/><Relationship Id="rId3" Type="http://schemas.openxmlformats.org/officeDocument/2006/relationships/image" Target="../media/image215.png"/><Relationship Id="rId4" Type="http://schemas.openxmlformats.org/officeDocument/2006/relationships/image" Target="../media/image216.png"/><Relationship Id="rId5" Type="http://schemas.openxmlformats.org/officeDocument/2006/relationships/image" Target="../media/image5.png"/><Relationship Id="rId6" Type="http://schemas.openxmlformats.org/officeDocument/2006/relationships/image" Target="../media/image217.png"/><Relationship Id="rId7" Type="http://schemas.openxmlformats.org/officeDocument/2006/relationships/image" Target="../media/image218.jpg"/><Relationship Id="rId8" Type="http://schemas.openxmlformats.org/officeDocument/2006/relationships/image" Target="../media/image2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0.png"/><Relationship Id="rId3" Type="http://schemas.openxmlformats.org/officeDocument/2006/relationships/image" Target="../media/image5.png"/><Relationship Id="rId4" Type="http://schemas.openxmlformats.org/officeDocument/2006/relationships/image" Target="../media/image221.png"/><Relationship Id="rId5" Type="http://schemas.openxmlformats.org/officeDocument/2006/relationships/image" Target="../media/image222.jpg"/><Relationship Id="rId6" Type="http://schemas.openxmlformats.org/officeDocument/2006/relationships/image" Target="../media/image22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0.png"/><Relationship Id="rId3" Type="http://schemas.openxmlformats.org/officeDocument/2006/relationships/image" Target="../media/image5.png"/><Relationship Id="rId4" Type="http://schemas.openxmlformats.org/officeDocument/2006/relationships/image" Target="../media/image221.png"/><Relationship Id="rId5" Type="http://schemas.openxmlformats.org/officeDocument/2006/relationships/image" Target="../media/image22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5.png"/><Relationship Id="rId3" Type="http://schemas.openxmlformats.org/officeDocument/2006/relationships/image" Target="../media/image226.png"/><Relationship Id="rId4" Type="http://schemas.openxmlformats.org/officeDocument/2006/relationships/image" Target="../media/image227.png"/><Relationship Id="rId5" Type="http://schemas.openxmlformats.org/officeDocument/2006/relationships/image" Target="../media/image228.png"/><Relationship Id="rId6" Type="http://schemas.openxmlformats.org/officeDocument/2006/relationships/image" Target="../media/image229.png"/><Relationship Id="rId7" Type="http://schemas.openxmlformats.org/officeDocument/2006/relationships/image" Target="../media/image230.png"/><Relationship Id="rId8" Type="http://schemas.openxmlformats.org/officeDocument/2006/relationships/image" Target="../media/image231.png"/><Relationship Id="rId9" Type="http://schemas.openxmlformats.org/officeDocument/2006/relationships/image" Target="../media/image232.png"/><Relationship Id="rId10" Type="http://schemas.openxmlformats.org/officeDocument/2006/relationships/image" Target="../media/image233.png"/><Relationship Id="rId11" Type="http://schemas.openxmlformats.org/officeDocument/2006/relationships/image" Target="../media/image234.png"/><Relationship Id="rId12" Type="http://schemas.openxmlformats.org/officeDocument/2006/relationships/image" Target="../media/image235.png"/><Relationship Id="rId13" Type="http://schemas.openxmlformats.org/officeDocument/2006/relationships/image" Target="../media/image236.png"/><Relationship Id="rId14" Type="http://schemas.openxmlformats.org/officeDocument/2006/relationships/image" Target="../media/image237.png"/><Relationship Id="rId15" Type="http://schemas.openxmlformats.org/officeDocument/2006/relationships/image" Target="../media/image238.png"/><Relationship Id="rId16" Type="http://schemas.openxmlformats.org/officeDocument/2006/relationships/image" Target="../media/image239.png"/><Relationship Id="rId17" Type="http://schemas.openxmlformats.org/officeDocument/2006/relationships/image" Target="../media/image240.png"/><Relationship Id="rId18" Type="http://schemas.openxmlformats.org/officeDocument/2006/relationships/image" Target="../media/image241.png"/><Relationship Id="rId19" Type="http://schemas.openxmlformats.org/officeDocument/2006/relationships/image" Target="../media/image242.png"/><Relationship Id="rId20" Type="http://schemas.openxmlformats.org/officeDocument/2006/relationships/image" Target="../media/image243.png"/><Relationship Id="rId21" Type="http://schemas.openxmlformats.org/officeDocument/2006/relationships/image" Target="../media/image244.png"/><Relationship Id="rId22" Type="http://schemas.openxmlformats.org/officeDocument/2006/relationships/image" Target="../media/image245.png"/><Relationship Id="rId23" Type="http://schemas.openxmlformats.org/officeDocument/2006/relationships/image" Target="../media/image246.png"/><Relationship Id="rId24" Type="http://schemas.openxmlformats.org/officeDocument/2006/relationships/image" Target="../media/image247.png"/><Relationship Id="rId25" Type="http://schemas.openxmlformats.org/officeDocument/2006/relationships/image" Target="../media/image248.png"/><Relationship Id="rId26" Type="http://schemas.openxmlformats.org/officeDocument/2006/relationships/image" Target="../media/image249.png"/><Relationship Id="rId27" Type="http://schemas.openxmlformats.org/officeDocument/2006/relationships/image" Target="../media/image250.png"/><Relationship Id="rId28" Type="http://schemas.openxmlformats.org/officeDocument/2006/relationships/image" Target="../media/image251.png"/><Relationship Id="rId29" Type="http://schemas.openxmlformats.org/officeDocument/2006/relationships/image" Target="../media/image252.png"/><Relationship Id="rId30" Type="http://schemas.openxmlformats.org/officeDocument/2006/relationships/image" Target="../media/image253.png"/><Relationship Id="rId31" Type="http://schemas.openxmlformats.org/officeDocument/2006/relationships/image" Target="../media/image254.png"/><Relationship Id="rId32" Type="http://schemas.openxmlformats.org/officeDocument/2006/relationships/image" Target="../media/image255.png"/><Relationship Id="rId33" Type="http://schemas.openxmlformats.org/officeDocument/2006/relationships/image" Target="../media/image256.png"/><Relationship Id="rId34" Type="http://schemas.openxmlformats.org/officeDocument/2006/relationships/image" Target="../media/image257.png"/><Relationship Id="rId35" Type="http://schemas.openxmlformats.org/officeDocument/2006/relationships/image" Target="../media/image258.png"/><Relationship Id="rId36" Type="http://schemas.openxmlformats.org/officeDocument/2006/relationships/image" Target="../media/image259.png"/><Relationship Id="rId37" Type="http://schemas.openxmlformats.org/officeDocument/2006/relationships/image" Target="../media/image260.png"/><Relationship Id="rId38" Type="http://schemas.openxmlformats.org/officeDocument/2006/relationships/image" Target="../media/image5.png"/><Relationship Id="rId39" Type="http://schemas.openxmlformats.org/officeDocument/2006/relationships/image" Target="../media/image26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20.png"/><Relationship Id="rId12" Type="http://schemas.openxmlformats.org/officeDocument/2006/relationships/image" Target="../media/image5.png"/><Relationship Id="rId13" Type="http://schemas.openxmlformats.org/officeDocument/2006/relationships/image" Target="../media/image8.png"/><Relationship Id="rId14" Type="http://schemas.openxmlformats.org/officeDocument/2006/relationships/image" Target="../media/image32.jpg"/><Relationship Id="rId15" Type="http://schemas.openxmlformats.org/officeDocument/2006/relationships/image" Target="../media/image33.jpg"/><Relationship Id="rId16" Type="http://schemas.openxmlformats.org/officeDocument/2006/relationships/image" Target="../media/image34.jpg"/><Relationship Id="rId17" Type="http://schemas.openxmlformats.org/officeDocument/2006/relationships/image" Target="../media/image35.jpg"/><Relationship Id="rId18" Type="http://schemas.openxmlformats.org/officeDocument/2006/relationships/image" Target="../media/image36.jpg"/><Relationship Id="rId19" Type="http://schemas.openxmlformats.org/officeDocument/2006/relationships/image" Target="../media/image37.jp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5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jp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66.png"/><Relationship Id="rId29" Type="http://schemas.openxmlformats.org/officeDocument/2006/relationships/image" Target="../media/image67.png"/><Relationship Id="rId30" Type="http://schemas.openxmlformats.org/officeDocument/2006/relationships/image" Target="../media/image68.pn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35" Type="http://schemas.openxmlformats.org/officeDocument/2006/relationships/image" Target="../media/image73.png"/><Relationship Id="rId36" Type="http://schemas.openxmlformats.org/officeDocument/2006/relationships/image" Target="../media/image74.png"/><Relationship Id="rId37" Type="http://schemas.openxmlformats.org/officeDocument/2006/relationships/image" Target="../media/image75.png"/><Relationship Id="rId38" Type="http://schemas.openxmlformats.org/officeDocument/2006/relationships/image" Target="../media/image76.png"/><Relationship Id="rId39" Type="http://schemas.openxmlformats.org/officeDocument/2006/relationships/image" Target="../media/image77.png"/><Relationship Id="rId40" Type="http://schemas.openxmlformats.org/officeDocument/2006/relationships/image" Target="../media/image78.png"/><Relationship Id="rId41" Type="http://schemas.openxmlformats.org/officeDocument/2006/relationships/image" Target="../media/image79.png"/><Relationship Id="rId42" Type="http://schemas.openxmlformats.org/officeDocument/2006/relationships/image" Target="../media/image80.png"/><Relationship Id="rId43" Type="http://schemas.openxmlformats.org/officeDocument/2006/relationships/image" Target="../media/image81.png"/><Relationship Id="rId44" Type="http://schemas.openxmlformats.org/officeDocument/2006/relationships/image" Target="../media/image82.png"/><Relationship Id="rId45" Type="http://schemas.openxmlformats.org/officeDocument/2006/relationships/image" Target="../media/image83.png"/><Relationship Id="rId46" Type="http://schemas.openxmlformats.org/officeDocument/2006/relationships/image" Target="../media/image84.png"/><Relationship Id="rId47" Type="http://schemas.openxmlformats.org/officeDocument/2006/relationships/image" Target="../media/image85.png"/><Relationship Id="rId48" Type="http://schemas.openxmlformats.org/officeDocument/2006/relationships/image" Target="../media/image86.png"/><Relationship Id="rId49" Type="http://schemas.openxmlformats.org/officeDocument/2006/relationships/image" Target="../media/image87.png"/><Relationship Id="rId50" Type="http://schemas.openxmlformats.org/officeDocument/2006/relationships/image" Target="../media/image88.png"/><Relationship Id="rId51" Type="http://schemas.openxmlformats.org/officeDocument/2006/relationships/image" Target="../media/image89.png"/><Relationship Id="rId52" Type="http://schemas.openxmlformats.org/officeDocument/2006/relationships/image" Target="../media/image90.png"/><Relationship Id="rId53" Type="http://schemas.openxmlformats.org/officeDocument/2006/relationships/image" Target="../media/image91.png"/><Relationship Id="rId54" Type="http://schemas.openxmlformats.org/officeDocument/2006/relationships/image" Target="../media/image92.png"/><Relationship Id="rId55" Type="http://schemas.openxmlformats.org/officeDocument/2006/relationships/image" Target="../media/image93.png"/><Relationship Id="rId56" Type="http://schemas.openxmlformats.org/officeDocument/2006/relationships/image" Target="../media/image94.png"/><Relationship Id="rId57" Type="http://schemas.openxmlformats.org/officeDocument/2006/relationships/image" Target="../media/image95.png"/><Relationship Id="rId58" Type="http://schemas.openxmlformats.org/officeDocument/2006/relationships/image" Target="../media/image96.png"/><Relationship Id="rId59" Type="http://schemas.openxmlformats.org/officeDocument/2006/relationships/image" Target="../media/image97.png"/><Relationship Id="rId60" Type="http://schemas.openxmlformats.org/officeDocument/2006/relationships/image" Target="../media/image98.png"/><Relationship Id="rId61" Type="http://schemas.openxmlformats.org/officeDocument/2006/relationships/image" Target="../media/image99.png"/><Relationship Id="rId62" Type="http://schemas.openxmlformats.org/officeDocument/2006/relationships/image" Target="../media/image100.png"/><Relationship Id="rId63" Type="http://schemas.openxmlformats.org/officeDocument/2006/relationships/image" Target="../media/image101.png"/><Relationship Id="rId64" Type="http://schemas.openxmlformats.org/officeDocument/2006/relationships/image" Target="../media/image102.png"/><Relationship Id="rId65" Type="http://schemas.openxmlformats.org/officeDocument/2006/relationships/image" Target="../media/image103.png"/><Relationship Id="rId66" Type="http://schemas.openxmlformats.org/officeDocument/2006/relationships/image" Target="../media/image104.png"/><Relationship Id="rId67" Type="http://schemas.openxmlformats.org/officeDocument/2006/relationships/image" Target="../media/image105.png"/><Relationship Id="rId68" Type="http://schemas.openxmlformats.org/officeDocument/2006/relationships/image" Target="../media/image106.png"/><Relationship Id="rId69" Type="http://schemas.openxmlformats.org/officeDocument/2006/relationships/image" Target="../media/image107.png"/><Relationship Id="rId70" Type="http://schemas.openxmlformats.org/officeDocument/2006/relationships/image" Target="../media/image108.png"/><Relationship Id="rId71" Type="http://schemas.openxmlformats.org/officeDocument/2006/relationships/image" Target="../media/image109.png"/><Relationship Id="rId72" Type="http://schemas.openxmlformats.org/officeDocument/2006/relationships/image" Target="../media/image110.png"/><Relationship Id="rId73" Type="http://schemas.openxmlformats.org/officeDocument/2006/relationships/image" Target="../media/image111.png"/><Relationship Id="rId74" Type="http://schemas.openxmlformats.org/officeDocument/2006/relationships/image" Target="../media/image112.png"/><Relationship Id="rId75" Type="http://schemas.openxmlformats.org/officeDocument/2006/relationships/image" Target="../media/image113.png"/><Relationship Id="rId76" Type="http://schemas.openxmlformats.org/officeDocument/2006/relationships/image" Target="../media/image114.png"/><Relationship Id="rId77" Type="http://schemas.openxmlformats.org/officeDocument/2006/relationships/image" Target="../media/image115.png"/><Relationship Id="rId78" Type="http://schemas.openxmlformats.org/officeDocument/2006/relationships/image" Target="../media/image116.png"/><Relationship Id="rId79" Type="http://schemas.openxmlformats.org/officeDocument/2006/relationships/image" Target="../media/image117.png"/><Relationship Id="rId80" Type="http://schemas.openxmlformats.org/officeDocument/2006/relationships/image" Target="../media/image118.png"/><Relationship Id="rId81" Type="http://schemas.openxmlformats.org/officeDocument/2006/relationships/image" Target="../media/image119.png"/><Relationship Id="rId82" Type="http://schemas.openxmlformats.org/officeDocument/2006/relationships/image" Target="../media/image120.png"/><Relationship Id="rId83" Type="http://schemas.openxmlformats.org/officeDocument/2006/relationships/image" Target="../media/image121.png"/><Relationship Id="rId84" Type="http://schemas.openxmlformats.org/officeDocument/2006/relationships/image" Target="../media/image122.png"/><Relationship Id="rId85" Type="http://schemas.openxmlformats.org/officeDocument/2006/relationships/image" Target="../media/image123.png"/><Relationship Id="rId86" Type="http://schemas.openxmlformats.org/officeDocument/2006/relationships/image" Target="../media/image124.png"/><Relationship Id="rId87" Type="http://schemas.openxmlformats.org/officeDocument/2006/relationships/image" Target="../media/image125.png"/><Relationship Id="rId88" Type="http://schemas.openxmlformats.org/officeDocument/2006/relationships/image" Target="../media/image126.png"/><Relationship Id="rId89" Type="http://schemas.openxmlformats.org/officeDocument/2006/relationships/image" Target="../media/image127.png"/><Relationship Id="rId90" Type="http://schemas.openxmlformats.org/officeDocument/2006/relationships/image" Target="../media/image128.png"/><Relationship Id="rId91" Type="http://schemas.openxmlformats.org/officeDocument/2006/relationships/image" Target="../media/image129.png"/><Relationship Id="rId92" Type="http://schemas.openxmlformats.org/officeDocument/2006/relationships/image" Target="../media/image130.png"/><Relationship Id="rId93" Type="http://schemas.openxmlformats.org/officeDocument/2006/relationships/image" Target="../media/image131.png"/><Relationship Id="rId94" Type="http://schemas.openxmlformats.org/officeDocument/2006/relationships/image" Target="../media/image132.png"/><Relationship Id="rId95" Type="http://schemas.openxmlformats.org/officeDocument/2006/relationships/image" Target="../media/image133.png"/><Relationship Id="rId96" Type="http://schemas.openxmlformats.org/officeDocument/2006/relationships/image" Target="../media/image134.png"/><Relationship Id="rId97" Type="http://schemas.openxmlformats.org/officeDocument/2006/relationships/image" Target="../media/image135.png"/><Relationship Id="rId98" Type="http://schemas.openxmlformats.org/officeDocument/2006/relationships/image" Target="../media/image136.png"/><Relationship Id="rId99" Type="http://schemas.openxmlformats.org/officeDocument/2006/relationships/image" Target="../media/image137.png"/><Relationship Id="rId100" Type="http://schemas.openxmlformats.org/officeDocument/2006/relationships/image" Target="../media/image138.png"/><Relationship Id="rId101" Type="http://schemas.openxmlformats.org/officeDocument/2006/relationships/image" Target="../media/image139.png"/><Relationship Id="rId102" Type="http://schemas.openxmlformats.org/officeDocument/2006/relationships/image" Target="../media/image140.png"/><Relationship Id="rId103" Type="http://schemas.openxmlformats.org/officeDocument/2006/relationships/image" Target="../media/image141.png"/><Relationship Id="rId104" Type="http://schemas.openxmlformats.org/officeDocument/2006/relationships/image" Target="../media/image142.png"/><Relationship Id="rId105" Type="http://schemas.openxmlformats.org/officeDocument/2006/relationships/image" Target="../media/image143.png"/><Relationship Id="rId106" Type="http://schemas.openxmlformats.org/officeDocument/2006/relationships/image" Target="../media/image144.png"/><Relationship Id="rId107" Type="http://schemas.openxmlformats.org/officeDocument/2006/relationships/image" Target="../media/image145.png"/><Relationship Id="rId108" Type="http://schemas.openxmlformats.org/officeDocument/2006/relationships/image" Target="../media/image146.png"/><Relationship Id="rId109" Type="http://schemas.openxmlformats.org/officeDocument/2006/relationships/image" Target="../media/image147.png"/><Relationship Id="rId110" Type="http://schemas.openxmlformats.org/officeDocument/2006/relationships/image" Target="../media/image148.png"/><Relationship Id="rId111" Type="http://schemas.openxmlformats.org/officeDocument/2006/relationships/image" Target="../media/image149.png"/><Relationship Id="rId112" Type="http://schemas.openxmlformats.org/officeDocument/2006/relationships/image" Target="../media/image150.png"/><Relationship Id="rId113" Type="http://schemas.openxmlformats.org/officeDocument/2006/relationships/image" Target="../media/image151.png"/><Relationship Id="rId114" Type="http://schemas.openxmlformats.org/officeDocument/2006/relationships/image" Target="../media/image152.png"/><Relationship Id="rId115" Type="http://schemas.openxmlformats.org/officeDocument/2006/relationships/image" Target="../media/image153.png"/><Relationship Id="rId116" Type="http://schemas.openxmlformats.org/officeDocument/2006/relationships/image" Target="../media/image154.png"/><Relationship Id="rId117" Type="http://schemas.openxmlformats.org/officeDocument/2006/relationships/image" Target="../media/image155.png"/><Relationship Id="rId118" Type="http://schemas.openxmlformats.org/officeDocument/2006/relationships/image" Target="../media/image156.png"/><Relationship Id="rId119" Type="http://schemas.openxmlformats.org/officeDocument/2006/relationships/image" Target="../media/image157.png"/><Relationship Id="rId120" Type="http://schemas.openxmlformats.org/officeDocument/2006/relationships/image" Target="../media/image158.png"/><Relationship Id="rId121" Type="http://schemas.openxmlformats.org/officeDocument/2006/relationships/image" Target="../media/image159.png"/><Relationship Id="rId122" Type="http://schemas.openxmlformats.org/officeDocument/2006/relationships/image" Target="../media/image160.png"/><Relationship Id="rId123" Type="http://schemas.openxmlformats.org/officeDocument/2006/relationships/image" Target="../media/image161.png"/><Relationship Id="rId124" Type="http://schemas.openxmlformats.org/officeDocument/2006/relationships/image" Target="../media/image162.png"/><Relationship Id="rId125" Type="http://schemas.openxmlformats.org/officeDocument/2006/relationships/image" Target="../media/image163.png"/><Relationship Id="rId126" Type="http://schemas.openxmlformats.org/officeDocument/2006/relationships/image" Target="../media/image164.png"/><Relationship Id="rId127" Type="http://schemas.openxmlformats.org/officeDocument/2006/relationships/image" Target="../media/image165.png"/><Relationship Id="rId128" Type="http://schemas.openxmlformats.org/officeDocument/2006/relationships/image" Target="../media/image166.png"/><Relationship Id="rId129" Type="http://schemas.openxmlformats.org/officeDocument/2006/relationships/image" Target="../media/image167.png"/><Relationship Id="rId130" Type="http://schemas.openxmlformats.org/officeDocument/2006/relationships/image" Target="../media/image168.png"/><Relationship Id="rId131" Type="http://schemas.openxmlformats.org/officeDocument/2006/relationships/image" Target="../media/image169.png"/><Relationship Id="rId132" Type="http://schemas.openxmlformats.org/officeDocument/2006/relationships/image" Target="../media/image170.png"/><Relationship Id="rId133" Type="http://schemas.openxmlformats.org/officeDocument/2006/relationships/image" Target="../media/image171.png"/><Relationship Id="rId134" Type="http://schemas.openxmlformats.org/officeDocument/2006/relationships/image" Target="../media/image172.png"/><Relationship Id="rId135" Type="http://schemas.openxmlformats.org/officeDocument/2006/relationships/image" Target="../media/image173.png"/><Relationship Id="rId136" Type="http://schemas.openxmlformats.org/officeDocument/2006/relationships/image" Target="../media/image174.png"/><Relationship Id="rId137" Type="http://schemas.openxmlformats.org/officeDocument/2006/relationships/image" Target="../media/image175.png"/><Relationship Id="rId138" Type="http://schemas.openxmlformats.org/officeDocument/2006/relationships/image" Target="../media/image17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7.jpg"/><Relationship Id="rId4" Type="http://schemas.openxmlformats.org/officeDocument/2006/relationships/image" Target="../media/image41.png"/><Relationship Id="rId5" Type="http://schemas.openxmlformats.org/officeDocument/2006/relationships/image" Target="../media/image5.png"/><Relationship Id="rId6" Type="http://schemas.openxmlformats.org/officeDocument/2006/relationships/image" Target="../media/image4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image" Target="../media/image17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5.png"/><Relationship Id="rId5" Type="http://schemas.openxmlformats.org/officeDocument/2006/relationships/image" Target="../media/image42.png"/><Relationship Id="rId6" Type="http://schemas.openxmlformats.org/officeDocument/2006/relationships/hyperlink" Target="http://www.cioh.org.co/" TargetMode="External"/><Relationship Id="rId7" Type="http://schemas.openxmlformats.org/officeDocument/2006/relationships/image" Target="../media/image17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525767"/>
            <a:ext cx="9144000" cy="332740"/>
          </a:xfrm>
          <a:custGeom>
            <a:avLst/>
            <a:gdLst/>
            <a:ahLst/>
            <a:cxnLst/>
            <a:rect l="l" t="t" r="r" b="b"/>
            <a:pathLst>
              <a:path w="9144000" h="332740">
                <a:moveTo>
                  <a:pt x="0" y="332232"/>
                </a:moveTo>
                <a:lnTo>
                  <a:pt x="9144000" y="332232"/>
                </a:lnTo>
                <a:lnTo>
                  <a:pt x="9144000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solidFill>
            <a:srgbClr val="E751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52032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10">
                <a:moveTo>
                  <a:pt x="0" y="143255"/>
                </a:moveTo>
                <a:lnTo>
                  <a:pt x="9144000" y="143255"/>
                </a:lnTo>
                <a:lnTo>
                  <a:pt x="9144000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0038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3939" y="1772411"/>
            <a:ext cx="7344409" cy="3025140"/>
          </a:xfrm>
          <a:custGeom>
            <a:avLst/>
            <a:gdLst/>
            <a:ahLst/>
            <a:cxnLst/>
            <a:rect l="l" t="t" r="r" b="b"/>
            <a:pathLst>
              <a:path w="7344409" h="3025140">
                <a:moveTo>
                  <a:pt x="0" y="3025140"/>
                </a:moveTo>
                <a:lnTo>
                  <a:pt x="7344156" y="3025140"/>
                </a:lnTo>
                <a:lnTo>
                  <a:pt x="7344156" y="0"/>
                </a:lnTo>
                <a:lnTo>
                  <a:pt x="0" y="0"/>
                </a:lnTo>
                <a:lnTo>
                  <a:pt x="0" y="3025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123" y="1988820"/>
            <a:ext cx="7921752" cy="1830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3213" y="3908501"/>
            <a:ext cx="7365365" cy="920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38125">
              <a:lnSpc>
                <a:spcPts val="1835"/>
              </a:lnSpc>
              <a:spcBef>
                <a:spcPts val="105"/>
              </a:spcBef>
            </a:pPr>
            <a:r>
              <a:rPr dirty="0" sz="1700" b="1">
                <a:latin typeface="Arial"/>
                <a:cs typeface="Arial"/>
              </a:rPr>
              <a:t>Capitán de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Navío</a:t>
            </a:r>
            <a:endParaRPr sz="1700">
              <a:latin typeface="Arial"/>
              <a:cs typeface="Arial"/>
            </a:endParaRPr>
          </a:p>
          <a:p>
            <a:pPr algn="ctr" marR="236854">
              <a:lnSpc>
                <a:spcPts val="1620"/>
              </a:lnSpc>
            </a:pPr>
            <a:r>
              <a:rPr dirty="0" sz="1700" b="1">
                <a:latin typeface="Arial"/>
                <a:cs typeface="Arial"/>
              </a:rPr>
              <a:t>GERMÁN </a:t>
            </a:r>
            <a:r>
              <a:rPr dirty="0" sz="1700" spc="-10" b="1">
                <a:latin typeface="Arial"/>
                <a:cs typeface="Arial"/>
              </a:rPr>
              <a:t>AUGUSTO </a:t>
            </a:r>
            <a:r>
              <a:rPr dirty="0" sz="1700" spc="-5" b="1">
                <a:latin typeface="Arial"/>
                <a:cs typeface="Arial"/>
              </a:rPr>
              <a:t>ESCOBAR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70" b="1">
                <a:latin typeface="Arial"/>
                <a:cs typeface="Arial"/>
              </a:rPr>
              <a:t>OLAYA</a:t>
            </a:r>
            <a:endParaRPr sz="1700">
              <a:latin typeface="Arial"/>
              <a:cs typeface="Arial"/>
            </a:endParaRPr>
          </a:p>
          <a:p>
            <a:pPr algn="ctr" marR="236854">
              <a:lnSpc>
                <a:spcPts val="1739"/>
              </a:lnSpc>
            </a:pPr>
            <a:r>
              <a:rPr dirty="0" sz="1800" spc="-5" b="1">
                <a:latin typeface="Arial"/>
                <a:cs typeface="Arial"/>
              </a:rPr>
              <a:t>Dirección General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Marítima</a:t>
            </a:r>
            <a:endParaRPr sz="1800">
              <a:latin typeface="Arial"/>
              <a:cs typeface="Arial"/>
            </a:endParaRPr>
          </a:p>
          <a:p>
            <a:pPr algn="ctr" marR="241300">
              <a:lnSpc>
                <a:spcPts val="1839"/>
              </a:lnSpc>
            </a:pPr>
            <a:r>
              <a:rPr dirty="0" sz="1700" b="1">
                <a:latin typeface="Arial"/>
                <a:cs typeface="Arial"/>
              </a:rPr>
              <a:t>Centro de </a:t>
            </a:r>
            <a:r>
              <a:rPr dirty="0" sz="1700" spc="-5" b="1">
                <a:latin typeface="Arial"/>
                <a:cs typeface="Arial"/>
              </a:rPr>
              <a:t>Investigaciones </a:t>
            </a:r>
            <a:r>
              <a:rPr dirty="0" sz="1700" b="1">
                <a:latin typeface="Arial"/>
                <a:cs typeface="Arial"/>
              </a:rPr>
              <a:t>Oceanográficas e Hidrográficas del</a:t>
            </a:r>
            <a:r>
              <a:rPr dirty="0" sz="1700" spc="3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Caribe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27150" y="5078044"/>
            <a:ext cx="6944359" cy="93154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04800" marR="5080" indent="-292735">
              <a:lnSpc>
                <a:spcPts val="3170"/>
              </a:lnSpc>
              <a:spcBef>
                <a:spcPts val="865"/>
              </a:spcBef>
            </a:pPr>
            <a:r>
              <a:rPr dirty="0" sz="3300" b="1">
                <a:solidFill>
                  <a:srgbClr val="375F92"/>
                </a:solidFill>
                <a:latin typeface="Arial"/>
                <a:cs typeface="Arial"/>
              </a:rPr>
              <a:t>Carta Batimétrica </a:t>
            </a:r>
            <a:r>
              <a:rPr dirty="0" sz="3300" spc="-5" b="1">
                <a:solidFill>
                  <a:srgbClr val="375F92"/>
                </a:solidFill>
                <a:latin typeface="Arial"/>
                <a:cs typeface="Arial"/>
              </a:rPr>
              <a:t>Internacional</a:t>
            </a:r>
            <a:r>
              <a:rPr dirty="0" sz="3300" spc="-40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375F92"/>
                </a:solidFill>
                <a:latin typeface="Arial"/>
                <a:cs typeface="Arial"/>
              </a:rPr>
              <a:t>del  </a:t>
            </a:r>
            <a:r>
              <a:rPr dirty="0" sz="3300" spc="-5" b="1">
                <a:solidFill>
                  <a:srgbClr val="375F92"/>
                </a:solidFill>
                <a:latin typeface="Arial"/>
                <a:cs typeface="Arial"/>
              </a:rPr>
              <a:t>Mar </a:t>
            </a:r>
            <a:r>
              <a:rPr dirty="0" sz="3300" b="1">
                <a:solidFill>
                  <a:srgbClr val="375F92"/>
                </a:solidFill>
                <a:latin typeface="Arial"/>
                <a:cs typeface="Arial"/>
              </a:rPr>
              <a:t>Caribe </a:t>
            </a:r>
            <a:r>
              <a:rPr dirty="0" sz="3300" spc="-5" b="1">
                <a:solidFill>
                  <a:srgbClr val="375F92"/>
                </a:solidFill>
                <a:latin typeface="Arial"/>
                <a:cs typeface="Arial"/>
              </a:rPr>
              <a:t>y el Golfo de</a:t>
            </a:r>
            <a:r>
              <a:rPr dirty="0" sz="3300" spc="-20" b="1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375F92"/>
                </a:solidFill>
                <a:latin typeface="Arial"/>
                <a:cs typeface="Arial"/>
              </a:rPr>
              <a:t>México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2925" y="1511630"/>
            <a:ext cx="18319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48348" y="2273680"/>
          <a:ext cx="4215130" cy="3550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195"/>
                <a:gridCol w="2517775"/>
              </a:tblGrid>
              <a:tr h="8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marR="5702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ponsibili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73355" indent="-6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Colombia.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Centro de Investigaciones </a:t>
                      </a:r>
                      <a:r>
                        <a:rPr dirty="0" sz="110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Oceanográficas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e Hidrográficas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del </a:t>
                      </a:r>
                      <a:r>
                        <a:rPr dirty="0" sz="1100" spc="-5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Caribe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CIOH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25" marR="108585">
                        <a:lnSpc>
                          <a:spcPct val="100000"/>
                        </a:lnSpc>
                      </a:pP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Venezuela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.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Dirección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de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Hidrografía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100">
                          <a:solidFill>
                            <a:srgbClr val="0462C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Navegación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 marR="5035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Board  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8829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Capitán de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Navío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Germán  Escobar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Olaya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4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Dagoberto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Uriel David Viteri. CO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Capitán de Corbeta Daniel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Rojas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Contreras.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VE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410209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Estadística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Geografía</a:t>
                      </a:r>
                      <a:r>
                        <a:rPr dirty="0" sz="14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Boundary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ts val="165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Coordinates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77°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W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to 69° 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6° N to 15°</a:t>
                      </a:r>
                      <a:r>
                        <a:rPr dirty="0" sz="14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1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Area 1-14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producto en proceso</a:t>
                      </a:r>
                      <a:r>
                        <a:rPr dirty="0" sz="14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643628" y="1484375"/>
            <a:ext cx="4002854" cy="4536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54658" y="1944115"/>
            <a:ext cx="1831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1-15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04329" y="2633726"/>
          <a:ext cx="4215130" cy="2614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7195"/>
                <a:gridCol w="2517775"/>
              </a:tblGrid>
              <a:tr h="436245">
                <a:tc>
                  <a:txBody>
                    <a:bodyPr/>
                    <a:lstStyle/>
                    <a:p>
                      <a:pPr marL="9525">
                        <a:lnSpc>
                          <a:spcPts val="168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ts val="165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Responsibility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Venezuela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.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Dirección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de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Hidrografía</a:t>
                      </a:r>
                      <a:r>
                        <a:rPr dirty="0" u="sng" sz="1100" spc="-2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</a:rPr>
                        <a:t>Navegación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 marR="50419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Board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4089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Capitán de Corbeta</a:t>
                      </a:r>
                      <a:r>
                        <a:rPr dirty="0" sz="14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Daniel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Rojas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Contreras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410209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Instituto Nacional de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Estadística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Geografía</a:t>
                      </a:r>
                      <a:r>
                        <a:rPr dirty="0" sz="14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9525" marR="70929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Boundary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oordinates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69°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 to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61°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6° N to 15°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Area 1-15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508634" indent="4826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 y  producto en proceso</a:t>
                      </a:r>
                      <a:r>
                        <a:rPr dirty="0" sz="14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572000" y="1269491"/>
            <a:ext cx="4463796" cy="5036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7822" y="992885"/>
            <a:ext cx="1831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329" y="3902455"/>
            <a:ext cx="4615180" cy="0"/>
          </a:xfrm>
          <a:custGeom>
            <a:avLst/>
            <a:gdLst/>
            <a:ahLst/>
            <a:cxnLst/>
            <a:rect l="l" t="t" r="r" b="b"/>
            <a:pathLst>
              <a:path w="4615180" h="0">
                <a:moveTo>
                  <a:pt x="0" y="0"/>
                </a:moveTo>
                <a:lnTo>
                  <a:pt x="461486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329" y="1464055"/>
            <a:ext cx="4612005" cy="0"/>
          </a:xfrm>
          <a:custGeom>
            <a:avLst/>
            <a:gdLst/>
            <a:ahLst/>
            <a:cxnLst/>
            <a:rect l="l" t="t" r="r" b="b"/>
            <a:pathLst>
              <a:path w="4612005" h="0">
                <a:moveTo>
                  <a:pt x="0" y="0"/>
                </a:moveTo>
                <a:lnTo>
                  <a:pt x="46116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329" y="6335166"/>
            <a:ext cx="4615180" cy="0"/>
          </a:xfrm>
          <a:custGeom>
            <a:avLst/>
            <a:gdLst/>
            <a:ahLst/>
            <a:cxnLst/>
            <a:rect l="l" t="t" r="r" b="b"/>
            <a:pathLst>
              <a:path w="4615180" h="0">
                <a:moveTo>
                  <a:pt x="0" y="0"/>
                </a:moveTo>
                <a:lnTo>
                  <a:pt x="461486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1352" y="1464055"/>
          <a:ext cx="4624070" cy="4874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3250"/>
                <a:gridCol w="2740660"/>
              </a:tblGrid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 marR="67183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ponsibili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Colombia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51130">
                        <a:lnSpc>
                          <a:spcPct val="100000"/>
                        </a:lnSpc>
                      </a:pPr>
                      <a:r>
                        <a:rPr dirty="0" u="heavy" sz="14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Centro de </a:t>
                      </a:r>
                      <a:r>
                        <a:rPr dirty="0" u="heavy" sz="14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Investigaciones </a:t>
                      </a:r>
                      <a:r>
                        <a:rPr dirty="0" sz="1400" spc="-5">
                          <a:solidFill>
                            <a:srgbClr val="0462C1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heavy" sz="14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Oceanográficas </a:t>
                      </a:r>
                      <a:r>
                        <a:rPr dirty="0" u="heavy" sz="14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e</a:t>
                      </a:r>
                      <a:r>
                        <a:rPr dirty="0" u="heavy" sz="1400" spc="-8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heavy" sz="14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Hidrográficas </a:t>
                      </a:r>
                      <a:r>
                        <a:rPr dirty="0" sz="1400">
                          <a:solidFill>
                            <a:srgbClr val="0462C1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heavy" sz="14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del </a:t>
                      </a:r>
                      <a:r>
                        <a:rPr dirty="0" u="heavy" sz="14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Cariibe</a:t>
                      </a:r>
                      <a:r>
                        <a:rPr dirty="0" u="heavy" sz="1400" spc="-3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heavy" sz="14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(CIOH)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 marR="110489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Estadística  y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Geografía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 marR="113792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Suriname.  Autoridad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Marítima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Board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19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Capitán de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Navío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Germán  Escobar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Olaya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&amp; Dagoberto  Uriel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David Viteri. CO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Bernice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Mahabier.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5397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Instituto Nacional de Estadística</a:t>
                      </a:r>
                      <a:r>
                        <a:rPr dirty="0" sz="14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Geografía de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Boundary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Coordinates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53°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 to 61°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4.5° N to</a:t>
                      </a:r>
                      <a:r>
                        <a:rPr dirty="0" sz="14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13.5°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Area 1-16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1440" marR="64706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 y  producto en proceso</a:t>
                      </a:r>
                      <a:r>
                        <a:rPr dirty="0" sz="1400" spc="-1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887467" y="1269491"/>
            <a:ext cx="4148328" cy="46802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5484" y="844296"/>
            <a:ext cx="1859280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26580" y="844296"/>
            <a:ext cx="1859279" cy="2653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20055" y="804672"/>
            <a:ext cx="3811524" cy="5256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0644" y="844296"/>
            <a:ext cx="3926623" cy="4445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52108" y="6057391"/>
            <a:ext cx="10140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ro</a:t>
            </a:r>
            <a:r>
              <a:rPr dirty="0" sz="1800" spc="-15">
                <a:latin typeface="Arial"/>
                <a:cs typeface="Arial"/>
              </a:rPr>
              <a:t>b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3276" y="5453888"/>
            <a:ext cx="23228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1020" marR="5080" indent="-52895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Pendiente edición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final 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aprobación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" y="188976"/>
            <a:ext cx="4788408" cy="576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0644" y="224027"/>
            <a:ext cx="426719" cy="516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6303" y="248234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81455" y="31864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4125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 actual de la información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vectorial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08632" y="4250435"/>
            <a:ext cx="1290828" cy="13315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99459" y="4282440"/>
            <a:ext cx="1274064" cy="1309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90288" y="4296155"/>
            <a:ext cx="2546604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36892" y="4456176"/>
            <a:ext cx="1245107" cy="12649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15556" y="3104388"/>
            <a:ext cx="1272540" cy="1351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94888" y="2916935"/>
            <a:ext cx="1284732" cy="1357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70476" y="2916935"/>
            <a:ext cx="1301496" cy="1373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3523" y="1412747"/>
            <a:ext cx="1306068" cy="15041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69592" y="1424939"/>
            <a:ext cx="1225295" cy="1469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02508" y="1424939"/>
            <a:ext cx="1267967" cy="1453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55235" y="1437132"/>
            <a:ext cx="1316736" cy="14813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3523" y="2916935"/>
            <a:ext cx="2564891" cy="14325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50635" y="2950464"/>
            <a:ext cx="1330452" cy="13792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5904" y="4325111"/>
            <a:ext cx="1289303" cy="12740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78040" y="3009900"/>
            <a:ext cx="1217676" cy="1490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7214" y="1550416"/>
          <a:ext cx="7652384" cy="442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/>
                <a:gridCol w="1480185"/>
                <a:gridCol w="1688464"/>
              </a:tblGrid>
              <a:tr h="53619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ACUERDOS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COMPROMISOS Octava vídeo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conferencia.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 Nov de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0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RESPONSABLE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FECHA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6763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557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INEGI</a:t>
                      </a:r>
                      <a:r>
                        <a:rPr dirty="0" sz="11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continuará</a:t>
                      </a:r>
                      <a:r>
                        <a:rPr dirty="0" sz="11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11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10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trabajo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edición</a:t>
                      </a:r>
                      <a:r>
                        <a:rPr dirty="0" sz="110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1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cartas</a:t>
                      </a:r>
                      <a:r>
                        <a:rPr dirty="0" sz="1100" spc="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1-14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100" spc="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1-15.</a:t>
                      </a:r>
                      <a:r>
                        <a:rPr dirty="0" sz="11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Enviará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PDF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Colombia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Venezuela cuando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estén</a:t>
                      </a:r>
                      <a:r>
                        <a:rPr dirty="0" sz="1100" spc="-1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disponibles.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CIOH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Primer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trimestre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477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INEGI, DHN, CIOH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MX revisarán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 página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IBCCA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25">
                          <a:latin typeface="Calibri"/>
                          <a:cs typeface="Calibri"/>
                        </a:rPr>
                        <a:t>Todos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Permanente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CIOH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enviará a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INEGI unas observaciones de la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carta</a:t>
                      </a:r>
                      <a:r>
                        <a:rPr dirty="0" sz="11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CIOH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26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noviembre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INEGI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enviará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sus observaciones sobre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comunicado enviado por CIOH</a:t>
                      </a:r>
                      <a:r>
                        <a:rPr dirty="0" sz="11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05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noviembre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 referente a las tiras marginales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1-10 y</a:t>
                      </a:r>
                      <a:r>
                        <a:rPr dirty="0" sz="110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1-16.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INEGI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diciembre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41782">
                <a:tc>
                  <a:txBody>
                    <a:bodyPr/>
                    <a:lstStyle/>
                    <a:p>
                      <a:pPr marL="68580" marR="59055" indent="31750">
                        <a:lnSpc>
                          <a:spcPct val="114500"/>
                        </a:lnSpc>
                        <a:spcBef>
                          <a:spcPts val="470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TN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Cecilia Cortina establecerá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contacto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 Kathryn Ries acerca de los 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requerimientos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SEABED2030 a</a:t>
                      </a:r>
                      <a:r>
                        <a:rPr dirty="0" sz="110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IBCCA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SH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MX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29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noviembre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INEGI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enviará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formatos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responsables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autoridades de</a:t>
                      </a:r>
                      <a:r>
                        <a:rPr dirty="0" sz="1100" spc="2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nombres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 marR="6032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geográficos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crear base de datos sobre responsables de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temática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 de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estar en comunicación y en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colaboración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 beneficio del</a:t>
                      </a:r>
                      <a:r>
                        <a:rPr dirty="0" sz="1100" spc="-1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tema.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INEGI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26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noviembre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855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303020" algn="l"/>
                        </a:tabLst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10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Ingeniero </a:t>
                      </a:r>
                      <a:r>
                        <a:rPr dirty="0" sz="110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Mario	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Ángel Jahuey Amaro estará pendiente de</a:t>
                      </a:r>
                      <a:r>
                        <a:rPr dirty="0" sz="11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participar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10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momentáneamente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1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MACHC20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INEGI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2-6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diciembre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2019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3212" y="175260"/>
            <a:ext cx="762762" cy="747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2899" y="199390"/>
            <a:ext cx="38265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7936" sz="4200" spc="-7" b="1">
                <a:latin typeface="Arial"/>
                <a:cs typeface="Arial"/>
              </a:rPr>
              <a:t>IV </a:t>
            </a:r>
            <a:r>
              <a:rPr dirty="0" sz="1800" spc="-35"/>
              <a:t>Tareas </a:t>
            </a:r>
            <a:r>
              <a:rPr dirty="0" sz="1800" spc="-5"/>
              <a:t>IBCCA desde MACHC</a:t>
            </a:r>
            <a:r>
              <a:rPr dirty="0" sz="1800" spc="120"/>
              <a:t> </a:t>
            </a:r>
            <a:r>
              <a:rPr dirty="0" sz="1800" spc="-5"/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838" y="4491299"/>
            <a:ext cx="2356049" cy="153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30369" y="1737490"/>
            <a:ext cx="2089344" cy="1225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6020" y="2029967"/>
            <a:ext cx="585470" cy="513715"/>
          </a:xfrm>
          <a:custGeom>
            <a:avLst/>
            <a:gdLst/>
            <a:ahLst/>
            <a:cxnLst/>
            <a:rect l="l" t="t" r="r" b="b"/>
            <a:pathLst>
              <a:path w="585469" h="513714">
                <a:moveTo>
                  <a:pt x="168656" y="0"/>
                </a:moveTo>
                <a:lnTo>
                  <a:pt x="0" y="0"/>
                </a:lnTo>
                <a:lnTo>
                  <a:pt x="0" y="469519"/>
                </a:lnTo>
                <a:lnTo>
                  <a:pt x="401447" y="469519"/>
                </a:lnTo>
                <a:lnTo>
                  <a:pt x="401447" y="513588"/>
                </a:lnTo>
                <a:lnTo>
                  <a:pt x="585216" y="385191"/>
                </a:lnTo>
                <a:lnTo>
                  <a:pt x="464521" y="300863"/>
                </a:lnTo>
                <a:lnTo>
                  <a:pt x="168656" y="300863"/>
                </a:lnTo>
                <a:lnTo>
                  <a:pt x="168656" y="0"/>
                </a:lnTo>
                <a:close/>
              </a:path>
              <a:path w="585469" h="513714">
                <a:moveTo>
                  <a:pt x="401447" y="256794"/>
                </a:moveTo>
                <a:lnTo>
                  <a:pt x="401447" y="300863"/>
                </a:lnTo>
                <a:lnTo>
                  <a:pt x="464521" y="300863"/>
                </a:lnTo>
                <a:lnTo>
                  <a:pt x="401447" y="256794"/>
                </a:lnTo>
                <a:close/>
              </a:path>
            </a:pathLst>
          </a:custGeom>
          <a:solidFill>
            <a:srgbClr val="FFE1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5435" y="1424939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5">
                <a:moveTo>
                  <a:pt x="764794" y="0"/>
                </a:moveTo>
                <a:lnTo>
                  <a:pt x="100837" y="0"/>
                </a:lnTo>
                <a:lnTo>
                  <a:pt x="61614" y="7933"/>
                </a:lnTo>
                <a:lnTo>
                  <a:pt x="29559" y="29559"/>
                </a:lnTo>
                <a:lnTo>
                  <a:pt x="7933" y="61614"/>
                </a:lnTo>
                <a:lnTo>
                  <a:pt x="0" y="100837"/>
                </a:lnTo>
                <a:lnTo>
                  <a:pt x="0" y="504189"/>
                </a:lnTo>
                <a:lnTo>
                  <a:pt x="7933" y="543413"/>
                </a:lnTo>
                <a:lnTo>
                  <a:pt x="29559" y="575468"/>
                </a:lnTo>
                <a:lnTo>
                  <a:pt x="61614" y="597094"/>
                </a:lnTo>
                <a:lnTo>
                  <a:pt x="100837" y="605027"/>
                </a:lnTo>
                <a:lnTo>
                  <a:pt x="764794" y="605027"/>
                </a:lnTo>
                <a:lnTo>
                  <a:pt x="804017" y="597094"/>
                </a:lnTo>
                <a:lnTo>
                  <a:pt x="836072" y="575468"/>
                </a:lnTo>
                <a:lnTo>
                  <a:pt x="857698" y="543413"/>
                </a:lnTo>
                <a:lnTo>
                  <a:pt x="865632" y="504189"/>
                </a:lnTo>
                <a:lnTo>
                  <a:pt x="865632" y="100837"/>
                </a:lnTo>
                <a:lnTo>
                  <a:pt x="857698" y="61614"/>
                </a:lnTo>
                <a:lnTo>
                  <a:pt x="836072" y="29559"/>
                </a:lnTo>
                <a:lnTo>
                  <a:pt x="804017" y="7933"/>
                </a:lnTo>
                <a:lnTo>
                  <a:pt x="76479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45435" y="1424939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5">
                <a:moveTo>
                  <a:pt x="0" y="100837"/>
                </a:moveTo>
                <a:lnTo>
                  <a:pt x="7933" y="61614"/>
                </a:lnTo>
                <a:lnTo>
                  <a:pt x="29559" y="29559"/>
                </a:lnTo>
                <a:lnTo>
                  <a:pt x="61614" y="7933"/>
                </a:lnTo>
                <a:lnTo>
                  <a:pt x="100837" y="0"/>
                </a:lnTo>
                <a:lnTo>
                  <a:pt x="764794" y="0"/>
                </a:lnTo>
                <a:lnTo>
                  <a:pt x="804017" y="7933"/>
                </a:lnTo>
                <a:lnTo>
                  <a:pt x="836072" y="29559"/>
                </a:lnTo>
                <a:lnTo>
                  <a:pt x="857698" y="61614"/>
                </a:lnTo>
                <a:lnTo>
                  <a:pt x="865632" y="100837"/>
                </a:lnTo>
                <a:lnTo>
                  <a:pt x="865632" y="504189"/>
                </a:lnTo>
                <a:lnTo>
                  <a:pt x="857698" y="543413"/>
                </a:lnTo>
                <a:lnTo>
                  <a:pt x="836072" y="575468"/>
                </a:lnTo>
                <a:lnTo>
                  <a:pt x="804017" y="597094"/>
                </a:lnTo>
                <a:lnTo>
                  <a:pt x="764794" y="605027"/>
                </a:lnTo>
                <a:lnTo>
                  <a:pt x="100837" y="605027"/>
                </a:lnTo>
                <a:lnTo>
                  <a:pt x="61614" y="597094"/>
                </a:lnTo>
                <a:lnTo>
                  <a:pt x="29559" y="575468"/>
                </a:lnTo>
                <a:lnTo>
                  <a:pt x="7933" y="543413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18410" y="1473834"/>
            <a:ext cx="517525" cy="462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172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0"/>
              </a:lnSpc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8848" y="1622297"/>
            <a:ext cx="536575" cy="1962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0485" marR="5080" indent="-57785">
              <a:lnSpc>
                <a:spcPts val="620"/>
              </a:lnSpc>
              <a:spcBef>
                <a:spcPts val="204"/>
              </a:spcBef>
              <a:buChar char="•"/>
              <a:tabLst>
                <a:tab pos="71120" algn="l"/>
              </a:tabLst>
            </a:pPr>
            <a:r>
              <a:rPr dirty="0" sz="600">
                <a:latin typeface="Arial"/>
                <a:cs typeface="Arial"/>
              </a:rPr>
              <a:t>Or</a:t>
            </a:r>
            <a:r>
              <a:rPr dirty="0" sz="600" spc="-5">
                <a:latin typeface="Arial"/>
                <a:cs typeface="Arial"/>
              </a:rPr>
              <a:t>gan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>
                <a:latin typeface="Arial"/>
                <a:cs typeface="Arial"/>
              </a:rPr>
              <a:t>zac</a:t>
            </a:r>
            <a:r>
              <a:rPr dirty="0" sz="600" spc="10">
                <a:latin typeface="Arial"/>
                <a:cs typeface="Arial"/>
              </a:rPr>
              <a:t>i</a:t>
            </a:r>
            <a:r>
              <a:rPr dirty="0" sz="600" spc="-5">
                <a:latin typeface="Arial"/>
                <a:cs typeface="Arial"/>
              </a:rPr>
              <a:t>ón  </a:t>
            </a:r>
            <a:r>
              <a:rPr dirty="0" sz="600" spc="-5">
                <a:latin typeface="Arial"/>
                <a:cs typeface="Arial"/>
              </a:rPr>
              <a:t>de</a:t>
            </a:r>
            <a:r>
              <a:rPr dirty="0" sz="600" spc="-25">
                <a:latin typeface="Arial"/>
                <a:cs typeface="Arial"/>
              </a:rPr>
              <a:t> </a:t>
            </a:r>
            <a:r>
              <a:rPr dirty="0" sz="600">
                <a:latin typeface="Arial"/>
                <a:cs typeface="Arial"/>
              </a:rPr>
              <a:t>tareas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63823" y="2711195"/>
            <a:ext cx="585470" cy="513715"/>
          </a:xfrm>
          <a:custGeom>
            <a:avLst/>
            <a:gdLst/>
            <a:ahLst/>
            <a:cxnLst/>
            <a:rect l="l" t="t" r="r" b="b"/>
            <a:pathLst>
              <a:path w="585470" h="513714">
                <a:moveTo>
                  <a:pt x="168655" y="0"/>
                </a:moveTo>
                <a:lnTo>
                  <a:pt x="0" y="0"/>
                </a:lnTo>
                <a:lnTo>
                  <a:pt x="0" y="469518"/>
                </a:lnTo>
                <a:lnTo>
                  <a:pt x="401447" y="469518"/>
                </a:lnTo>
                <a:lnTo>
                  <a:pt x="401447" y="513588"/>
                </a:lnTo>
                <a:lnTo>
                  <a:pt x="585215" y="385190"/>
                </a:lnTo>
                <a:lnTo>
                  <a:pt x="464521" y="300863"/>
                </a:lnTo>
                <a:lnTo>
                  <a:pt x="168655" y="300863"/>
                </a:lnTo>
                <a:lnTo>
                  <a:pt x="168655" y="0"/>
                </a:lnTo>
                <a:close/>
              </a:path>
              <a:path w="585470" h="513714">
                <a:moveTo>
                  <a:pt x="401447" y="256793"/>
                </a:moveTo>
                <a:lnTo>
                  <a:pt x="401447" y="300863"/>
                </a:lnTo>
                <a:lnTo>
                  <a:pt x="464521" y="300863"/>
                </a:lnTo>
                <a:lnTo>
                  <a:pt x="401447" y="256793"/>
                </a:lnTo>
                <a:close/>
              </a:path>
            </a:pathLst>
          </a:custGeom>
          <a:solidFill>
            <a:srgbClr val="E8F9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63239" y="2104644"/>
            <a:ext cx="866140" cy="607060"/>
          </a:xfrm>
          <a:custGeom>
            <a:avLst/>
            <a:gdLst/>
            <a:ahLst/>
            <a:cxnLst/>
            <a:rect l="l" t="t" r="r" b="b"/>
            <a:pathLst>
              <a:path w="866139" h="607060">
                <a:moveTo>
                  <a:pt x="764539" y="0"/>
                </a:moveTo>
                <a:lnTo>
                  <a:pt x="101092" y="0"/>
                </a:lnTo>
                <a:lnTo>
                  <a:pt x="61722" y="7937"/>
                </a:lnTo>
                <a:lnTo>
                  <a:pt x="29591" y="29590"/>
                </a:lnTo>
                <a:lnTo>
                  <a:pt x="7937" y="61721"/>
                </a:lnTo>
                <a:lnTo>
                  <a:pt x="0" y="101091"/>
                </a:lnTo>
                <a:lnTo>
                  <a:pt x="0" y="505459"/>
                </a:lnTo>
                <a:lnTo>
                  <a:pt x="7937" y="544829"/>
                </a:lnTo>
                <a:lnTo>
                  <a:pt x="29591" y="576961"/>
                </a:lnTo>
                <a:lnTo>
                  <a:pt x="61722" y="598614"/>
                </a:lnTo>
                <a:lnTo>
                  <a:pt x="101092" y="606551"/>
                </a:lnTo>
                <a:lnTo>
                  <a:pt x="764539" y="606551"/>
                </a:lnTo>
                <a:lnTo>
                  <a:pt x="803910" y="598614"/>
                </a:lnTo>
                <a:lnTo>
                  <a:pt x="836041" y="576961"/>
                </a:lnTo>
                <a:lnTo>
                  <a:pt x="857694" y="544829"/>
                </a:lnTo>
                <a:lnTo>
                  <a:pt x="865632" y="505459"/>
                </a:lnTo>
                <a:lnTo>
                  <a:pt x="865632" y="101091"/>
                </a:lnTo>
                <a:lnTo>
                  <a:pt x="857694" y="61721"/>
                </a:lnTo>
                <a:lnTo>
                  <a:pt x="836041" y="29590"/>
                </a:lnTo>
                <a:lnTo>
                  <a:pt x="803910" y="7937"/>
                </a:lnTo>
                <a:lnTo>
                  <a:pt x="764539" y="0"/>
                </a:lnTo>
                <a:close/>
              </a:path>
            </a:pathLst>
          </a:custGeom>
          <a:solidFill>
            <a:srgbClr val="A7F3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63239" y="2104644"/>
            <a:ext cx="866140" cy="607060"/>
          </a:xfrm>
          <a:custGeom>
            <a:avLst/>
            <a:gdLst/>
            <a:ahLst/>
            <a:cxnLst/>
            <a:rect l="l" t="t" r="r" b="b"/>
            <a:pathLst>
              <a:path w="866139" h="607060">
                <a:moveTo>
                  <a:pt x="0" y="101091"/>
                </a:moveTo>
                <a:lnTo>
                  <a:pt x="7937" y="61721"/>
                </a:lnTo>
                <a:lnTo>
                  <a:pt x="29591" y="29590"/>
                </a:lnTo>
                <a:lnTo>
                  <a:pt x="61722" y="7937"/>
                </a:lnTo>
                <a:lnTo>
                  <a:pt x="101092" y="0"/>
                </a:lnTo>
                <a:lnTo>
                  <a:pt x="764539" y="0"/>
                </a:lnTo>
                <a:lnTo>
                  <a:pt x="803910" y="7937"/>
                </a:lnTo>
                <a:lnTo>
                  <a:pt x="836041" y="29590"/>
                </a:lnTo>
                <a:lnTo>
                  <a:pt x="857694" y="61721"/>
                </a:lnTo>
                <a:lnTo>
                  <a:pt x="865632" y="101091"/>
                </a:lnTo>
                <a:lnTo>
                  <a:pt x="865632" y="505459"/>
                </a:lnTo>
                <a:lnTo>
                  <a:pt x="857694" y="544829"/>
                </a:lnTo>
                <a:lnTo>
                  <a:pt x="836041" y="576961"/>
                </a:lnTo>
                <a:lnTo>
                  <a:pt x="803910" y="598614"/>
                </a:lnTo>
                <a:lnTo>
                  <a:pt x="764539" y="606551"/>
                </a:lnTo>
                <a:lnTo>
                  <a:pt x="101092" y="606551"/>
                </a:lnTo>
                <a:lnTo>
                  <a:pt x="61722" y="598614"/>
                </a:lnTo>
                <a:lnTo>
                  <a:pt x="29591" y="576961"/>
                </a:lnTo>
                <a:lnTo>
                  <a:pt x="7937" y="544829"/>
                </a:lnTo>
                <a:lnTo>
                  <a:pt x="0" y="505459"/>
                </a:lnTo>
                <a:lnTo>
                  <a:pt x="0" y="10109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36214" y="2154428"/>
            <a:ext cx="517525" cy="462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172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20"/>
              </a:lnSpc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z="1500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46652" y="2302890"/>
            <a:ext cx="459105" cy="1962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0485" marR="5080" indent="-57785">
              <a:lnSpc>
                <a:spcPts val="620"/>
              </a:lnSpc>
              <a:spcBef>
                <a:spcPts val="204"/>
              </a:spcBef>
              <a:buChar char="•"/>
              <a:tabLst>
                <a:tab pos="71120" algn="l"/>
              </a:tabLst>
            </a:pPr>
            <a:r>
              <a:rPr dirty="0" sz="600" spc="-5">
                <a:latin typeface="Arial"/>
                <a:cs typeface="Arial"/>
              </a:rPr>
              <a:t>E</a:t>
            </a:r>
            <a:r>
              <a:rPr dirty="0" sz="600">
                <a:latin typeface="Arial"/>
                <a:cs typeface="Arial"/>
              </a:rPr>
              <a:t>va</a:t>
            </a:r>
            <a:r>
              <a:rPr dirty="0" sz="600" spc="5">
                <a:latin typeface="Arial"/>
                <a:cs typeface="Arial"/>
              </a:rPr>
              <a:t>l</a:t>
            </a:r>
            <a:r>
              <a:rPr dirty="0" sz="600" spc="-5">
                <a:latin typeface="Arial"/>
                <a:cs typeface="Arial"/>
              </a:rPr>
              <a:t>uac</a:t>
            </a:r>
            <a:r>
              <a:rPr dirty="0" sz="600" spc="10">
                <a:latin typeface="Arial"/>
                <a:cs typeface="Arial"/>
              </a:rPr>
              <a:t>i</a:t>
            </a:r>
            <a:r>
              <a:rPr dirty="0" sz="600" spc="-5">
                <a:latin typeface="Arial"/>
                <a:cs typeface="Arial"/>
              </a:rPr>
              <a:t>ón  </a:t>
            </a:r>
            <a:r>
              <a:rPr dirty="0" sz="600">
                <a:latin typeface="Arial"/>
                <a:cs typeface="Arial"/>
              </a:rPr>
              <a:t>estados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81628" y="3390900"/>
            <a:ext cx="585470" cy="515620"/>
          </a:xfrm>
          <a:custGeom>
            <a:avLst/>
            <a:gdLst/>
            <a:ahLst/>
            <a:cxnLst/>
            <a:rect l="l" t="t" r="r" b="b"/>
            <a:pathLst>
              <a:path w="585470" h="515620">
                <a:moveTo>
                  <a:pt x="169163" y="0"/>
                </a:moveTo>
                <a:lnTo>
                  <a:pt x="0" y="0"/>
                </a:lnTo>
                <a:lnTo>
                  <a:pt x="0" y="470916"/>
                </a:lnTo>
                <a:lnTo>
                  <a:pt x="400938" y="470916"/>
                </a:lnTo>
                <a:lnTo>
                  <a:pt x="400938" y="515112"/>
                </a:lnTo>
                <a:lnTo>
                  <a:pt x="585216" y="386333"/>
                </a:lnTo>
                <a:lnTo>
                  <a:pt x="464181" y="301751"/>
                </a:lnTo>
                <a:lnTo>
                  <a:pt x="169163" y="301751"/>
                </a:lnTo>
                <a:lnTo>
                  <a:pt x="169163" y="0"/>
                </a:lnTo>
                <a:close/>
              </a:path>
              <a:path w="585470" h="515620">
                <a:moveTo>
                  <a:pt x="400938" y="257556"/>
                </a:moveTo>
                <a:lnTo>
                  <a:pt x="400938" y="301751"/>
                </a:lnTo>
                <a:lnTo>
                  <a:pt x="464181" y="301751"/>
                </a:lnTo>
                <a:lnTo>
                  <a:pt x="400938" y="257556"/>
                </a:lnTo>
                <a:close/>
              </a:path>
            </a:pathLst>
          </a:custGeom>
          <a:solidFill>
            <a:srgbClr val="D4F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81044" y="2785872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4">
                <a:moveTo>
                  <a:pt x="764793" y="0"/>
                </a:moveTo>
                <a:lnTo>
                  <a:pt x="100837" y="0"/>
                </a:lnTo>
                <a:lnTo>
                  <a:pt x="61614" y="7933"/>
                </a:lnTo>
                <a:lnTo>
                  <a:pt x="29559" y="29559"/>
                </a:lnTo>
                <a:lnTo>
                  <a:pt x="7933" y="61614"/>
                </a:lnTo>
                <a:lnTo>
                  <a:pt x="0" y="100837"/>
                </a:lnTo>
                <a:lnTo>
                  <a:pt x="0" y="504189"/>
                </a:lnTo>
                <a:lnTo>
                  <a:pt x="7933" y="543413"/>
                </a:lnTo>
                <a:lnTo>
                  <a:pt x="29559" y="575468"/>
                </a:lnTo>
                <a:lnTo>
                  <a:pt x="61614" y="597094"/>
                </a:lnTo>
                <a:lnTo>
                  <a:pt x="100837" y="605027"/>
                </a:lnTo>
                <a:lnTo>
                  <a:pt x="764793" y="605027"/>
                </a:lnTo>
                <a:lnTo>
                  <a:pt x="804017" y="597094"/>
                </a:lnTo>
                <a:lnTo>
                  <a:pt x="836072" y="575468"/>
                </a:lnTo>
                <a:lnTo>
                  <a:pt x="857698" y="543413"/>
                </a:lnTo>
                <a:lnTo>
                  <a:pt x="865631" y="504189"/>
                </a:lnTo>
                <a:lnTo>
                  <a:pt x="865631" y="100837"/>
                </a:lnTo>
                <a:lnTo>
                  <a:pt x="857698" y="61614"/>
                </a:lnTo>
                <a:lnTo>
                  <a:pt x="836072" y="29559"/>
                </a:lnTo>
                <a:lnTo>
                  <a:pt x="804017" y="7933"/>
                </a:lnTo>
                <a:lnTo>
                  <a:pt x="764793" y="0"/>
                </a:lnTo>
                <a:close/>
              </a:path>
            </a:pathLst>
          </a:custGeom>
          <a:solidFill>
            <a:srgbClr val="2DE7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81044" y="2785872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4">
                <a:moveTo>
                  <a:pt x="0" y="100837"/>
                </a:moveTo>
                <a:lnTo>
                  <a:pt x="7933" y="61614"/>
                </a:lnTo>
                <a:lnTo>
                  <a:pt x="29559" y="29559"/>
                </a:lnTo>
                <a:lnTo>
                  <a:pt x="61614" y="7933"/>
                </a:lnTo>
                <a:lnTo>
                  <a:pt x="100837" y="0"/>
                </a:lnTo>
                <a:lnTo>
                  <a:pt x="764793" y="0"/>
                </a:lnTo>
                <a:lnTo>
                  <a:pt x="804017" y="7933"/>
                </a:lnTo>
                <a:lnTo>
                  <a:pt x="836072" y="29559"/>
                </a:lnTo>
                <a:lnTo>
                  <a:pt x="857698" y="61614"/>
                </a:lnTo>
                <a:lnTo>
                  <a:pt x="865631" y="100837"/>
                </a:lnTo>
                <a:lnTo>
                  <a:pt x="865631" y="504189"/>
                </a:lnTo>
                <a:lnTo>
                  <a:pt x="857698" y="543413"/>
                </a:lnTo>
                <a:lnTo>
                  <a:pt x="836072" y="575468"/>
                </a:lnTo>
                <a:lnTo>
                  <a:pt x="804017" y="597094"/>
                </a:lnTo>
                <a:lnTo>
                  <a:pt x="764793" y="605027"/>
                </a:lnTo>
                <a:lnTo>
                  <a:pt x="100837" y="605027"/>
                </a:lnTo>
                <a:lnTo>
                  <a:pt x="61614" y="597094"/>
                </a:lnTo>
                <a:lnTo>
                  <a:pt x="29559" y="575468"/>
                </a:lnTo>
                <a:lnTo>
                  <a:pt x="7933" y="543413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899153" y="2939922"/>
            <a:ext cx="6267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dirty="0" sz="15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Abril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64455" y="2983738"/>
            <a:ext cx="551180" cy="19621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70485" marR="5080" indent="-57785">
              <a:lnSpc>
                <a:spcPts val="620"/>
              </a:lnSpc>
              <a:spcBef>
                <a:spcPts val="204"/>
              </a:spcBef>
              <a:buChar char="•"/>
              <a:tabLst>
                <a:tab pos="71120" algn="l"/>
              </a:tabLst>
            </a:pPr>
            <a:r>
              <a:rPr dirty="0" sz="600">
                <a:latin typeface="Arial"/>
                <a:cs typeface="Arial"/>
              </a:rPr>
              <a:t>Revisión  </a:t>
            </a:r>
            <a:r>
              <a:rPr dirty="0" sz="600" spc="-5">
                <a:latin typeface="Arial"/>
                <a:cs typeface="Arial"/>
              </a:rPr>
              <a:t>Co</a:t>
            </a:r>
            <a:r>
              <a:rPr dirty="0" sz="600" spc="-25">
                <a:latin typeface="Arial"/>
                <a:cs typeface="Arial"/>
              </a:rPr>
              <a:t>m</a:t>
            </a:r>
            <a:r>
              <a:rPr dirty="0" sz="600" spc="-5">
                <a:latin typeface="Arial"/>
                <a:cs typeface="Arial"/>
              </a:rPr>
              <a:t>p</a:t>
            </a:r>
            <a:r>
              <a:rPr dirty="0" sz="600">
                <a:latin typeface="Arial"/>
                <a:cs typeface="Arial"/>
              </a:rPr>
              <a:t>r</a:t>
            </a:r>
            <a:r>
              <a:rPr dirty="0" sz="600" spc="-5">
                <a:latin typeface="Arial"/>
                <a:cs typeface="Arial"/>
              </a:rPr>
              <a:t>o</a:t>
            </a:r>
            <a:r>
              <a:rPr dirty="0" sz="600" spc="-20">
                <a:latin typeface="Arial"/>
                <a:cs typeface="Arial"/>
              </a:rPr>
              <a:t>m</a:t>
            </a:r>
            <a:r>
              <a:rPr dirty="0" sz="600" spc="5">
                <a:latin typeface="Arial"/>
                <a:cs typeface="Arial"/>
              </a:rPr>
              <a:t>i</a:t>
            </a:r>
            <a:r>
              <a:rPr dirty="0" sz="600">
                <a:latin typeface="Arial"/>
                <a:cs typeface="Arial"/>
              </a:rPr>
              <a:t>so</a:t>
            </a:r>
            <a:r>
              <a:rPr dirty="0" sz="600">
                <a:latin typeface="Arial"/>
                <a:cs typeface="Arial"/>
              </a:rPr>
              <a:t>s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9432" y="4072128"/>
            <a:ext cx="585470" cy="513715"/>
          </a:xfrm>
          <a:custGeom>
            <a:avLst/>
            <a:gdLst/>
            <a:ahLst/>
            <a:cxnLst/>
            <a:rect l="l" t="t" r="r" b="b"/>
            <a:pathLst>
              <a:path w="585470" h="513714">
                <a:moveTo>
                  <a:pt x="168655" y="0"/>
                </a:moveTo>
                <a:lnTo>
                  <a:pt x="0" y="0"/>
                </a:lnTo>
                <a:lnTo>
                  <a:pt x="0" y="469519"/>
                </a:lnTo>
                <a:lnTo>
                  <a:pt x="401446" y="469519"/>
                </a:lnTo>
                <a:lnTo>
                  <a:pt x="401446" y="513588"/>
                </a:lnTo>
                <a:lnTo>
                  <a:pt x="585215" y="385191"/>
                </a:lnTo>
                <a:lnTo>
                  <a:pt x="464521" y="300863"/>
                </a:lnTo>
                <a:lnTo>
                  <a:pt x="168655" y="300863"/>
                </a:lnTo>
                <a:lnTo>
                  <a:pt x="168655" y="0"/>
                </a:lnTo>
                <a:close/>
              </a:path>
              <a:path w="585470" h="513714">
                <a:moveTo>
                  <a:pt x="401446" y="256794"/>
                </a:moveTo>
                <a:lnTo>
                  <a:pt x="401446" y="300863"/>
                </a:lnTo>
                <a:lnTo>
                  <a:pt x="464521" y="300863"/>
                </a:lnTo>
                <a:lnTo>
                  <a:pt x="401446" y="256794"/>
                </a:lnTo>
                <a:close/>
              </a:path>
            </a:pathLst>
          </a:custGeom>
          <a:solidFill>
            <a:srgbClr val="DF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97323" y="3467100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4">
                <a:moveTo>
                  <a:pt x="764793" y="0"/>
                </a:moveTo>
                <a:lnTo>
                  <a:pt x="100837" y="0"/>
                </a:lnTo>
                <a:lnTo>
                  <a:pt x="61614" y="7933"/>
                </a:lnTo>
                <a:lnTo>
                  <a:pt x="29559" y="29559"/>
                </a:lnTo>
                <a:lnTo>
                  <a:pt x="7933" y="61614"/>
                </a:lnTo>
                <a:lnTo>
                  <a:pt x="0" y="100837"/>
                </a:lnTo>
                <a:lnTo>
                  <a:pt x="0" y="504189"/>
                </a:lnTo>
                <a:lnTo>
                  <a:pt x="7933" y="543413"/>
                </a:lnTo>
                <a:lnTo>
                  <a:pt x="29559" y="575468"/>
                </a:lnTo>
                <a:lnTo>
                  <a:pt x="61614" y="597094"/>
                </a:lnTo>
                <a:lnTo>
                  <a:pt x="100837" y="605027"/>
                </a:lnTo>
                <a:lnTo>
                  <a:pt x="764793" y="605027"/>
                </a:lnTo>
                <a:lnTo>
                  <a:pt x="804017" y="597094"/>
                </a:lnTo>
                <a:lnTo>
                  <a:pt x="836072" y="575468"/>
                </a:lnTo>
                <a:lnTo>
                  <a:pt x="857698" y="543413"/>
                </a:lnTo>
                <a:lnTo>
                  <a:pt x="865631" y="504189"/>
                </a:lnTo>
                <a:lnTo>
                  <a:pt x="865631" y="100837"/>
                </a:lnTo>
                <a:lnTo>
                  <a:pt x="857698" y="61614"/>
                </a:lnTo>
                <a:lnTo>
                  <a:pt x="836072" y="29559"/>
                </a:lnTo>
                <a:lnTo>
                  <a:pt x="804017" y="7933"/>
                </a:lnTo>
                <a:lnTo>
                  <a:pt x="764793" y="0"/>
                </a:lnTo>
                <a:close/>
              </a:path>
            </a:pathLst>
          </a:custGeom>
          <a:solidFill>
            <a:srgbClr val="29DB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97323" y="3467100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39" h="605154">
                <a:moveTo>
                  <a:pt x="0" y="100837"/>
                </a:moveTo>
                <a:lnTo>
                  <a:pt x="7933" y="61614"/>
                </a:lnTo>
                <a:lnTo>
                  <a:pt x="29559" y="29559"/>
                </a:lnTo>
                <a:lnTo>
                  <a:pt x="61614" y="7933"/>
                </a:lnTo>
                <a:lnTo>
                  <a:pt x="100837" y="0"/>
                </a:lnTo>
                <a:lnTo>
                  <a:pt x="764793" y="0"/>
                </a:lnTo>
                <a:lnTo>
                  <a:pt x="804017" y="7933"/>
                </a:lnTo>
                <a:lnTo>
                  <a:pt x="836072" y="29559"/>
                </a:lnTo>
                <a:lnTo>
                  <a:pt x="857698" y="61614"/>
                </a:lnTo>
                <a:lnTo>
                  <a:pt x="865631" y="100837"/>
                </a:lnTo>
                <a:lnTo>
                  <a:pt x="865631" y="504189"/>
                </a:lnTo>
                <a:lnTo>
                  <a:pt x="857698" y="543413"/>
                </a:lnTo>
                <a:lnTo>
                  <a:pt x="836072" y="575468"/>
                </a:lnTo>
                <a:lnTo>
                  <a:pt x="804017" y="597094"/>
                </a:lnTo>
                <a:lnTo>
                  <a:pt x="764793" y="605027"/>
                </a:lnTo>
                <a:lnTo>
                  <a:pt x="100837" y="605027"/>
                </a:lnTo>
                <a:lnTo>
                  <a:pt x="61614" y="597094"/>
                </a:lnTo>
                <a:lnTo>
                  <a:pt x="29559" y="575468"/>
                </a:lnTo>
                <a:lnTo>
                  <a:pt x="7933" y="543413"/>
                </a:lnTo>
                <a:lnTo>
                  <a:pt x="0" y="504189"/>
                </a:lnTo>
                <a:lnTo>
                  <a:pt x="0" y="10083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02302" y="3515995"/>
            <a:ext cx="457200" cy="462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20"/>
              </a:lnSpc>
              <a:spcBef>
                <a:spcPts val="100"/>
              </a:spcBef>
            </a:pPr>
            <a:r>
              <a:rPr dirty="0" sz="1500" spc="-5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15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500">
              <a:latin typeface="Calibri"/>
              <a:cs typeface="Calibri"/>
            </a:endParaRPr>
          </a:p>
          <a:p>
            <a:pPr marL="15240">
              <a:lnSpc>
                <a:spcPts val="1720"/>
              </a:lnSpc>
            </a:pP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9879" y="3604386"/>
            <a:ext cx="567055" cy="3086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70485" marR="5080" indent="-57785">
              <a:lnSpc>
                <a:spcPts val="1030"/>
              </a:lnSpc>
              <a:spcBef>
                <a:spcPts val="270"/>
              </a:spcBef>
              <a:buChar char="•"/>
              <a:tabLst>
                <a:tab pos="71120" algn="l"/>
              </a:tabLst>
            </a:pP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ón  </a:t>
            </a:r>
            <a:r>
              <a:rPr dirty="0" sz="1000" spc="-5">
                <a:latin typeface="Arial"/>
                <a:cs typeface="Arial"/>
              </a:rPr>
              <a:t>tareas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15711" y="4753355"/>
            <a:ext cx="586740" cy="513715"/>
          </a:xfrm>
          <a:custGeom>
            <a:avLst/>
            <a:gdLst/>
            <a:ahLst/>
            <a:cxnLst/>
            <a:rect l="l" t="t" r="r" b="b"/>
            <a:pathLst>
              <a:path w="586739" h="513714">
                <a:moveTo>
                  <a:pt x="168655" y="0"/>
                </a:moveTo>
                <a:lnTo>
                  <a:pt x="0" y="0"/>
                </a:lnTo>
                <a:lnTo>
                  <a:pt x="0" y="469519"/>
                </a:lnTo>
                <a:lnTo>
                  <a:pt x="402971" y="469519"/>
                </a:lnTo>
                <a:lnTo>
                  <a:pt x="402971" y="513588"/>
                </a:lnTo>
                <a:lnTo>
                  <a:pt x="586739" y="385191"/>
                </a:lnTo>
                <a:lnTo>
                  <a:pt x="466045" y="300863"/>
                </a:lnTo>
                <a:lnTo>
                  <a:pt x="168655" y="300863"/>
                </a:lnTo>
                <a:lnTo>
                  <a:pt x="168655" y="0"/>
                </a:lnTo>
                <a:close/>
              </a:path>
              <a:path w="586739" h="513714">
                <a:moveTo>
                  <a:pt x="402971" y="256794"/>
                </a:moveTo>
                <a:lnTo>
                  <a:pt x="402971" y="300863"/>
                </a:lnTo>
                <a:lnTo>
                  <a:pt x="466045" y="300863"/>
                </a:lnTo>
                <a:lnTo>
                  <a:pt x="402971" y="256794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15128" y="4146803"/>
            <a:ext cx="866140" cy="607060"/>
          </a:xfrm>
          <a:custGeom>
            <a:avLst/>
            <a:gdLst/>
            <a:ahLst/>
            <a:cxnLst/>
            <a:rect l="l" t="t" r="r" b="b"/>
            <a:pathLst>
              <a:path w="866139" h="607060">
                <a:moveTo>
                  <a:pt x="764539" y="0"/>
                </a:moveTo>
                <a:lnTo>
                  <a:pt x="101092" y="0"/>
                </a:lnTo>
                <a:lnTo>
                  <a:pt x="61721" y="7937"/>
                </a:lnTo>
                <a:lnTo>
                  <a:pt x="29590" y="29591"/>
                </a:lnTo>
                <a:lnTo>
                  <a:pt x="7937" y="61722"/>
                </a:lnTo>
                <a:lnTo>
                  <a:pt x="0" y="101092"/>
                </a:lnTo>
                <a:lnTo>
                  <a:pt x="0" y="505460"/>
                </a:lnTo>
                <a:lnTo>
                  <a:pt x="7937" y="544830"/>
                </a:lnTo>
                <a:lnTo>
                  <a:pt x="29590" y="576961"/>
                </a:lnTo>
                <a:lnTo>
                  <a:pt x="61722" y="598614"/>
                </a:lnTo>
                <a:lnTo>
                  <a:pt x="101092" y="606552"/>
                </a:lnTo>
                <a:lnTo>
                  <a:pt x="764539" y="606552"/>
                </a:lnTo>
                <a:lnTo>
                  <a:pt x="803910" y="598614"/>
                </a:lnTo>
                <a:lnTo>
                  <a:pt x="836041" y="576961"/>
                </a:lnTo>
                <a:lnTo>
                  <a:pt x="857694" y="544830"/>
                </a:lnTo>
                <a:lnTo>
                  <a:pt x="865632" y="505460"/>
                </a:lnTo>
                <a:lnTo>
                  <a:pt x="865632" y="101092"/>
                </a:lnTo>
                <a:lnTo>
                  <a:pt x="857694" y="61722"/>
                </a:lnTo>
                <a:lnTo>
                  <a:pt x="836041" y="29591"/>
                </a:lnTo>
                <a:lnTo>
                  <a:pt x="803910" y="7937"/>
                </a:lnTo>
                <a:lnTo>
                  <a:pt x="764539" y="0"/>
                </a:lnTo>
                <a:close/>
              </a:path>
            </a:pathLst>
          </a:custGeom>
          <a:solidFill>
            <a:srgbClr val="37C5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15128" y="4146803"/>
            <a:ext cx="866140" cy="607060"/>
          </a:xfrm>
          <a:custGeom>
            <a:avLst/>
            <a:gdLst/>
            <a:ahLst/>
            <a:cxnLst/>
            <a:rect l="l" t="t" r="r" b="b"/>
            <a:pathLst>
              <a:path w="866139" h="607060">
                <a:moveTo>
                  <a:pt x="0" y="101092"/>
                </a:moveTo>
                <a:lnTo>
                  <a:pt x="7937" y="61722"/>
                </a:lnTo>
                <a:lnTo>
                  <a:pt x="29590" y="29591"/>
                </a:lnTo>
                <a:lnTo>
                  <a:pt x="61722" y="7937"/>
                </a:lnTo>
                <a:lnTo>
                  <a:pt x="101092" y="0"/>
                </a:lnTo>
                <a:lnTo>
                  <a:pt x="764539" y="0"/>
                </a:lnTo>
                <a:lnTo>
                  <a:pt x="803910" y="7937"/>
                </a:lnTo>
                <a:lnTo>
                  <a:pt x="836041" y="29591"/>
                </a:lnTo>
                <a:lnTo>
                  <a:pt x="857694" y="61722"/>
                </a:lnTo>
                <a:lnTo>
                  <a:pt x="865632" y="101092"/>
                </a:lnTo>
                <a:lnTo>
                  <a:pt x="865632" y="505460"/>
                </a:lnTo>
                <a:lnTo>
                  <a:pt x="857694" y="544830"/>
                </a:lnTo>
                <a:lnTo>
                  <a:pt x="836041" y="576961"/>
                </a:lnTo>
                <a:lnTo>
                  <a:pt x="803910" y="598614"/>
                </a:lnTo>
                <a:lnTo>
                  <a:pt x="764539" y="606552"/>
                </a:lnTo>
                <a:lnTo>
                  <a:pt x="101092" y="606552"/>
                </a:lnTo>
                <a:lnTo>
                  <a:pt x="61722" y="598614"/>
                </a:lnTo>
                <a:lnTo>
                  <a:pt x="29590" y="576961"/>
                </a:lnTo>
                <a:lnTo>
                  <a:pt x="7937" y="544830"/>
                </a:lnTo>
                <a:lnTo>
                  <a:pt x="0" y="505460"/>
                </a:lnTo>
                <a:lnTo>
                  <a:pt x="0" y="10109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308219" y="4219702"/>
            <a:ext cx="680720" cy="4394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065" marR="5080" indent="1270">
              <a:lnSpc>
                <a:spcPts val="1030"/>
              </a:lnSpc>
              <a:spcBef>
                <a:spcPts val="270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Octava  vídeo  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erenc</a:t>
            </a: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32932" y="4828032"/>
            <a:ext cx="866140" cy="605155"/>
          </a:xfrm>
          <a:custGeom>
            <a:avLst/>
            <a:gdLst/>
            <a:ahLst/>
            <a:cxnLst/>
            <a:rect l="l" t="t" r="r" b="b"/>
            <a:pathLst>
              <a:path w="866140" h="605154">
                <a:moveTo>
                  <a:pt x="764793" y="0"/>
                </a:moveTo>
                <a:lnTo>
                  <a:pt x="100837" y="0"/>
                </a:lnTo>
                <a:lnTo>
                  <a:pt x="61614" y="7933"/>
                </a:lnTo>
                <a:lnTo>
                  <a:pt x="29559" y="29559"/>
                </a:lnTo>
                <a:lnTo>
                  <a:pt x="7933" y="61614"/>
                </a:lnTo>
                <a:lnTo>
                  <a:pt x="0" y="100838"/>
                </a:lnTo>
                <a:lnTo>
                  <a:pt x="0" y="504190"/>
                </a:lnTo>
                <a:lnTo>
                  <a:pt x="7933" y="543413"/>
                </a:lnTo>
                <a:lnTo>
                  <a:pt x="29559" y="575468"/>
                </a:lnTo>
                <a:lnTo>
                  <a:pt x="61614" y="597094"/>
                </a:lnTo>
                <a:lnTo>
                  <a:pt x="100837" y="605028"/>
                </a:lnTo>
                <a:lnTo>
                  <a:pt x="764793" y="605028"/>
                </a:lnTo>
                <a:lnTo>
                  <a:pt x="804017" y="597094"/>
                </a:lnTo>
                <a:lnTo>
                  <a:pt x="836072" y="575468"/>
                </a:lnTo>
                <a:lnTo>
                  <a:pt x="857698" y="543413"/>
                </a:lnTo>
                <a:lnTo>
                  <a:pt x="865632" y="504190"/>
                </a:lnTo>
                <a:lnTo>
                  <a:pt x="865632" y="100838"/>
                </a:lnTo>
                <a:lnTo>
                  <a:pt x="857698" y="61614"/>
                </a:lnTo>
                <a:lnTo>
                  <a:pt x="836072" y="29559"/>
                </a:lnTo>
                <a:lnTo>
                  <a:pt x="804017" y="7933"/>
                </a:lnTo>
                <a:lnTo>
                  <a:pt x="76479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033642" y="5031994"/>
            <a:ext cx="667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MACHC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3963" y="188976"/>
            <a:ext cx="6185916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14172" y="224027"/>
            <a:ext cx="551688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3212" y="175260"/>
            <a:ext cx="762762" cy="747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742899" y="199390"/>
            <a:ext cx="55905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7936" sz="4200" spc="-7" b="1">
                <a:latin typeface="Arial"/>
                <a:cs typeface="Arial"/>
              </a:rPr>
              <a:t>IV </a:t>
            </a:r>
            <a:r>
              <a:rPr dirty="0" sz="1800" spc="-35"/>
              <a:t>Tareas </a:t>
            </a:r>
            <a:r>
              <a:rPr dirty="0" sz="1800" spc="-5"/>
              <a:t>IBCCA desde MACHC 19. Línea de</a:t>
            </a:r>
            <a:r>
              <a:rPr dirty="0" sz="1800" spc="180"/>
              <a:t> </a:t>
            </a:r>
            <a:r>
              <a:rPr dirty="0" sz="1800" spc="-5"/>
              <a:t>tiempo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376" y="2145792"/>
            <a:ext cx="5199126" cy="67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2376" y="2877311"/>
            <a:ext cx="6694170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376" y="3243072"/>
            <a:ext cx="7183374" cy="677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22376" y="3608832"/>
            <a:ext cx="2183130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1895" y="4323588"/>
            <a:ext cx="5161026" cy="787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6576" y="2230323"/>
            <a:ext cx="6715125" cy="2646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Revisión técnica </a:t>
            </a:r>
            <a:r>
              <a:rPr dirty="0" sz="2400">
                <a:latin typeface="Arial"/>
                <a:cs typeface="Arial"/>
              </a:rPr>
              <a:t>de las cartas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Arial"/>
                <a:cs typeface="Arial"/>
              </a:rPr>
              <a:t>Reunión presencial en </a:t>
            </a:r>
            <a:r>
              <a:rPr dirty="0" sz="2400">
                <a:latin typeface="Arial"/>
                <a:cs typeface="Arial"/>
              </a:rPr>
              <a:t>INEGI </a:t>
            </a:r>
            <a:r>
              <a:rPr dirty="0" sz="2400" spc="-5">
                <a:latin typeface="Arial"/>
                <a:cs typeface="Arial"/>
              </a:rPr>
              <a:t>(Aguascalientes  </a:t>
            </a:r>
            <a:r>
              <a:rPr dirty="0" sz="2400">
                <a:latin typeface="Arial"/>
                <a:cs typeface="Arial"/>
              </a:rPr>
              <a:t>MX): </a:t>
            </a:r>
            <a:r>
              <a:rPr dirty="0" sz="2400" spc="-15">
                <a:latin typeface="Arial"/>
                <a:cs typeface="Arial"/>
              </a:rPr>
              <a:t>Trabajo </a:t>
            </a:r>
            <a:r>
              <a:rPr dirty="0" sz="2400" spc="-5">
                <a:latin typeface="Arial"/>
                <a:cs typeface="Arial"/>
              </a:rPr>
              <a:t>técnico </a:t>
            </a:r>
            <a:r>
              <a:rPr dirty="0" sz="2400">
                <a:latin typeface="Arial"/>
                <a:cs typeface="Arial"/>
              </a:rPr>
              <a:t>y </a:t>
            </a:r>
            <a:r>
              <a:rPr dirty="0" sz="2400" spc="-5">
                <a:latin typeface="Arial"/>
                <a:cs typeface="Arial"/>
              </a:rPr>
              <a:t>Directivo para culminación  </a:t>
            </a:r>
            <a:r>
              <a:rPr dirty="0" sz="2400">
                <a:latin typeface="Arial"/>
                <a:cs typeface="Arial"/>
              </a:rPr>
              <a:t>primera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>
                <a:latin typeface="Arial"/>
                <a:cs typeface="Arial"/>
              </a:rPr>
              <a:t>27,442 </a:t>
            </a:r>
            <a:r>
              <a:rPr dirty="0" sz="2800" spc="-5">
                <a:latin typeface="Arial"/>
                <a:cs typeface="Arial"/>
              </a:rPr>
              <a:t>USD Reunión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técnica.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0644" y="568451"/>
            <a:ext cx="5585459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7136" y="605027"/>
            <a:ext cx="498348" cy="51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3880" y="554736"/>
            <a:ext cx="663702" cy="7475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3262" y="628649"/>
            <a:ext cx="2622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61313" y="692658"/>
            <a:ext cx="1621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q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er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mi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nt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7300" y="5657088"/>
            <a:ext cx="1616202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6319" y="5786424"/>
            <a:ext cx="1043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Arial"/>
                <a:cs typeface="Arial"/>
              </a:rPr>
              <a:t>1998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3955" y="5565647"/>
            <a:ext cx="1616202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24753" y="5694679"/>
            <a:ext cx="1043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latin typeface="Arial"/>
                <a:cs typeface="Arial"/>
              </a:rPr>
              <a:t>2018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47" y="332231"/>
            <a:ext cx="6498348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31416" y="470153"/>
            <a:ext cx="4812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Segunda Fase. Capacidades-Nueva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Propuesta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187" y="368808"/>
            <a:ext cx="579119" cy="510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8180" y="318515"/>
            <a:ext cx="762762" cy="747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172" y="392429"/>
            <a:ext cx="3600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Arial"/>
                <a:cs typeface="Arial"/>
              </a:rPr>
              <a:t>VI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9184" y="1123188"/>
            <a:ext cx="4026408" cy="4654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5255" y="937260"/>
            <a:ext cx="3168396" cy="4867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299" y="332231"/>
            <a:ext cx="621336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4841" y="470153"/>
            <a:ext cx="4812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Segunda Fase. Capacidades-Nueva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Propuesta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368808"/>
            <a:ext cx="554736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5319" y="318515"/>
            <a:ext cx="762761" cy="747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5007" y="392429"/>
            <a:ext cx="3600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Arial"/>
                <a:cs typeface="Arial"/>
              </a:rPr>
              <a:t>VI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59" y="1546860"/>
            <a:ext cx="4008120" cy="4447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76444" y="1341119"/>
            <a:ext cx="3712464" cy="4594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2270" y="644778"/>
            <a:ext cx="1703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Arial"/>
                <a:cs typeface="Arial"/>
              </a:rPr>
              <a:t>Ag</a:t>
            </a:r>
            <a:r>
              <a:rPr dirty="0" sz="3600" b="1">
                <a:latin typeface="Arial"/>
                <a:cs typeface="Arial"/>
              </a:rPr>
              <a:t>e</a:t>
            </a:r>
            <a:r>
              <a:rPr dirty="0" sz="3600" spc="-5" b="1">
                <a:latin typeface="Arial"/>
                <a:cs typeface="Arial"/>
              </a:rPr>
              <a:t>nda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916" y="1484375"/>
            <a:ext cx="558546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40407" y="1520952"/>
            <a:ext cx="498348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4688" y="1470660"/>
            <a:ext cx="526542" cy="747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29155" y="2106167"/>
            <a:ext cx="5585460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55648" y="2142744"/>
            <a:ext cx="498348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09927" y="2092451"/>
            <a:ext cx="625601" cy="747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13916" y="2729483"/>
            <a:ext cx="5585460" cy="57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38832" y="2866085"/>
            <a:ext cx="14090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0407" y="2764535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3727" y="2714244"/>
            <a:ext cx="724662" cy="7475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70582" y="1622297"/>
            <a:ext cx="72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IBCCA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6705" y="2230882"/>
            <a:ext cx="2488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IBCCA. </a:t>
            </a:r>
            <a:r>
              <a:rPr dirty="0" sz="1800" spc="-5">
                <a:latin typeface="Arial"/>
                <a:cs typeface="Arial"/>
              </a:rPr>
              <a:t>Línea 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tiempo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52016" y="3374135"/>
            <a:ext cx="5586983" cy="57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78507" y="3410711"/>
            <a:ext cx="498348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5251" y="3360420"/>
            <a:ext cx="762762" cy="7475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6776" y="3995928"/>
            <a:ext cx="5586983" cy="57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38832" y="4134739"/>
            <a:ext cx="1621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q</a:t>
            </a:r>
            <a:r>
              <a:rPr dirty="0" sz="1800" spc="-15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er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mi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nt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63267" y="4032503"/>
            <a:ext cx="499871" cy="51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08404" y="3982211"/>
            <a:ext cx="663701" cy="7475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346705" y="3498545"/>
            <a:ext cx="33655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Arial"/>
                <a:cs typeface="Arial"/>
              </a:rPr>
              <a:t>Tareas </a:t>
            </a:r>
            <a:r>
              <a:rPr dirty="0" sz="1800" spc="-5">
                <a:latin typeface="Arial"/>
                <a:cs typeface="Arial"/>
              </a:rPr>
              <a:t>IBCCA desde MACHC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53539" y="4652771"/>
            <a:ext cx="5586984" cy="571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780032" y="4689347"/>
            <a:ext cx="499871" cy="510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36776" y="4639055"/>
            <a:ext cx="762762" cy="7475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823466" y="1348892"/>
            <a:ext cx="363855" cy="381698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 marR="5080" indent="60325">
              <a:lnSpc>
                <a:spcPct val="148500"/>
              </a:lnSpc>
              <a:spcBef>
                <a:spcPts val="10"/>
              </a:spcBef>
            </a:pPr>
            <a:r>
              <a:rPr dirty="0" sz="2800" spc="-5" b="1">
                <a:latin typeface="Arial"/>
                <a:cs typeface="Arial"/>
              </a:rPr>
              <a:t>I  II  III  </a:t>
            </a:r>
            <a:r>
              <a:rPr dirty="0" sz="2800" spc="-5" b="1">
                <a:latin typeface="Arial"/>
                <a:cs typeface="Arial"/>
              </a:rPr>
              <a:t>IV  </a:t>
            </a:r>
            <a:r>
              <a:rPr dirty="0" sz="2800" spc="-5" b="1">
                <a:latin typeface="Arial"/>
                <a:cs typeface="Arial"/>
              </a:rPr>
              <a:t>V  </a:t>
            </a:r>
            <a:r>
              <a:rPr dirty="0" sz="2800" spc="-10" b="1">
                <a:latin typeface="Arial"/>
                <a:cs typeface="Arial"/>
              </a:rPr>
              <a:t>VI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639823" y="5274564"/>
            <a:ext cx="5585459" cy="571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66316" y="5311140"/>
            <a:ext cx="498348" cy="51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10867" y="5260847"/>
            <a:ext cx="861821" cy="7475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800605" y="5286857"/>
            <a:ext cx="193167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-7936" sz="4200" spc="-7" b="1">
                <a:latin typeface="Arial"/>
                <a:cs typeface="Arial"/>
              </a:rPr>
              <a:t>VII</a:t>
            </a:r>
            <a:r>
              <a:rPr dirty="0" baseline="-7936" sz="4200" spc="-37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Conclusiones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346705" y="4777867"/>
            <a:ext cx="4786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Segunda fase. Capacidades. Nueva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Propuesta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299" y="332231"/>
            <a:ext cx="6213360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4841" y="470153"/>
            <a:ext cx="4812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Segunda Fase. Capacidades-Nueva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Propuesta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368808"/>
            <a:ext cx="554736" cy="51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5319" y="318515"/>
            <a:ext cx="762761" cy="747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5007" y="392429"/>
            <a:ext cx="3600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Arial"/>
                <a:cs typeface="Arial"/>
              </a:rPr>
              <a:t>VI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3587" y="1196340"/>
            <a:ext cx="7162800" cy="4954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472" y="899172"/>
            <a:ext cx="477773" cy="47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5527" y="879360"/>
            <a:ext cx="6732270" cy="511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5527" y="1153680"/>
            <a:ext cx="1308354" cy="51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8320" y="1153680"/>
            <a:ext cx="4408170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00928" y="1153680"/>
            <a:ext cx="1358646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8019" y="1153680"/>
            <a:ext cx="624077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5527" y="1428000"/>
            <a:ext cx="1453134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43100" y="1428000"/>
            <a:ext cx="6147054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5527" y="1702320"/>
            <a:ext cx="4278630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7472" y="1996452"/>
            <a:ext cx="477773" cy="4792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5527" y="1976640"/>
            <a:ext cx="5970270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527" y="2250960"/>
            <a:ext cx="6133338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7472" y="2545092"/>
            <a:ext cx="477773" cy="4792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5527" y="2525280"/>
            <a:ext cx="5563362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7472" y="2819412"/>
            <a:ext cx="477773" cy="4792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95527" y="2799600"/>
            <a:ext cx="6918198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7472" y="3093732"/>
            <a:ext cx="477773" cy="4792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5527" y="3073920"/>
            <a:ext cx="6489954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5527" y="3348240"/>
            <a:ext cx="4901946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472" y="3642372"/>
            <a:ext cx="477773" cy="4792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5527" y="3622560"/>
            <a:ext cx="6617970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5527" y="3896880"/>
            <a:ext cx="7354061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95527" y="4171200"/>
            <a:ext cx="7175754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5527" y="4445520"/>
            <a:ext cx="1407413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7472" y="4739652"/>
            <a:ext cx="477773" cy="47928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95527" y="4719840"/>
            <a:ext cx="648462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38427" y="4719840"/>
            <a:ext cx="6070854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95527" y="4994160"/>
            <a:ext cx="1829562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319527" y="4994160"/>
            <a:ext cx="2155698" cy="5112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69664" y="4994160"/>
            <a:ext cx="1503426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67528" y="4994160"/>
            <a:ext cx="901446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27420" y="4994160"/>
            <a:ext cx="1715262" cy="5112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5527" y="5268467"/>
            <a:ext cx="3188970" cy="5112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78935" y="5268467"/>
            <a:ext cx="4318254" cy="5112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95527" y="5542788"/>
            <a:ext cx="2891790" cy="5112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74370" y="940434"/>
            <a:ext cx="7466965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635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La primera </a:t>
            </a:r>
            <a:r>
              <a:rPr dirty="0" sz="1800">
                <a:latin typeface="Arial"/>
                <a:cs typeface="Arial"/>
              </a:rPr>
              <a:t>fase </a:t>
            </a:r>
            <a:r>
              <a:rPr dirty="0" sz="1800" spc="-5">
                <a:latin typeface="Arial"/>
                <a:cs typeface="Arial"/>
              </a:rPr>
              <a:t>no tiene rango de resolución porque son datos  extraídos del NGDC correspondientes a líneas de transectos </a:t>
            </a:r>
            <a:r>
              <a:rPr dirty="0" sz="1800" spc="-10">
                <a:latin typeface="Arial"/>
                <a:cs typeface="Arial"/>
              </a:rPr>
              <a:t>de  </a:t>
            </a:r>
            <a:r>
              <a:rPr dirty="0" sz="1800" spc="-5">
                <a:latin typeface="Arial"/>
                <a:cs typeface="Arial"/>
              </a:rPr>
              <a:t>buques...". </a:t>
            </a:r>
            <a:r>
              <a:rPr dirty="0" sz="1800">
                <a:latin typeface="Arial"/>
                <a:cs typeface="Arial"/>
              </a:rPr>
              <a:t>Se </a:t>
            </a:r>
            <a:r>
              <a:rPr dirty="0" sz="1800" spc="-5">
                <a:latin typeface="Arial"/>
                <a:cs typeface="Arial"/>
              </a:rPr>
              <a:t>adicionó en </a:t>
            </a:r>
            <a:r>
              <a:rPr dirty="0" sz="1800" spc="-10">
                <a:latin typeface="Arial"/>
                <a:cs typeface="Arial"/>
              </a:rPr>
              <a:t>algunas </a:t>
            </a:r>
            <a:r>
              <a:rPr dirty="0" sz="1800" spc="-5">
                <a:latin typeface="Arial"/>
                <a:cs typeface="Arial"/>
              </a:rPr>
              <a:t>cartas datos de los </a:t>
            </a:r>
            <a:r>
              <a:rPr dirty="0" sz="1800">
                <a:latin typeface="Arial"/>
                <a:cs typeface="Arial"/>
              </a:rPr>
              <a:t>SH en </a:t>
            </a:r>
            <a:r>
              <a:rPr dirty="0" sz="1800" spc="-5">
                <a:latin typeface="Arial"/>
                <a:cs typeface="Arial"/>
              </a:rPr>
              <a:t>escala  1:300000. son datos anteriores 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1990.</a:t>
            </a:r>
            <a:endParaRPr sz="1800">
              <a:latin typeface="Arial"/>
              <a:cs typeface="Arial"/>
            </a:endParaRPr>
          </a:p>
          <a:p>
            <a:pPr marL="469900" marR="116205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La segunda </a:t>
            </a:r>
            <a:r>
              <a:rPr dirty="0" sz="1800">
                <a:latin typeface="Arial"/>
                <a:cs typeface="Arial"/>
              </a:rPr>
              <a:t>fase </a:t>
            </a:r>
            <a:r>
              <a:rPr dirty="0" sz="1800" spc="-5">
                <a:latin typeface="Arial"/>
                <a:cs typeface="Arial"/>
              </a:rPr>
              <a:t>tendría un rango de resolución </a:t>
            </a:r>
            <a:r>
              <a:rPr dirty="0" sz="1800" spc="-25">
                <a:latin typeface="Arial"/>
                <a:cs typeface="Arial"/>
              </a:rPr>
              <a:t>mayor,  </a:t>
            </a:r>
            <a:r>
              <a:rPr dirty="0" sz="1800" spc="-5">
                <a:latin typeface="Arial"/>
                <a:cs typeface="Arial"/>
              </a:rPr>
              <a:t>correspondientes a datos batimétricos entre 2010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2018.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Se necesitan recursos para terminar la primera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fase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Se necesita un esfuerzo final de los </a:t>
            </a:r>
            <a:r>
              <a:rPr dirty="0" sz="1800">
                <a:latin typeface="Arial"/>
                <a:cs typeface="Arial"/>
              </a:rPr>
              <a:t>EM </a:t>
            </a:r>
            <a:r>
              <a:rPr dirty="0" sz="1800" spc="-5">
                <a:latin typeface="Arial"/>
                <a:cs typeface="Arial"/>
              </a:rPr>
              <a:t>para terminar </a:t>
            </a:r>
            <a:r>
              <a:rPr dirty="0" sz="1800" spc="-10">
                <a:latin typeface="Arial"/>
                <a:cs typeface="Arial"/>
              </a:rPr>
              <a:t>el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proyecto</a:t>
            </a:r>
            <a:endParaRPr sz="1800">
              <a:latin typeface="Arial"/>
              <a:cs typeface="Arial"/>
            </a:endParaRPr>
          </a:p>
          <a:p>
            <a:pPr marL="469900" marR="86868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Las </a:t>
            </a:r>
            <a:r>
              <a:rPr dirty="0" sz="1800">
                <a:latin typeface="Arial"/>
                <a:cs typeface="Arial"/>
              </a:rPr>
              <a:t>cartas </a:t>
            </a:r>
            <a:r>
              <a:rPr dirty="0" sz="1800" spc="-5">
                <a:latin typeface="Arial"/>
                <a:cs typeface="Arial"/>
              </a:rPr>
              <a:t>finales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los productos de las </a:t>
            </a:r>
            <a:r>
              <a:rPr dirty="0" sz="1800">
                <a:latin typeface="Arial"/>
                <a:cs typeface="Arial"/>
              </a:rPr>
              <a:t>mismas </a:t>
            </a:r>
            <a:r>
              <a:rPr dirty="0" sz="1800" spc="-5">
                <a:latin typeface="Arial"/>
                <a:cs typeface="Arial"/>
              </a:rPr>
              <a:t>quedarán a  disponibilidad de toda la comunidad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científica</a:t>
            </a:r>
            <a:endParaRPr sz="1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5">
                <a:latin typeface="Arial"/>
                <a:cs typeface="Arial"/>
              </a:rPr>
              <a:t>La segunda </a:t>
            </a:r>
            <a:r>
              <a:rPr dirty="0" sz="1800">
                <a:latin typeface="Arial"/>
                <a:cs typeface="Arial"/>
              </a:rPr>
              <a:t>fase </a:t>
            </a:r>
            <a:r>
              <a:rPr dirty="0" sz="1800" spc="-5">
                <a:latin typeface="Arial"/>
                <a:cs typeface="Arial"/>
              </a:rPr>
              <a:t>solo iniciará con el comprometimiento de los  estados miembros en trabajar con recursos propios en caso que </a:t>
            </a:r>
            <a:r>
              <a:rPr dirty="0" sz="1800">
                <a:latin typeface="Arial"/>
                <a:cs typeface="Arial"/>
              </a:rPr>
              <a:t>COI  </a:t>
            </a:r>
            <a:r>
              <a:rPr dirty="0" sz="1800" spc="-5">
                <a:latin typeface="Arial"/>
                <a:cs typeface="Arial"/>
              </a:rPr>
              <a:t>no suministre recursos. </a:t>
            </a:r>
            <a:r>
              <a:rPr dirty="0" sz="1800">
                <a:latin typeface="Arial"/>
                <a:cs typeface="Arial"/>
              </a:rPr>
              <a:t>Esta fase está </a:t>
            </a:r>
            <a:r>
              <a:rPr dirty="0" sz="1800" spc="-5">
                <a:latin typeface="Arial"/>
                <a:cs typeface="Arial"/>
              </a:rPr>
              <a:t>abierta para que </a:t>
            </a:r>
            <a:r>
              <a:rPr dirty="0" sz="1800">
                <a:latin typeface="Arial"/>
                <a:cs typeface="Arial"/>
              </a:rPr>
              <a:t>más EM </a:t>
            </a:r>
            <a:r>
              <a:rPr dirty="0" sz="1800" spc="-5">
                <a:latin typeface="Arial"/>
                <a:cs typeface="Arial"/>
              </a:rPr>
              <a:t>se  involucren.</a:t>
            </a:r>
            <a:endParaRPr sz="1800">
              <a:latin typeface="Arial"/>
              <a:cs typeface="Arial"/>
            </a:endParaRPr>
          </a:p>
          <a:p>
            <a:pPr marL="469900" marR="15557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993900" algn="l"/>
              </a:tabLst>
            </a:pPr>
            <a:r>
              <a:rPr dirty="0" sz="1800" spc="-5">
                <a:latin typeface="Arial"/>
                <a:cs typeface="Arial"/>
              </a:rPr>
              <a:t>Se agradece a la Secretaria de México por la gestión de las  reuniones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por	vídeoconferencias, a Jennifer Jenks de </a:t>
            </a:r>
            <a:r>
              <a:rPr dirty="0" sz="1800">
                <a:latin typeface="Arial"/>
                <a:cs typeface="Arial"/>
              </a:rPr>
              <a:t>NOAA </a:t>
            </a:r>
            <a:r>
              <a:rPr dirty="0" sz="1800" spc="-5">
                <a:latin typeface="Arial"/>
                <a:cs typeface="Arial"/>
              </a:rPr>
              <a:t>por  actualizar la página </a:t>
            </a:r>
            <a:r>
              <a:rPr dirty="0" sz="1800" spc="-15">
                <a:latin typeface="Arial"/>
                <a:cs typeface="Arial"/>
              </a:rPr>
              <a:t>web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a la Presidente de MACHC por </a:t>
            </a:r>
            <a:r>
              <a:rPr dirty="0" sz="1800" spc="-10">
                <a:latin typeface="Arial"/>
                <a:cs typeface="Arial"/>
              </a:rPr>
              <a:t>apoyar </a:t>
            </a:r>
            <a:r>
              <a:rPr dirty="0" sz="1800" spc="-5">
                <a:latin typeface="Arial"/>
                <a:cs typeface="Arial"/>
              </a:rPr>
              <a:t>la  continuación del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proyecto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69976" y="188976"/>
            <a:ext cx="4361688" cy="5715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283588" y="325882"/>
            <a:ext cx="1393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nc</a:t>
            </a:r>
            <a:r>
              <a:rPr dirty="0" sz="1800" spc="-1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us</a:t>
            </a:r>
            <a:r>
              <a:rPr dirty="0" sz="1800" spc="-1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67512" y="224027"/>
            <a:ext cx="390144" cy="51206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69391" y="175260"/>
            <a:ext cx="861821" cy="74752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59079" y="248538"/>
            <a:ext cx="4597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VII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11123" y="836675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 h="0">
                <a:moveTo>
                  <a:pt x="0" y="0"/>
                </a:moveTo>
                <a:lnTo>
                  <a:pt x="4320540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4135" rIns="0" bIns="0" rtlCol="0" vert="horz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dirty="0" spc="-5"/>
              <a:t>En nombre del INEGI, </a:t>
            </a:r>
            <a:r>
              <a:rPr dirty="0"/>
              <a:t>SEMAR </a:t>
            </a:r>
            <a:r>
              <a:rPr dirty="0" spc="-5"/>
              <a:t>de  </a:t>
            </a:r>
            <a:r>
              <a:rPr dirty="0"/>
              <a:t>MX, DHN VE, Suriname, Holanda</a:t>
            </a:r>
            <a:r>
              <a:rPr dirty="0" spc="-145"/>
              <a:t> </a:t>
            </a:r>
            <a:r>
              <a:rPr dirty="0"/>
              <a:t>y  </a:t>
            </a:r>
            <a:r>
              <a:rPr dirty="0" spc="-5"/>
              <a:t>SH</a:t>
            </a:r>
            <a:r>
              <a:rPr dirty="0"/>
              <a:t> </a:t>
            </a:r>
            <a:r>
              <a:rPr dirty="0" spc="-5"/>
              <a:t>Colombia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0716" y="3622294"/>
            <a:ext cx="37299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latin typeface="Arial"/>
                <a:cs typeface="Arial"/>
              </a:rPr>
              <a:t>!MUCHAS</a:t>
            </a:r>
            <a:r>
              <a:rPr dirty="0" sz="3000" spc="-7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GRACIAS¡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6883" y="1412747"/>
            <a:ext cx="6836664" cy="435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23158" y="5954369"/>
            <a:ext cx="2633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CO, </a:t>
            </a:r>
            <a:r>
              <a:rPr dirty="0" sz="1800" spc="-15">
                <a:latin typeface="Calibri"/>
                <a:cs typeface="Calibri"/>
              </a:rPr>
              <a:t>CU, </a:t>
            </a:r>
            <a:r>
              <a:rPr dirty="0" sz="1800" spc="-5">
                <a:latin typeface="Calibri"/>
                <a:cs typeface="Calibri"/>
              </a:rPr>
              <a:t>CR, </a:t>
            </a:r>
            <a:r>
              <a:rPr dirty="0" sz="1800">
                <a:latin typeface="Calibri"/>
                <a:cs typeface="Calibri"/>
              </a:rPr>
              <a:t>MX, </a:t>
            </a:r>
            <a:r>
              <a:rPr dirty="0" sz="1800" spc="-20">
                <a:latin typeface="Calibri"/>
                <a:cs typeface="Calibri"/>
              </a:rPr>
              <a:t>ND, </a:t>
            </a:r>
            <a:r>
              <a:rPr dirty="0" sz="1800" spc="-5">
                <a:latin typeface="Calibri"/>
                <a:cs typeface="Calibri"/>
              </a:rPr>
              <a:t>SR </a:t>
            </a:r>
            <a:r>
              <a:rPr dirty="0" sz="1800">
                <a:latin typeface="Calibri"/>
                <a:cs typeface="Calibri"/>
              </a:rPr>
              <a:t>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871" y="172212"/>
            <a:ext cx="5586996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4424" y="201168"/>
            <a:ext cx="498347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8224" y="175260"/>
            <a:ext cx="526554" cy="747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57911" y="248488"/>
            <a:ext cx="124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5286" y="308864"/>
            <a:ext cx="72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IBCCA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871" y="172212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4424" y="201168"/>
            <a:ext cx="498347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759" y="175260"/>
            <a:ext cx="526554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55447" y="248488"/>
            <a:ext cx="124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286" y="308864"/>
            <a:ext cx="724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IBCCA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0347" y="768095"/>
            <a:ext cx="6006084" cy="5224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763" y="3483864"/>
            <a:ext cx="577596" cy="57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3283" y="3599434"/>
            <a:ext cx="346710" cy="346710"/>
          </a:xfrm>
          <a:custGeom>
            <a:avLst/>
            <a:gdLst/>
            <a:ahLst/>
            <a:cxnLst/>
            <a:rect l="l" t="t" r="r" b="b"/>
            <a:pathLst>
              <a:path w="346709" h="346710">
                <a:moveTo>
                  <a:pt x="0" y="173227"/>
                </a:moveTo>
                <a:lnTo>
                  <a:pt x="6190" y="219309"/>
                </a:lnTo>
                <a:lnTo>
                  <a:pt x="23658" y="260698"/>
                </a:lnTo>
                <a:lnTo>
                  <a:pt x="50753" y="295751"/>
                </a:lnTo>
                <a:lnTo>
                  <a:pt x="85823" y="322824"/>
                </a:lnTo>
                <a:lnTo>
                  <a:pt x="127216" y="340274"/>
                </a:lnTo>
                <a:lnTo>
                  <a:pt x="173278" y="346455"/>
                </a:lnTo>
                <a:lnTo>
                  <a:pt x="219341" y="340274"/>
                </a:lnTo>
                <a:lnTo>
                  <a:pt x="260733" y="322824"/>
                </a:lnTo>
                <a:lnTo>
                  <a:pt x="295803" y="295751"/>
                </a:lnTo>
                <a:lnTo>
                  <a:pt x="322898" y="260698"/>
                </a:lnTo>
                <a:lnTo>
                  <a:pt x="340367" y="219309"/>
                </a:lnTo>
                <a:lnTo>
                  <a:pt x="346557" y="173227"/>
                </a:lnTo>
                <a:lnTo>
                  <a:pt x="340367" y="127146"/>
                </a:lnTo>
                <a:lnTo>
                  <a:pt x="322898" y="85757"/>
                </a:lnTo>
                <a:lnTo>
                  <a:pt x="295803" y="50704"/>
                </a:lnTo>
                <a:lnTo>
                  <a:pt x="260733" y="23631"/>
                </a:lnTo>
                <a:lnTo>
                  <a:pt x="219341" y="6181"/>
                </a:lnTo>
                <a:lnTo>
                  <a:pt x="173278" y="0"/>
                </a:lnTo>
                <a:lnTo>
                  <a:pt x="127216" y="6181"/>
                </a:lnTo>
                <a:lnTo>
                  <a:pt x="85823" y="23631"/>
                </a:lnTo>
                <a:lnTo>
                  <a:pt x="50753" y="50704"/>
                </a:lnTo>
                <a:lnTo>
                  <a:pt x="23658" y="85757"/>
                </a:lnTo>
                <a:lnTo>
                  <a:pt x="6190" y="127146"/>
                </a:lnTo>
                <a:lnTo>
                  <a:pt x="0" y="17322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9162" y="2876169"/>
            <a:ext cx="380644" cy="589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19555" y="3622547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150113" y="0"/>
                </a:moveTo>
                <a:lnTo>
                  <a:pt x="102666" y="7650"/>
                </a:lnTo>
                <a:lnTo>
                  <a:pt x="61458" y="28956"/>
                </a:lnTo>
                <a:lnTo>
                  <a:pt x="28963" y="61447"/>
                </a:lnTo>
                <a:lnTo>
                  <a:pt x="7652" y="102656"/>
                </a:lnTo>
                <a:lnTo>
                  <a:pt x="0" y="150113"/>
                </a:lnTo>
                <a:lnTo>
                  <a:pt x="7652" y="197571"/>
                </a:lnTo>
                <a:lnTo>
                  <a:pt x="28963" y="238780"/>
                </a:lnTo>
                <a:lnTo>
                  <a:pt x="61458" y="271272"/>
                </a:lnTo>
                <a:lnTo>
                  <a:pt x="102666" y="292577"/>
                </a:lnTo>
                <a:lnTo>
                  <a:pt x="150113" y="300227"/>
                </a:lnTo>
                <a:lnTo>
                  <a:pt x="197561" y="292577"/>
                </a:lnTo>
                <a:lnTo>
                  <a:pt x="238769" y="271272"/>
                </a:lnTo>
                <a:lnTo>
                  <a:pt x="271264" y="238780"/>
                </a:lnTo>
                <a:lnTo>
                  <a:pt x="292575" y="197571"/>
                </a:lnTo>
                <a:lnTo>
                  <a:pt x="300228" y="150113"/>
                </a:lnTo>
                <a:lnTo>
                  <a:pt x="292575" y="102656"/>
                </a:lnTo>
                <a:lnTo>
                  <a:pt x="271264" y="61447"/>
                </a:lnTo>
                <a:lnTo>
                  <a:pt x="238769" y="28956"/>
                </a:lnTo>
                <a:lnTo>
                  <a:pt x="197561" y="7650"/>
                </a:lnTo>
                <a:lnTo>
                  <a:pt x="150113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1816" y="3932301"/>
            <a:ext cx="194310" cy="307340"/>
          </a:xfrm>
          <a:custGeom>
            <a:avLst/>
            <a:gdLst/>
            <a:ahLst/>
            <a:cxnLst/>
            <a:rect l="l" t="t" r="r" b="b"/>
            <a:pathLst>
              <a:path w="194309" h="307339">
                <a:moveTo>
                  <a:pt x="11887" y="264160"/>
                </a:moveTo>
                <a:lnTo>
                  <a:pt x="6616" y="264160"/>
                </a:lnTo>
                <a:lnTo>
                  <a:pt x="5892" y="265430"/>
                </a:lnTo>
                <a:lnTo>
                  <a:pt x="5232" y="265430"/>
                </a:lnTo>
                <a:lnTo>
                  <a:pt x="4063" y="266700"/>
                </a:lnTo>
                <a:lnTo>
                  <a:pt x="3517" y="267970"/>
                </a:lnTo>
                <a:lnTo>
                  <a:pt x="3009" y="269240"/>
                </a:lnTo>
                <a:lnTo>
                  <a:pt x="520" y="274320"/>
                </a:lnTo>
                <a:lnTo>
                  <a:pt x="88" y="275590"/>
                </a:lnTo>
                <a:lnTo>
                  <a:pt x="507" y="278130"/>
                </a:lnTo>
                <a:lnTo>
                  <a:pt x="1346" y="279400"/>
                </a:lnTo>
                <a:lnTo>
                  <a:pt x="2755" y="279400"/>
                </a:lnTo>
                <a:lnTo>
                  <a:pt x="63220" y="307340"/>
                </a:lnTo>
                <a:lnTo>
                  <a:pt x="65125" y="307340"/>
                </a:lnTo>
                <a:lnTo>
                  <a:pt x="65811" y="306070"/>
                </a:lnTo>
                <a:lnTo>
                  <a:pt x="66179" y="304800"/>
                </a:lnTo>
                <a:lnTo>
                  <a:pt x="66560" y="304800"/>
                </a:lnTo>
                <a:lnTo>
                  <a:pt x="67259" y="302260"/>
                </a:lnTo>
                <a:lnTo>
                  <a:pt x="67437" y="302260"/>
                </a:lnTo>
                <a:lnTo>
                  <a:pt x="67716" y="300990"/>
                </a:lnTo>
                <a:lnTo>
                  <a:pt x="67805" y="299720"/>
                </a:lnTo>
                <a:lnTo>
                  <a:pt x="67284" y="299720"/>
                </a:lnTo>
                <a:lnTo>
                  <a:pt x="10007" y="273050"/>
                </a:lnTo>
                <a:lnTo>
                  <a:pt x="81229" y="273050"/>
                </a:lnTo>
                <a:lnTo>
                  <a:pt x="81470" y="271780"/>
                </a:lnTo>
                <a:lnTo>
                  <a:pt x="81826" y="271780"/>
                </a:lnTo>
                <a:lnTo>
                  <a:pt x="81940" y="270510"/>
                </a:lnTo>
                <a:lnTo>
                  <a:pt x="82016" y="269240"/>
                </a:lnTo>
                <a:lnTo>
                  <a:pt x="81724" y="269240"/>
                </a:lnTo>
                <a:lnTo>
                  <a:pt x="81534" y="267970"/>
                </a:lnTo>
                <a:lnTo>
                  <a:pt x="80341" y="266700"/>
                </a:lnTo>
                <a:lnTo>
                  <a:pt x="68008" y="266700"/>
                </a:lnTo>
                <a:lnTo>
                  <a:pt x="11887" y="264160"/>
                </a:lnTo>
                <a:close/>
              </a:path>
              <a:path w="194309" h="307339">
                <a:moveTo>
                  <a:pt x="80911" y="273050"/>
                </a:moveTo>
                <a:lnTo>
                  <a:pt x="10032" y="273050"/>
                </a:lnTo>
                <a:lnTo>
                  <a:pt x="77571" y="276860"/>
                </a:lnTo>
                <a:lnTo>
                  <a:pt x="79095" y="276860"/>
                </a:lnTo>
                <a:lnTo>
                  <a:pt x="79971" y="275590"/>
                </a:lnTo>
                <a:lnTo>
                  <a:pt x="80263" y="274320"/>
                </a:lnTo>
                <a:lnTo>
                  <a:pt x="80911" y="273050"/>
                </a:lnTo>
                <a:close/>
              </a:path>
              <a:path w="194309" h="307339">
                <a:moveTo>
                  <a:pt x="35940" y="208280"/>
                </a:moveTo>
                <a:lnTo>
                  <a:pt x="31534" y="208280"/>
                </a:lnTo>
                <a:lnTo>
                  <a:pt x="30797" y="209550"/>
                </a:lnTo>
                <a:lnTo>
                  <a:pt x="30492" y="209550"/>
                </a:lnTo>
                <a:lnTo>
                  <a:pt x="27635" y="215900"/>
                </a:lnTo>
                <a:lnTo>
                  <a:pt x="27241" y="217170"/>
                </a:lnTo>
                <a:lnTo>
                  <a:pt x="26974" y="217170"/>
                </a:lnTo>
                <a:lnTo>
                  <a:pt x="26746" y="219710"/>
                </a:lnTo>
                <a:lnTo>
                  <a:pt x="26949" y="220980"/>
                </a:lnTo>
                <a:lnTo>
                  <a:pt x="27127" y="220980"/>
                </a:lnTo>
                <a:lnTo>
                  <a:pt x="27457" y="222250"/>
                </a:lnTo>
                <a:lnTo>
                  <a:pt x="27952" y="222250"/>
                </a:lnTo>
                <a:lnTo>
                  <a:pt x="28460" y="223520"/>
                </a:lnTo>
                <a:lnTo>
                  <a:pt x="29121" y="224790"/>
                </a:lnTo>
                <a:lnTo>
                  <a:pt x="29959" y="224790"/>
                </a:lnTo>
                <a:lnTo>
                  <a:pt x="68122" y="266700"/>
                </a:lnTo>
                <a:lnTo>
                  <a:pt x="80341" y="266700"/>
                </a:lnTo>
                <a:lnTo>
                  <a:pt x="35026" y="218440"/>
                </a:lnTo>
                <a:lnTo>
                  <a:pt x="57831" y="218440"/>
                </a:lnTo>
                <a:lnTo>
                  <a:pt x="35940" y="208280"/>
                </a:lnTo>
                <a:close/>
              </a:path>
              <a:path w="194309" h="307339">
                <a:moveTo>
                  <a:pt x="57831" y="218440"/>
                </a:moveTo>
                <a:lnTo>
                  <a:pt x="35077" y="218440"/>
                </a:lnTo>
                <a:lnTo>
                  <a:pt x="92354" y="245110"/>
                </a:lnTo>
                <a:lnTo>
                  <a:pt x="93967" y="245110"/>
                </a:lnTo>
                <a:lnTo>
                  <a:pt x="94284" y="243840"/>
                </a:lnTo>
                <a:lnTo>
                  <a:pt x="94627" y="243840"/>
                </a:lnTo>
                <a:lnTo>
                  <a:pt x="95338" y="242570"/>
                </a:lnTo>
                <a:lnTo>
                  <a:pt x="95719" y="241300"/>
                </a:lnTo>
                <a:lnTo>
                  <a:pt x="96126" y="241300"/>
                </a:lnTo>
                <a:lnTo>
                  <a:pt x="96570" y="240030"/>
                </a:lnTo>
                <a:lnTo>
                  <a:pt x="96850" y="238760"/>
                </a:lnTo>
                <a:lnTo>
                  <a:pt x="96939" y="237490"/>
                </a:lnTo>
                <a:lnTo>
                  <a:pt x="96608" y="237490"/>
                </a:lnTo>
                <a:lnTo>
                  <a:pt x="96405" y="236220"/>
                </a:lnTo>
                <a:lnTo>
                  <a:pt x="96138" y="236220"/>
                </a:lnTo>
                <a:lnTo>
                  <a:pt x="57831" y="218440"/>
                </a:lnTo>
                <a:close/>
              </a:path>
              <a:path w="194309" h="307339">
                <a:moveTo>
                  <a:pt x="89700" y="166370"/>
                </a:moveTo>
                <a:lnTo>
                  <a:pt x="78244" y="166370"/>
                </a:lnTo>
                <a:lnTo>
                  <a:pt x="75552" y="167640"/>
                </a:lnTo>
                <a:lnTo>
                  <a:pt x="73050" y="168910"/>
                </a:lnTo>
                <a:lnTo>
                  <a:pt x="70726" y="171450"/>
                </a:lnTo>
                <a:lnTo>
                  <a:pt x="68414" y="172720"/>
                </a:lnTo>
                <a:lnTo>
                  <a:pt x="66420" y="175260"/>
                </a:lnTo>
                <a:lnTo>
                  <a:pt x="63195" y="182880"/>
                </a:lnTo>
                <a:lnTo>
                  <a:pt x="62369" y="185420"/>
                </a:lnTo>
                <a:lnTo>
                  <a:pt x="62179" y="191770"/>
                </a:lnTo>
                <a:lnTo>
                  <a:pt x="62776" y="195580"/>
                </a:lnTo>
                <a:lnTo>
                  <a:pt x="65341" y="200660"/>
                </a:lnTo>
                <a:lnTo>
                  <a:pt x="67309" y="204470"/>
                </a:lnTo>
                <a:lnTo>
                  <a:pt x="72605" y="208280"/>
                </a:lnTo>
                <a:lnTo>
                  <a:pt x="75882" y="210820"/>
                </a:lnTo>
                <a:lnTo>
                  <a:pt x="79794" y="213360"/>
                </a:lnTo>
                <a:lnTo>
                  <a:pt x="83908" y="214630"/>
                </a:lnTo>
                <a:lnTo>
                  <a:pt x="87744" y="215900"/>
                </a:lnTo>
                <a:lnTo>
                  <a:pt x="91312" y="215900"/>
                </a:lnTo>
                <a:lnTo>
                  <a:pt x="94868" y="217170"/>
                </a:lnTo>
                <a:lnTo>
                  <a:pt x="98120" y="217170"/>
                </a:lnTo>
                <a:lnTo>
                  <a:pt x="104025" y="214630"/>
                </a:lnTo>
                <a:lnTo>
                  <a:pt x="106679" y="213360"/>
                </a:lnTo>
                <a:lnTo>
                  <a:pt x="111404" y="208280"/>
                </a:lnTo>
                <a:lnTo>
                  <a:pt x="94741" y="208280"/>
                </a:lnTo>
                <a:lnTo>
                  <a:pt x="90220" y="207010"/>
                </a:lnTo>
                <a:lnTo>
                  <a:pt x="87833" y="205740"/>
                </a:lnTo>
                <a:lnTo>
                  <a:pt x="85305" y="204470"/>
                </a:lnTo>
                <a:lnTo>
                  <a:pt x="86520" y="201930"/>
                </a:lnTo>
                <a:lnTo>
                  <a:pt x="79184" y="201930"/>
                </a:lnTo>
                <a:lnTo>
                  <a:pt x="77355" y="200660"/>
                </a:lnTo>
                <a:lnTo>
                  <a:pt x="69646" y="186690"/>
                </a:lnTo>
                <a:lnTo>
                  <a:pt x="70103" y="184150"/>
                </a:lnTo>
                <a:lnTo>
                  <a:pt x="72961" y="179070"/>
                </a:lnTo>
                <a:lnTo>
                  <a:pt x="75628" y="176530"/>
                </a:lnTo>
                <a:lnTo>
                  <a:pt x="82524" y="173990"/>
                </a:lnTo>
                <a:lnTo>
                  <a:pt x="99669" y="173990"/>
                </a:lnTo>
                <a:lnTo>
                  <a:pt x="99745" y="172720"/>
                </a:lnTo>
                <a:lnTo>
                  <a:pt x="99250" y="171450"/>
                </a:lnTo>
                <a:lnTo>
                  <a:pt x="98475" y="170180"/>
                </a:lnTo>
                <a:lnTo>
                  <a:pt x="97154" y="170180"/>
                </a:lnTo>
                <a:lnTo>
                  <a:pt x="95643" y="168910"/>
                </a:lnTo>
                <a:lnTo>
                  <a:pt x="89700" y="166370"/>
                </a:lnTo>
                <a:close/>
              </a:path>
              <a:path w="194309" h="307339">
                <a:moveTo>
                  <a:pt x="117919" y="181610"/>
                </a:moveTo>
                <a:lnTo>
                  <a:pt x="112064" y="181610"/>
                </a:lnTo>
                <a:lnTo>
                  <a:pt x="112039" y="184150"/>
                </a:lnTo>
                <a:lnTo>
                  <a:pt x="111683" y="187960"/>
                </a:lnTo>
                <a:lnTo>
                  <a:pt x="111391" y="189230"/>
                </a:lnTo>
                <a:lnTo>
                  <a:pt x="110959" y="191770"/>
                </a:lnTo>
                <a:lnTo>
                  <a:pt x="110515" y="193040"/>
                </a:lnTo>
                <a:lnTo>
                  <a:pt x="96875" y="208280"/>
                </a:lnTo>
                <a:lnTo>
                  <a:pt x="111404" y="208280"/>
                </a:lnTo>
                <a:lnTo>
                  <a:pt x="113449" y="205740"/>
                </a:lnTo>
                <a:lnTo>
                  <a:pt x="116204" y="199390"/>
                </a:lnTo>
                <a:lnTo>
                  <a:pt x="116992" y="196850"/>
                </a:lnTo>
                <a:lnTo>
                  <a:pt x="117563" y="195580"/>
                </a:lnTo>
                <a:lnTo>
                  <a:pt x="118122" y="193040"/>
                </a:lnTo>
                <a:lnTo>
                  <a:pt x="118554" y="191770"/>
                </a:lnTo>
                <a:lnTo>
                  <a:pt x="119087" y="187960"/>
                </a:lnTo>
                <a:lnTo>
                  <a:pt x="119227" y="186690"/>
                </a:lnTo>
                <a:lnTo>
                  <a:pt x="119189" y="184150"/>
                </a:lnTo>
                <a:lnTo>
                  <a:pt x="118872" y="182880"/>
                </a:lnTo>
                <a:lnTo>
                  <a:pt x="118376" y="182880"/>
                </a:lnTo>
                <a:lnTo>
                  <a:pt x="117919" y="181610"/>
                </a:lnTo>
                <a:close/>
              </a:path>
              <a:path w="194309" h="307339">
                <a:moveTo>
                  <a:pt x="99669" y="173990"/>
                </a:moveTo>
                <a:lnTo>
                  <a:pt x="82524" y="173990"/>
                </a:lnTo>
                <a:lnTo>
                  <a:pt x="86423" y="175260"/>
                </a:lnTo>
                <a:lnTo>
                  <a:pt x="90766" y="177800"/>
                </a:lnTo>
                <a:lnTo>
                  <a:pt x="79184" y="201930"/>
                </a:lnTo>
                <a:lnTo>
                  <a:pt x="86520" y="201930"/>
                </a:lnTo>
                <a:lnTo>
                  <a:pt x="99275" y="175260"/>
                </a:lnTo>
                <a:lnTo>
                  <a:pt x="99669" y="173990"/>
                </a:lnTo>
                <a:close/>
              </a:path>
              <a:path w="194309" h="307339">
                <a:moveTo>
                  <a:pt x="115633" y="180340"/>
                </a:moveTo>
                <a:lnTo>
                  <a:pt x="112471" y="180340"/>
                </a:lnTo>
                <a:lnTo>
                  <a:pt x="112166" y="181610"/>
                </a:lnTo>
                <a:lnTo>
                  <a:pt x="116243" y="181610"/>
                </a:lnTo>
                <a:lnTo>
                  <a:pt x="115633" y="180340"/>
                </a:lnTo>
                <a:close/>
              </a:path>
              <a:path w="194309" h="307339">
                <a:moveTo>
                  <a:pt x="50838" y="157480"/>
                </a:moveTo>
                <a:lnTo>
                  <a:pt x="48577" y="157480"/>
                </a:lnTo>
                <a:lnTo>
                  <a:pt x="47790" y="158750"/>
                </a:lnTo>
                <a:lnTo>
                  <a:pt x="47370" y="160020"/>
                </a:lnTo>
                <a:lnTo>
                  <a:pt x="46926" y="160020"/>
                </a:lnTo>
                <a:lnTo>
                  <a:pt x="46266" y="161290"/>
                </a:lnTo>
                <a:lnTo>
                  <a:pt x="45859" y="162560"/>
                </a:lnTo>
                <a:lnTo>
                  <a:pt x="45656" y="165100"/>
                </a:lnTo>
                <a:lnTo>
                  <a:pt x="45897" y="166370"/>
                </a:lnTo>
                <a:lnTo>
                  <a:pt x="46367" y="166370"/>
                </a:lnTo>
                <a:lnTo>
                  <a:pt x="54635" y="179070"/>
                </a:lnTo>
                <a:lnTo>
                  <a:pt x="55156" y="180340"/>
                </a:lnTo>
                <a:lnTo>
                  <a:pt x="56680" y="180340"/>
                </a:lnTo>
                <a:lnTo>
                  <a:pt x="57302" y="179070"/>
                </a:lnTo>
                <a:lnTo>
                  <a:pt x="57962" y="177800"/>
                </a:lnTo>
                <a:lnTo>
                  <a:pt x="58280" y="176530"/>
                </a:lnTo>
                <a:lnTo>
                  <a:pt x="58521" y="176530"/>
                </a:lnTo>
                <a:lnTo>
                  <a:pt x="58839" y="175260"/>
                </a:lnTo>
                <a:lnTo>
                  <a:pt x="58966" y="173990"/>
                </a:lnTo>
                <a:lnTo>
                  <a:pt x="58724" y="173990"/>
                </a:lnTo>
                <a:lnTo>
                  <a:pt x="58572" y="172720"/>
                </a:lnTo>
                <a:lnTo>
                  <a:pt x="58356" y="172720"/>
                </a:lnTo>
                <a:lnTo>
                  <a:pt x="50838" y="157480"/>
                </a:lnTo>
                <a:close/>
              </a:path>
              <a:path w="194309" h="307339">
                <a:moveTo>
                  <a:pt x="139547" y="143510"/>
                </a:moveTo>
                <a:lnTo>
                  <a:pt x="82422" y="143510"/>
                </a:lnTo>
                <a:lnTo>
                  <a:pt x="82168" y="144780"/>
                </a:lnTo>
                <a:lnTo>
                  <a:pt x="81546" y="144780"/>
                </a:lnTo>
                <a:lnTo>
                  <a:pt x="80822" y="146050"/>
                </a:lnTo>
                <a:lnTo>
                  <a:pt x="80378" y="147320"/>
                </a:lnTo>
                <a:lnTo>
                  <a:pt x="79870" y="148590"/>
                </a:lnTo>
                <a:lnTo>
                  <a:pt x="79501" y="149860"/>
                </a:lnTo>
                <a:lnTo>
                  <a:pt x="108635" y="149860"/>
                </a:lnTo>
                <a:lnTo>
                  <a:pt x="124574" y="173990"/>
                </a:lnTo>
                <a:lnTo>
                  <a:pt x="124891" y="175260"/>
                </a:lnTo>
                <a:lnTo>
                  <a:pt x="126517" y="175260"/>
                </a:lnTo>
                <a:lnTo>
                  <a:pt x="126872" y="173990"/>
                </a:lnTo>
                <a:lnTo>
                  <a:pt x="127622" y="172720"/>
                </a:lnTo>
                <a:lnTo>
                  <a:pt x="128028" y="172720"/>
                </a:lnTo>
                <a:lnTo>
                  <a:pt x="128930" y="170180"/>
                </a:lnTo>
                <a:lnTo>
                  <a:pt x="129260" y="170180"/>
                </a:lnTo>
                <a:lnTo>
                  <a:pt x="129476" y="168910"/>
                </a:lnTo>
                <a:lnTo>
                  <a:pt x="129692" y="168910"/>
                </a:lnTo>
                <a:lnTo>
                  <a:pt x="129819" y="167640"/>
                </a:lnTo>
                <a:lnTo>
                  <a:pt x="129895" y="166370"/>
                </a:lnTo>
                <a:lnTo>
                  <a:pt x="129552" y="166370"/>
                </a:lnTo>
                <a:lnTo>
                  <a:pt x="116395" y="146050"/>
                </a:lnTo>
                <a:lnTo>
                  <a:pt x="139547" y="143510"/>
                </a:lnTo>
                <a:close/>
              </a:path>
              <a:path w="194309" h="307339">
                <a:moveTo>
                  <a:pt x="108635" y="149860"/>
                </a:moveTo>
                <a:lnTo>
                  <a:pt x="79260" y="149860"/>
                </a:lnTo>
                <a:lnTo>
                  <a:pt x="79019" y="151130"/>
                </a:lnTo>
                <a:lnTo>
                  <a:pt x="79070" y="152400"/>
                </a:lnTo>
                <a:lnTo>
                  <a:pt x="80987" y="152400"/>
                </a:lnTo>
                <a:lnTo>
                  <a:pt x="108635" y="149860"/>
                </a:lnTo>
                <a:close/>
              </a:path>
              <a:path w="194309" h="307339">
                <a:moveTo>
                  <a:pt x="98780" y="114300"/>
                </a:moveTo>
                <a:lnTo>
                  <a:pt x="96100" y="114300"/>
                </a:lnTo>
                <a:lnTo>
                  <a:pt x="94983" y="116840"/>
                </a:lnTo>
                <a:lnTo>
                  <a:pt x="94526" y="116840"/>
                </a:lnTo>
                <a:lnTo>
                  <a:pt x="94094" y="118110"/>
                </a:lnTo>
                <a:lnTo>
                  <a:pt x="93408" y="119380"/>
                </a:lnTo>
                <a:lnTo>
                  <a:pt x="93294" y="120650"/>
                </a:lnTo>
                <a:lnTo>
                  <a:pt x="93306" y="121920"/>
                </a:lnTo>
                <a:lnTo>
                  <a:pt x="93738" y="121920"/>
                </a:lnTo>
                <a:lnTo>
                  <a:pt x="105778" y="140970"/>
                </a:lnTo>
                <a:lnTo>
                  <a:pt x="83997" y="143510"/>
                </a:lnTo>
                <a:lnTo>
                  <a:pt x="141516" y="143510"/>
                </a:lnTo>
                <a:lnTo>
                  <a:pt x="141820" y="142240"/>
                </a:lnTo>
                <a:lnTo>
                  <a:pt x="142151" y="142240"/>
                </a:lnTo>
                <a:lnTo>
                  <a:pt x="142481" y="140970"/>
                </a:lnTo>
                <a:lnTo>
                  <a:pt x="142875" y="140970"/>
                </a:lnTo>
                <a:lnTo>
                  <a:pt x="143840" y="138430"/>
                </a:lnTo>
                <a:lnTo>
                  <a:pt x="113715" y="138430"/>
                </a:lnTo>
                <a:lnTo>
                  <a:pt x="98780" y="114300"/>
                </a:lnTo>
                <a:close/>
              </a:path>
              <a:path w="194309" h="307339">
                <a:moveTo>
                  <a:pt x="144614" y="134620"/>
                </a:moveTo>
                <a:lnTo>
                  <a:pt x="142735" y="134620"/>
                </a:lnTo>
                <a:lnTo>
                  <a:pt x="113715" y="138430"/>
                </a:lnTo>
                <a:lnTo>
                  <a:pt x="143840" y="138430"/>
                </a:lnTo>
                <a:lnTo>
                  <a:pt x="144195" y="137160"/>
                </a:lnTo>
                <a:lnTo>
                  <a:pt x="144411" y="137160"/>
                </a:lnTo>
                <a:lnTo>
                  <a:pt x="144640" y="135890"/>
                </a:lnTo>
                <a:lnTo>
                  <a:pt x="144614" y="134620"/>
                </a:lnTo>
                <a:close/>
              </a:path>
              <a:path w="194309" h="307339">
                <a:moveTo>
                  <a:pt x="106578" y="95250"/>
                </a:moveTo>
                <a:lnTo>
                  <a:pt x="105295" y="95250"/>
                </a:lnTo>
                <a:lnTo>
                  <a:pt x="104749" y="96520"/>
                </a:lnTo>
                <a:lnTo>
                  <a:pt x="104444" y="96520"/>
                </a:lnTo>
                <a:lnTo>
                  <a:pt x="103809" y="97790"/>
                </a:lnTo>
                <a:lnTo>
                  <a:pt x="103454" y="97790"/>
                </a:lnTo>
                <a:lnTo>
                  <a:pt x="102679" y="100330"/>
                </a:lnTo>
                <a:lnTo>
                  <a:pt x="102400" y="100330"/>
                </a:lnTo>
                <a:lnTo>
                  <a:pt x="102222" y="101600"/>
                </a:lnTo>
                <a:lnTo>
                  <a:pt x="101930" y="101600"/>
                </a:lnTo>
                <a:lnTo>
                  <a:pt x="101904" y="102870"/>
                </a:lnTo>
                <a:lnTo>
                  <a:pt x="102260" y="104140"/>
                </a:lnTo>
                <a:lnTo>
                  <a:pt x="102692" y="104140"/>
                </a:lnTo>
                <a:lnTo>
                  <a:pt x="148488" y="125730"/>
                </a:lnTo>
                <a:lnTo>
                  <a:pt x="149225" y="125730"/>
                </a:lnTo>
                <a:lnTo>
                  <a:pt x="149478" y="124460"/>
                </a:lnTo>
                <a:lnTo>
                  <a:pt x="150355" y="124460"/>
                </a:lnTo>
                <a:lnTo>
                  <a:pt x="150990" y="123190"/>
                </a:lnTo>
                <a:lnTo>
                  <a:pt x="151345" y="121920"/>
                </a:lnTo>
                <a:lnTo>
                  <a:pt x="151714" y="121920"/>
                </a:lnTo>
                <a:lnTo>
                  <a:pt x="152107" y="120650"/>
                </a:lnTo>
                <a:lnTo>
                  <a:pt x="152577" y="119380"/>
                </a:lnTo>
                <a:lnTo>
                  <a:pt x="152768" y="119380"/>
                </a:lnTo>
                <a:lnTo>
                  <a:pt x="152882" y="118110"/>
                </a:lnTo>
                <a:lnTo>
                  <a:pt x="152819" y="116840"/>
                </a:lnTo>
                <a:lnTo>
                  <a:pt x="152107" y="116840"/>
                </a:lnTo>
                <a:lnTo>
                  <a:pt x="106578" y="95250"/>
                </a:lnTo>
                <a:close/>
              </a:path>
              <a:path w="194309" h="307339">
                <a:moveTo>
                  <a:pt x="97751" y="113030"/>
                </a:moveTo>
                <a:lnTo>
                  <a:pt x="97104" y="113030"/>
                </a:lnTo>
                <a:lnTo>
                  <a:pt x="96773" y="114300"/>
                </a:lnTo>
                <a:lnTo>
                  <a:pt x="98069" y="114300"/>
                </a:lnTo>
                <a:lnTo>
                  <a:pt x="97751" y="113030"/>
                </a:lnTo>
                <a:close/>
              </a:path>
              <a:path w="194309" h="307339">
                <a:moveTo>
                  <a:pt x="93611" y="87630"/>
                </a:moveTo>
                <a:lnTo>
                  <a:pt x="85229" y="87630"/>
                </a:lnTo>
                <a:lnTo>
                  <a:pt x="83388" y="92710"/>
                </a:lnTo>
                <a:lnTo>
                  <a:pt x="83108" y="93980"/>
                </a:lnTo>
                <a:lnTo>
                  <a:pt x="83464" y="95250"/>
                </a:lnTo>
                <a:lnTo>
                  <a:pt x="83832" y="95250"/>
                </a:lnTo>
                <a:lnTo>
                  <a:pt x="84988" y="96520"/>
                </a:lnTo>
                <a:lnTo>
                  <a:pt x="88861" y="99060"/>
                </a:lnTo>
                <a:lnTo>
                  <a:pt x="90347" y="99060"/>
                </a:lnTo>
                <a:lnTo>
                  <a:pt x="95491" y="91440"/>
                </a:lnTo>
                <a:lnTo>
                  <a:pt x="94767" y="88900"/>
                </a:lnTo>
                <a:lnTo>
                  <a:pt x="93611" y="87630"/>
                </a:lnTo>
                <a:close/>
              </a:path>
              <a:path w="194309" h="307339">
                <a:moveTo>
                  <a:pt x="138442" y="53340"/>
                </a:moveTo>
                <a:lnTo>
                  <a:pt x="125031" y="53340"/>
                </a:lnTo>
                <a:lnTo>
                  <a:pt x="124053" y="54610"/>
                </a:lnTo>
                <a:lnTo>
                  <a:pt x="117220" y="73660"/>
                </a:lnTo>
                <a:lnTo>
                  <a:pt x="117690" y="76200"/>
                </a:lnTo>
                <a:lnTo>
                  <a:pt x="118859" y="78740"/>
                </a:lnTo>
                <a:lnTo>
                  <a:pt x="120027" y="82550"/>
                </a:lnTo>
                <a:lnTo>
                  <a:pt x="121970" y="85090"/>
                </a:lnTo>
                <a:lnTo>
                  <a:pt x="127393" y="90170"/>
                </a:lnTo>
                <a:lnTo>
                  <a:pt x="130987" y="92710"/>
                </a:lnTo>
                <a:lnTo>
                  <a:pt x="135470" y="93980"/>
                </a:lnTo>
                <a:lnTo>
                  <a:pt x="139420" y="96520"/>
                </a:lnTo>
                <a:lnTo>
                  <a:pt x="143103" y="97790"/>
                </a:lnTo>
                <a:lnTo>
                  <a:pt x="149974" y="99060"/>
                </a:lnTo>
                <a:lnTo>
                  <a:pt x="153123" y="97790"/>
                </a:lnTo>
                <a:lnTo>
                  <a:pt x="158864" y="96520"/>
                </a:lnTo>
                <a:lnTo>
                  <a:pt x="161429" y="95250"/>
                </a:lnTo>
                <a:lnTo>
                  <a:pt x="165950" y="91440"/>
                </a:lnTo>
                <a:lnTo>
                  <a:pt x="167843" y="88900"/>
                </a:lnTo>
                <a:lnTo>
                  <a:pt x="149644" y="88900"/>
                </a:lnTo>
                <a:lnTo>
                  <a:pt x="147180" y="87630"/>
                </a:lnTo>
                <a:lnTo>
                  <a:pt x="144703" y="87630"/>
                </a:lnTo>
                <a:lnTo>
                  <a:pt x="142011" y="86360"/>
                </a:lnTo>
                <a:lnTo>
                  <a:pt x="133210" y="82550"/>
                </a:lnTo>
                <a:lnTo>
                  <a:pt x="129235" y="80010"/>
                </a:lnTo>
                <a:lnTo>
                  <a:pt x="125056" y="72390"/>
                </a:lnTo>
                <a:lnTo>
                  <a:pt x="124942" y="68580"/>
                </a:lnTo>
                <a:lnTo>
                  <a:pt x="126822" y="64770"/>
                </a:lnTo>
                <a:lnTo>
                  <a:pt x="127736" y="62230"/>
                </a:lnTo>
                <a:lnTo>
                  <a:pt x="128803" y="60960"/>
                </a:lnTo>
                <a:lnTo>
                  <a:pt x="131254" y="58420"/>
                </a:lnTo>
                <a:lnTo>
                  <a:pt x="132435" y="58420"/>
                </a:lnTo>
                <a:lnTo>
                  <a:pt x="134721" y="55880"/>
                </a:lnTo>
                <a:lnTo>
                  <a:pt x="135737" y="55880"/>
                </a:lnTo>
                <a:lnTo>
                  <a:pt x="137452" y="54610"/>
                </a:lnTo>
                <a:lnTo>
                  <a:pt x="138010" y="54610"/>
                </a:lnTo>
                <a:lnTo>
                  <a:pt x="138442" y="53340"/>
                </a:lnTo>
                <a:close/>
              </a:path>
              <a:path w="194309" h="307339">
                <a:moveTo>
                  <a:pt x="169367" y="66040"/>
                </a:moveTo>
                <a:lnTo>
                  <a:pt x="162852" y="66040"/>
                </a:lnTo>
                <a:lnTo>
                  <a:pt x="163360" y="68580"/>
                </a:lnTo>
                <a:lnTo>
                  <a:pt x="164058" y="72390"/>
                </a:lnTo>
                <a:lnTo>
                  <a:pt x="157568" y="87630"/>
                </a:lnTo>
                <a:lnTo>
                  <a:pt x="155841" y="87630"/>
                </a:lnTo>
                <a:lnTo>
                  <a:pt x="151879" y="88900"/>
                </a:lnTo>
                <a:lnTo>
                  <a:pt x="167843" y="88900"/>
                </a:lnTo>
                <a:lnTo>
                  <a:pt x="169367" y="85090"/>
                </a:lnTo>
                <a:lnTo>
                  <a:pt x="170103" y="83820"/>
                </a:lnTo>
                <a:lnTo>
                  <a:pt x="170662" y="82550"/>
                </a:lnTo>
                <a:lnTo>
                  <a:pt x="171691" y="77470"/>
                </a:lnTo>
                <a:lnTo>
                  <a:pt x="171786" y="76200"/>
                </a:lnTo>
                <a:lnTo>
                  <a:pt x="171856" y="73660"/>
                </a:lnTo>
                <a:lnTo>
                  <a:pt x="171564" y="71120"/>
                </a:lnTo>
                <a:lnTo>
                  <a:pt x="171373" y="69850"/>
                </a:lnTo>
                <a:lnTo>
                  <a:pt x="170916" y="68580"/>
                </a:lnTo>
                <a:lnTo>
                  <a:pt x="170726" y="67310"/>
                </a:lnTo>
                <a:lnTo>
                  <a:pt x="169697" y="67310"/>
                </a:lnTo>
                <a:lnTo>
                  <a:pt x="169367" y="66040"/>
                </a:lnTo>
                <a:close/>
              </a:path>
              <a:path w="194309" h="307339">
                <a:moveTo>
                  <a:pt x="89738" y="86360"/>
                </a:moveTo>
                <a:lnTo>
                  <a:pt x="87223" y="86360"/>
                </a:lnTo>
                <a:lnTo>
                  <a:pt x="86194" y="87630"/>
                </a:lnTo>
                <a:lnTo>
                  <a:pt x="91655" y="87630"/>
                </a:lnTo>
                <a:lnTo>
                  <a:pt x="89738" y="86360"/>
                </a:lnTo>
                <a:close/>
              </a:path>
              <a:path w="194309" h="307339">
                <a:moveTo>
                  <a:pt x="166827" y="64770"/>
                </a:moveTo>
                <a:lnTo>
                  <a:pt x="163017" y="64770"/>
                </a:lnTo>
                <a:lnTo>
                  <a:pt x="162826" y="66040"/>
                </a:lnTo>
                <a:lnTo>
                  <a:pt x="167500" y="66040"/>
                </a:lnTo>
                <a:lnTo>
                  <a:pt x="166827" y="64770"/>
                </a:lnTo>
                <a:close/>
              </a:path>
              <a:path w="194309" h="307339">
                <a:moveTo>
                  <a:pt x="161861" y="0"/>
                </a:moveTo>
                <a:lnTo>
                  <a:pt x="158635" y="0"/>
                </a:lnTo>
                <a:lnTo>
                  <a:pt x="152653" y="2540"/>
                </a:lnTo>
                <a:lnTo>
                  <a:pt x="149961" y="3810"/>
                </a:lnTo>
                <a:lnTo>
                  <a:pt x="145135" y="8890"/>
                </a:lnTo>
                <a:lnTo>
                  <a:pt x="143065" y="11430"/>
                </a:lnTo>
                <a:lnTo>
                  <a:pt x="141312" y="15240"/>
                </a:lnTo>
                <a:lnTo>
                  <a:pt x="139509" y="19050"/>
                </a:lnTo>
                <a:lnTo>
                  <a:pt x="138556" y="22860"/>
                </a:lnTo>
                <a:lnTo>
                  <a:pt x="138341" y="29210"/>
                </a:lnTo>
                <a:lnTo>
                  <a:pt x="138963" y="33020"/>
                </a:lnTo>
                <a:lnTo>
                  <a:pt x="140322" y="35560"/>
                </a:lnTo>
                <a:lnTo>
                  <a:pt x="141681" y="39370"/>
                </a:lnTo>
                <a:lnTo>
                  <a:pt x="143687" y="41910"/>
                </a:lnTo>
                <a:lnTo>
                  <a:pt x="149034" y="45720"/>
                </a:lnTo>
                <a:lnTo>
                  <a:pt x="152222" y="48260"/>
                </a:lnTo>
                <a:lnTo>
                  <a:pt x="155930" y="49530"/>
                </a:lnTo>
                <a:lnTo>
                  <a:pt x="159778" y="52070"/>
                </a:lnTo>
                <a:lnTo>
                  <a:pt x="163423" y="53340"/>
                </a:lnTo>
                <a:lnTo>
                  <a:pt x="170345" y="54610"/>
                </a:lnTo>
                <a:lnTo>
                  <a:pt x="173570" y="53340"/>
                </a:lnTo>
                <a:lnTo>
                  <a:pt x="179552" y="52070"/>
                </a:lnTo>
                <a:lnTo>
                  <a:pt x="182244" y="50800"/>
                </a:lnTo>
                <a:lnTo>
                  <a:pt x="187070" y="45720"/>
                </a:lnTo>
                <a:lnTo>
                  <a:pt x="188106" y="44450"/>
                </a:lnTo>
                <a:lnTo>
                  <a:pt x="169163" y="44450"/>
                </a:lnTo>
                <a:lnTo>
                  <a:pt x="166763" y="43180"/>
                </a:lnTo>
                <a:lnTo>
                  <a:pt x="164350" y="43180"/>
                </a:lnTo>
                <a:lnTo>
                  <a:pt x="159410" y="40640"/>
                </a:lnTo>
                <a:lnTo>
                  <a:pt x="156806" y="40640"/>
                </a:lnTo>
                <a:lnTo>
                  <a:pt x="154546" y="38100"/>
                </a:lnTo>
                <a:lnTo>
                  <a:pt x="150685" y="35560"/>
                </a:lnTo>
                <a:lnTo>
                  <a:pt x="149186" y="34290"/>
                </a:lnTo>
                <a:lnTo>
                  <a:pt x="147065" y="30480"/>
                </a:lnTo>
                <a:lnTo>
                  <a:pt x="146519" y="27940"/>
                </a:lnTo>
                <a:lnTo>
                  <a:pt x="146431" y="22860"/>
                </a:lnTo>
                <a:lnTo>
                  <a:pt x="148145" y="19050"/>
                </a:lnTo>
                <a:lnTo>
                  <a:pt x="149402" y="16510"/>
                </a:lnTo>
                <a:lnTo>
                  <a:pt x="150926" y="13970"/>
                </a:lnTo>
                <a:lnTo>
                  <a:pt x="154533" y="11430"/>
                </a:lnTo>
                <a:lnTo>
                  <a:pt x="156502" y="10160"/>
                </a:lnTo>
                <a:lnTo>
                  <a:pt x="185807" y="10160"/>
                </a:lnTo>
                <a:lnTo>
                  <a:pt x="183146" y="7620"/>
                </a:lnTo>
                <a:lnTo>
                  <a:pt x="179959" y="6350"/>
                </a:lnTo>
                <a:lnTo>
                  <a:pt x="176250" y="3810"/>
                </a:lnTo>
                <a:lnTo>
                  <a:pt x="172440" y="2540"/>
                </a:lnTo>
                <a:lnTo>
                  <a:pt x="168795" y="1270"/>
                </a:lnTo>
                <a:lnTo>
                  <a:pt x="161861" y="0"/>
                </a:lnTo>
                <a:close/>
              </a:path>
              <a:path w="194309" h="307339">
                <a:moveTo>
                  <a:pt x="135432" y="50800"/>
                </a:moveTo>
                <a:lnTo>
                  <a:pt x="129755" y="50800"/>
                </a:lnTo>
                <a:lnTo>
                  <a:pt x="126987" y="52070"/>
                </a:lnTo>
                <a:lnTo>
                  <a:pt x="125996" y="53340"/>
                </a:lnTo>
                <a:lnTo>
                  <a:pt x="138353" y="53340"/>
                </a:lnTo>
                <a:lnTo>
                  <a:pt x="137591" y="52070"/>
                </a:lnTo>
                <a:lnTo>
                  <a:pt x="136753" y="52070"/>
                </a:lnTo>
                <a:lnTo>
                  <a:pt x="135432" y="50800"/>
                </a:lnTo>
                <a:close/>
              </a:path>
              <a:path w="194309" h="307339">
                <a:moveTo>
                  <a:pt x="133083" y="49530"/>
                </a:moveTo>
                <a:lnTo>
                  <a:pt x="130937" y="49530"/>
                </a:lnTo>
                <a:lnTo>
                  <a:pt x="130352" y="50800"/>
                </a:lnTo>
                <a:lnTo>
                  <a:pt x="134315" y="50800"/>
                </a:lnTo>
                <a:lnTo>
                  <a:pt x="133083" y="49530"/>
                </a:lnTo>
                <a:close/>
              </a:path>
              <a:path w="194309" h="307339">
                <a:moveTo>
                  <a:pt x="185807" y="10160"/>
                </a:moveTo>
                <a:lnTo>
                  <a:pt x="165468" y="10160"/>
                </a:lnTo>
                <a:lnTo>
                  <a:pt x="167881" y="11430"/>
                </a:lnTo>
                <a:lnTo>
                  <a:pt x="170306" y="11430"/>
                </a:lnTo>
                <a:lnTo>
                  <a:pt x="172770" y="12700"/>
                </a:lnTo>
                <a:lnTo>
                  <a:pt x="175399" y="13970"/>
                </a:lnTo>
                <a:lnTo>
                  <a:pt x="177685" y="15240"/>
                </a:lnTo>
                <a:lnTo>
                  <a:pt x="179628" y="17780"/>
                </a:lnTo>
                <a:lnTo>
                  <a:pt x="181559" y="19050"/>
                </a:lnTo>
                <a:lnTo>
                  <a:pt x="183057" y="20320"/>
                </a:lnTo>
                <a:lnTo>
                  <a:pt x="184099" y="22860"/>
                </a:lnTo>
                <a:lnTo>
                  <a:pt x="185140" y="24130"/>
                </a:lnTo>
                <a:lnTo>
                  <a:pt x="185686" y="26670"/>
                </a:lnTo>
                <a:lnTo>
                  <a:pt x="185762" y="30480"/>
                </a:lnTo>
                <a:lnTo>
                  <a:pt x="185204" y="33020"/>
                </a:lnTo>
                <a:lnTo>
                  <a:pt x="182803" y="38100"/>
                </a:lnTo>
                <a:lnTo>
                  <a:pt x="181279" y="40640"/>
                </a:lnTo>
                <a:lnTo>
                  <a:pt x="177672" y="43180"/>
                </a:lnTo>
                <a:lnTo>
                  <a:pt x="175704" y="44450"/>
                </a:lnTo>
                <a:lnTo>
                  <a:pt x="188106" y="44450"/>
                </a:lnTo>
                <a:lnTo>
                  <a:pt x="189141" y="43180"/>
                </a:lnTo>
                <a:lnTo>
                  <a:pt x="190893" y="39370"/>
                </a:lnTo>
                <a:lnTo>
                  <a:pt x="192684" y="35560"/>
                </a:lnTo>
                <a:lnTo>
                  <a:pt x="193624" y="31750"/>
                </a:lnTo>
                <a:lnTo>
                  <a:pt x="193814" y="25400"/>
                </a:lnTo>
                <a:lnTo>
                  <a:pt x="193192" y="21590"/>
                </a:lnTo>
                <a:lnTo>
                  <a:pt x="191833" y="19050"/>
                </a:lnTo>
                <a:lnTo>
                  <a:pt x="190474" y="15240"/>
                </a:lnTo>
                <a:lnTo>
                  <a:pt x="188468" y="12700"/>
                </a:lnTo>
                <a:lnTo>
                  <a:pt x="185807" y="10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62455" y="2887345"/>
            <a:ext cx="922019" cy="1252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7148" y="2905125"/>
            <a:ext cx="922019" cy="1465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3364" y="2889885"/>
            <a:ext cx="920496" cy="1389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58055" y="2875407"/>
            <a:ext cx="922020" cy="12863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2747" y="2867279"/>
            <a:ext cx="922019" cy="1488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87440" y="2883535"/>
            <a:ext cx="922019" cy="1528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53656" y="2887345"/>
            <a:ext cx="920496" cy="1604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4871" y="172212"/>
            <a:ext cx="5586996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4424" y="201168"/>
            <a:ext cx="498347" cy="5120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5363" y="172212"/>
            <a:ext cx="625602" cy="7475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34136" y="246125"/>
            <a:ext cx="2235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945286" y="308864"/>
            <a:ext cx="24930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IBCCA. </a:t>
            </a:r>
            <a:r>
              <a:rPr dirty="0" spc="-5"/>
              <a:t>Línea de</a:t>
            </a:r>
            <a:r>
              <a:rPr dirty="0" spc="-15"/>
              <a:t> </a:t>
            </a:r>
            <a:r>
              <a:rPr dirty="0" spc="-5"/>
              <a:t>tiempo</a:t>
            </a:r>
          </a:p>
        </p:txBody>
      </p:sp>
      <p:sp>
        <p:nvSpPr>
          <p:cNvPr id="19" name="object 19"/>
          <p:cNvSpPr/>
          <p:nvPr/>
        </p:nvSpPr>
        <p:spPr>
          <a:xfrm>
            <a:off x="718566" y="4059173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1"/>
                </a:lnTo>
              </a:path>
            </a:pathLst>
          </a:custGeom>
          <a:ln w="28956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0489" y="4716586"/>
            <a:ext cx="1388788" cy="13813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0970" y="4638294"/>
            <a:ext cx="1496695" cy="1504315"/>
          </a:xfrm>
          <a:custGeom>
            <a:avLst/>
            <a:gdLst/>
            <a:ahLst/>
            <a:cxnLst/>
            <a:rect l="l" t="t" r="r" b="b"/>
            <a:pathLst>
              <a:path w="1496695" h="1504314">
                <a:moveTo>
                  <a:pt x="0" y="1504187"/>
                </a:moveTo>
                <a:lnTo>
                  <a:pt x="1496568" y="1504187"/>
                </a:lnTo>
                <a:lnTo>
                  <a:pt x="1496568" y="0"/>
                </a:lnTo>
                <a:lnTo>
                  <a:pt x="0" y="0"/>
                </a:lnTo>
                <a:lnTo>
                  <a:pt x="0" y="1504187"/>
                </a:lnTo>
                <a:close/>
              </a:path>
            </a:pathLst>
          </a:custGeom>
          <a:ln w="28955">
            <a:solidFill>
              <a:srgbClr val="9BBA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28138" y="4005834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956">
            <a:solidFill>
              <a:srgbClr val="5CB3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72761" y="4005834"/>
            <a:ext cx="0" cy="576580"/>
          </a:xfrm>
          <a:custGeom>
            <a:avLst/>
            <a:gdLst/>
            <a:ahLst/>
            <a:cxnLst/>
            <a:rect l="l" t="t" r="r" b="b"/>
            <a:pathLst>
              <a:path w="0"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28956">
            <a:solidFill>
              <a:srgbClr val="5F8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453121" y="4059173"/>
            <a:ext cx="0" cy="522605"/>
          </a:xfrm>
          <a:custGeom>
            <a:avLst/>
            <a:gdLst/>
            <a:ahLst/>
            <a:cxnLst/>
            <a:rect l="l" t="t" r="r" b="b"/>
            <a:pathLst>
              <a:path w="0" h="522604">
                <a:moveTo>
                  <a:pt x="0" y="0"/>
                </a:moveTo>
                <a:lnTo>
                  <a:pt x="0" y="522477"/>
                </a:lnTo>
              </a:path>
            </a:pathLst>
          </a:custGeom>
          <a:ln w="28956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92401" y="2494026"/>
            <a:ext cx="0" cy="1008380"/>
          </a:xfrm>
          <a:custGeom>
            <a:avLst/>
            <a:gdLst/>
            <a:ahLst/>
            <a:cxnLst/>
            <a:rect l="l" t="t" r="r" b="b"/>
            <a:pathLst>
              <a:path w="0" h="1008379">
                <a:moveTo>
                  <a:pt x="0" y="0"/>
                </a:moveTo>
                <a:lnTo>
                  <a:pt x="0" y="1008126"/>
                </a:lnTo>
              </a:path>
            </a:pathLst>
          </a:custGeom>
          <a:ln w="28956">
            <a:solidFill>
              <a:srgbClr val="69B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65397" y="2494026"/>
            <a:ext cx="0" cy="1008380"/>
          </a:xfrm>
          <a:custGeom>
            <a:avLst/>
            <a:gdLst/>
            <a:ahLst/>
            <a:cxnLst/>
            <a:rect l="l" t="t" r="r" b="b"/>
            <a:pathLst>
              <a:path w="0" h="1008379">
                <a:moveTo>
                  <a:pt x="0" y="0"/>
                </a:moveTo>
                <a:lnTo>
                  <a:pt x="0" y="1008126"/>
                </a:lnTo>
              </a:path>
            </a:pathLst>
          </a:custGeom>
          <a:ln w="28956">
            <a:solidFill>
              <a:srgbClr val="5EAE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08497" y="2410205"/>
            <a:ext cx="0" cy="1090930"/>
          </a:xfrm>
          <a:custGeom>
            <a:avLst/>
            <a:gdLst/>
            <a:ahLst/>
            <a:cxnLst/>
            <a:rect l="l" t="t" r="r" b="b"/>
            <a:pathLst>
              <a:path w="0" h="1090929">
                <a:moveTo>
                  <a:pt x="0" y="0"/>
                </a:moveTo>
                <a:lnTo>
                  <a:pt x="0" y="1090930"/>
                </a:lnTo>
              </a:path>
            </a:pathLst>
          </a:custGeom>
          <a:ln w="28956">
            <a:solidFill>
              <a:srgbClr val="6167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99160" y="1237488"/>
            <a:ext cx="1659636" cy="12557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80110" y="1218438"/>
            <a:ext cx="1697989" cy="1294130"/>
          </a:xfrm>
          <a:custGeom>
            <a:avLst/>
            <a:gdLst/>
            <a:ahLst/>
            <a:cxnLst/>
            <a:rect l="l" t="t" r="r" b="b"/>
            <a:pathLst>
              <a:path w="1697989" h="1294130">
                <a:moveTo>
                  <a:pt x="0" y="1293876"/>
                </a:moveTo>
                <a:lnTo>
                  <a:pt x="1697736" y="1293876"/>
                </a:lnTo>
                <a:lnTo>
                  <a:pt x="1697736" y="0"/>
                </a:lnTo>
                <a:lnTo>
                  <a:pt x="0" y="0"/>
                </a:lnTo>
                <a:lnTo>
                  <a:pt x="0" y="1293876"/>
                </a:lnTo>
                <a:close/>
              </a:path>
            </a:pathLst>
          </a:custGeom>
          <a:ln w="38100">
            <a:solidFill>
              <a:srgbClr val="6FB85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91639" y="4581144"/>
            <a:ext cx="1961388" cy="11917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72589" y="4562094"/>
            <a:ext cx="1999614" cy="1229995"/>
          </a:xfrm>
          <a:custGeom>
            <a:avLst/>
            <a:gdLst/>
            <a:ahLst/>
            <a:cxnLst/>
            <a:rect l="l" t="t" r="r" b="b"/>
            <a:pathLst>
              <a:path w="1999614" h="1229995">
                <a:moveTo>
                  <a:pt x="0" y="1229867"/>
                </a:moveTo>
                <a:lnTo>
                  <a:pt x="1999488" y="1229867"/>
                </a:lnTo>
                <a:lnTo>
                  <a:pt x="1999488" y="0"/>
                </a:lnTo>
                <a:lnTo>
                  <a:pt x="0" y="0"/>
                </a:lnTo>
                <a:lnTo>
                  <a:pt x="0" y="1229867"/>
                </a:lnTo>
                <a:close/>
              </a:path>
            </a:pathLst>
          </a:custGeom>
          <a:ln w="38099">
            <a:solidFill>
              <a:srgbClr val="5CB4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31820" y="1053083"/>
            <a:ext cx="998219" cy="15041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12770" y="1034033"/>
            <a:ext cx="1036319" cy="1542415"/>
          </a:xfrm>
          <a:custGeom>
            <a:avLst/>
            <a:gdLst/>
            <a:ahLst/>
            <a:cxnLst/>
            <a:rect l="l" t="t" r="r" b="b"/>
            <a:pathLst>
              <a:path w="1036320" h="1542414">
                <a:moveTo>
                  <a:pt x="0" y="1542288"/>
                </a:moveTo>
                <a:lnTo>
                  <a:pt x="1036319" y="1542288"/>
                </a:lnTo>
                <a:lnTo>
                  <a:pt x="1036319" y="0"/>
                </a:lnTo>
                <a:lnTo>
                  <a:pt x="0" y="0"/>
                </a:lnTo>
                <a:lnTo>
                  <a:pt x="0" y="1542288"/>
                </a:lnTo>
                <a:close/>
              </a:path>
            </a:pathLst>
          </a:custGeom>
          <a:ln w="38100">
            <a:solidFill>
              <a:srgbClr val="5DB09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52671" y="4581144"/>
            <a:ext cx="1583436" cy="1173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33621" y="4562094"/>
            <a:ext cx="1621790" cy="1211580"/>
          </a:xfrm>
          <a:custGeom>
            <a:avLst/>
            <a:gdLst/>
            <a:ahLst/>
            <a:cxnLst/>
            <a:rect l="l" t="t" r="r" b="b"/>
            <a:pathLst>
              <a:path w="1621789" h="1211579">
                <a:moveTo>
                  <a:pt x="0" y="1211579"/>
                </a:moveTo>
                <a:lnTo>
                  <a:pt x="1621536" y="1211579"/>
                </a:lnTo>
                <a:lnTo>
                  <a:pt x="1621536" y="0"/>
                </a:lnTo>
                <a:lnTo>
                  <a:pt x="0" y="0"/>
                </a:lnTo>
                <a:lnTo>
                  <a:pt x="0" y="1211579"/>
                </a:lnTo>
                <a:close/>
              </a:path>
            </a:pathLst>
          </a:custGeom>
          <a:ln w="38100">
            <a:solidFill>
              <a:srgbClr val="5FA3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71594" y="971550"/>
            <a:ext cx="2486025" cy="1446530"/>
          </a:xfrm>
          <a:custGeom>
            <a:avLst/>
            <a:gdLst/>
            <a:ahLst/>
            <a:cxnLst/>
            <a:rect l="l" t="t" r="r" b="b"/>
            <a:pathLst>
              <a:path w="2486025" h="1446530">
                <a:moveTo>
                  <a:pt x="0" y="1446276"/>
                </a:moveTo>
                <a:lnTo>
                  <a:pt x="2485644" y="1446276"/>
                </a:lnTo>
                <a:lnTo>
                  <a:pt x="2485644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ln w="38100">
            <a:solidFill>
              <a:srgbClr val="6081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371594" y="971550"/>
            <a:ext cx="2486025" cy="1446530"/>
          </a:xfrm>
          <a:prstGeom prst="rect">
            <a:avLst/>
          </a:prstGeom>
          <a:ln w="38100">
            <a:solidFill>
              <a:srgbClr val="6081A9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 marR="104139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latin typeface="Arial"/>
                <a:cs typeface="Arial"/>
              </a:rPr>
              <a:t>10. La Subcomisión </a:t>
            </a:r>
            <a:r>
              <a:rPr dirty="0" sz="1100" spc="-5">
                <a:latin typeface="Arial"/>
                <a:cs typeface="Arial"/>
              </a:rPr>
              <a:t>reconoció la  </a:t>
            </a:r>
            <a:r>
              <a:rPr dirty="0" sz="1100">
                <a:latin typeface="Arial"/>
                <a:cs typeface="Arial"/>
              </a:rPr>
              <a:t>urgente </a:t>
            </a:r>
            <a:r>
              <a:rPr dirty="0" sz="1100" spc="-5">
                <a:latin typeface="Arial"/>
                <a:cs typeface="Arial"/>
              </a:rPr>
              <a:t>necesidad </a:t>
            </a:r>
            <a:r>
              <a:rPr dirty="0" sz="1100">
                <a:latin typeface="Arial"/>
                <a:cs typeface="Arial"/>
              </a:rPr>
              <a:t>de completar </a:t>
            </a:r>
            <a:r>
              <a:rPr dirty="0" sz="1100" spc="-5">
                <a:latin typeface="Arial"/>
                <a:cs typeface="Arial"/>
              </a:rPr>
              <a:t>la  </a:t>
            </a:r>
            <a:r>
              <a:rPr dirty="0" sz="1100">
                <a:latin typeface="Arial"/>
                <a:cs typeface="Arial"/>
              </a:rPr>
              <a:t>Carta </a:t>
            </a:r>
            <a:r>
              <a:rPr dirty="0" sz="1100" spc="-5">
                <a:latin typeface="Arial"/>
                <a:cs typeface="Arial"/>
              </a:rPr>
              <a:t>IBCCA </a:t>
            </a:r>
            <a:r>
              <a:rPr dirty="0" sz="1100">
                <a:latin typeface="Arial"/>
                <a:cs typeface="Arial"/>
              </a:rPr>
              <a:t>y </a:t>
            </a:r>
            <a:r>
              <a:rPr dirty="0" sz="1100" b="1">
                <a:latin typeface="Arial"/>
                <a:cs typeface="Arial"/>
              </a:rPr>
              <a:t>alentó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los</a:t>
            </a:r>
            <a:r>
              <a:rPr dirty="0" sz="1100" spc="-1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Estados  </a:t>
            </a:r>
            <a:r>
              <a:rPr dirty="0" sz="1100" spc="-5">
                <a:latin typeface="Arial"/>
                <a:cs typeface="Arial"/>
              </a:rPr>
              <a:t>Miembros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movilizar </a:t>
            </a:r>
            <a:r>
              <a:rPr dirty="0" sz="1100">
                <a:latin typeface="Arial"/>
                <a:cs typeface="Arial"/>
              </a:rPr>
              <a:t>recursos con  el fin de </a:t>
            </a:r>
            <a:r>
              <a:rPr dirty="0" sz="1100" spc="-5">
                <a:latin typeface="Arial"/>
                <a:cs typeface="Arial"/>
              </a:rPr>
              <a:t>acelerar </a:t>
            </a:r>
            <a:r>
              <a:rPr dirty="0" sz="1100">
                <a:latin typeface="Arial"/>
                <a:cs typeface="Arial"/>
              </a:rPr>
              <a:t>su </a:t>
            </a:r>
            <a:r>
              <a:rPr dirty="0" sz="1100" spc="-5">
                <a:latin typeface="Arial"/>
                <a:cs typeface="Arial"/>
              </a:rPr>
              <a:t>publicación </a:t>
            </a:r>
            <a:r>
              <a:rPr dirty="0" sz="1100">
                <a:latin typeface="Arial"/>
                <a:cs typeface="Arial"/>
              </a:rPr>
              <a:t>y  </a:t>
            </a:r>
            <a:r>
              <a:rPr dirty="0" sz="1100" spc="-5">
                <a:latin typeface="Arial"/>
                <a:cs typeface="Arial"/>
              </a:rPr>
              <a:t>ponerla </a:t>
            </a:r>
            <a:r>
              <a:rPr dirty="0" sz="1100">
                <a:latin typeface="Arial"/>
                <a:cs typeface="Arial"/>
              </a:rPr>
              <a:t>a </a:t>
            </a:r>
            <a:r>
              <a:rPr dirty="0" sz="1100" spc="-5">
                <a:latin typeface="Arial"/>
                <a:cs typeface="Arial"/>
              </a:rPr>
              <a:t>disposición del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público.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latin typeface="Arial"/>
                <a:cs typeface="Arial"/>
              </a:rPr>
              <a:t>Presupuesto. 0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(cero)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99276" y="4529328"/>
            <a:ext cx="1962912" cy="15986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380226" y="4510278"/>
            <a:ext cx="2001520" cy="1637030"/>
          </a:xfrm>
          <a:custGeom>
            <a:avLst/>
            <a:gdLst/>
            <a:ahLst/>
            <a:cxnLst/>
            <a:rect l="l" t="t" r="r" b="b"/>
            <a:pathLst>
              <a:path w="2001520" h="1637029">
                <a:moveTo>
                  <a:pt x="0" y="1636776"/>
                </a:moveTo>
                <a:lnTo>
                  <a:pt x="2001012" y="1636776"/>
                </a:lnTo>
                <a:lnTo>
                  <a:pt x="2001012" y="0"/>
                </a:lnTo>
                <a:lnTo>
                  <a:pt x="0" y="0"/>
                </a:lnTo>
                <a:lnTo>
                  <a:pt x="0" y="1636776"/>
                </a:lnTo>
                <a:close/>
              </a:path>
            </a:pathLst>
          </a:custGeom>
          <a:ln w="38100">
            <a:solidFill>
              <a:srgbClr val="8063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73451" y="5794247"/>
            <a:ext cx="577850" cy="579120"/>
          </a:xfrm>
          <a:custGeom>
            <a:avLst/>
            <a:gdLst/>
            <a:ahLst/>
            <a:cxnLst/>
            <a:rect l="l" t="t" r="r" b="b"/>
            <a:pathLst>
              <a:path w="577850" h="579120">
                <a:moveTo>
                  <a:pt x="288798" y="0"/>
                </a:moveTo>
                <a:lnTo>
                  <a:pt x="241950" y="3789"/>
                </a:lnTo>
                <a:lnTo>
                  <a:pt x="197510" y="14762"/>
                </a:lnTo>
                <a:lnTo>
                  <a:pt x="156072" y="32320"/>
                </a:lnTo>
                <a:lnTo>
                  <a:pt x="118231" y="55868"/>
                </a:lnTo>
                <a:lnTo>
                  <a:pt x="84581" y="84810"/>
                </a:lnTo>
                <a:lnTo>
                  <a:pt x="55717" y="118550"/>
                </a:lnTo>
                <a:lnTo>
                  <a:pt x="32232" y="156491"/>
                </a:lnTo>
                <a:lnTo>
                  <a:pt x="14721" y="198037"/>
                </a:lnTo>
                <a:lnTo>
                  <a:pt x="3779" y="242592"/>
                </a:lnTo>
                <a:lnTo>
                  <a:pt x="0" y="289559"/>
                </a:lnTo>
                <a:lnTo>
                  <a:pt x="3779" y="336527"/>
                </a:lnTo>
                <a:lnTo>
                  <a:pt x="14721" y="381082"/>
                </a:lnTo>
                <a:lnTo>
                  <a:pt x="32232" y="422628"/>
                </a:lnTo>
                <a:lnTo>
                  <a:pt x="55717" y="460569"/>
                </a:lnTo>
                <a:lnTo>
                  <a:pt x="84581" y="494309"/>
                </a:lnTo>
                <a:lnTo>
                  <a:pt x="118231" y="523251"/>
                </a:lnTo>
                <a:lnTo>
                  <a:pt x="156072" y="546799"/>
                </a:lnTo>
                <a:lnTo>
                  <a:pt x="197510" y="564357"/>
                </a:lnTo>
                <a:lnTo>
                  <a:pt x="241950" y="575330"/>
                </a:lnTo>
                <a:lnTo>
                  <a:pt x="288798" y="579119"/>
                </a:lnTo>
                <a:lnTo>
                  <a:pt x="335645" y="575330"/>
                </a:lnTo>
                <a:lnTo>
                  <a:pt x="380085" y="564357"/>
                </a:lnTo>
                <a:lnTo>
                  <a:pt x="421523" y="546799"/>
                </a:lnTo>
                <a:lnTo>
                  <a:pt x="459364" y="523251"/>
                </a:lnTo>
                <a:lnTo>
                  <a:pt x="493014" y="494309"/>
                </a:lnTo>
                <a:lnTo>
                  <a:pt x="519285" y="463600"/>
                </a:lnTo>
                <a:lnTo>
                  <a:pt x="288798" y="463600"/>
                </a:lnTo>
                <a:lnTo>
                  <a:pt x="242716" y="457383"/>
                </a:lnTo>
                <a:lnTo>
                  <a:pt x="201327" y="439837"/>
                </a:lnTo>
                <a:lnTo>
                  <a:pt x="166274" y="412622"/>
                </a:lnTo>
                <a:lnTo>
                  <a:pt x="139201" y="377398"/>
                </a:lnTo>
                <a:lnTo>
                  <a:pt x="121751" y="335824"/>
                </a:lnTo>
                <a:lnTo>
                  <a:pt x="115570" y="289559"/>
                </a:lnTo>
                <a:lnTo>
                  <a:pt x="121751" y="243290"/>
                </a:lnTo>
                <a:lnTo>
                  <a:pt x="139201" y="201715"/>
                </a:lnTo>
                <a:lnTo>
                  <a:pt x="166274" y="166492"/>
                </a:lnTo>
                <a:lnTo>
                  <a:pt x="201327" y="139279"/>
                </a:lnTo>
                <a:lnTo>
                  <a:pt x="242716" y="121735"/>
                </a:lnTo>
                <a:lnTo>
                  <a:pt x="288798" y="115519"/>
                </a:lnTo>
                <a:lnTo>
                  <a:pt x="519285" y="115519"/>
                </a:lnTo>
                <a:lnTo>
                  <a:pt x="493014" y="84810"/>
                </a:lnTo>
                <a:lnTo>
                  <a:pt x="459364" y="55868"/>
                </a:lnTo>
                <a:lnTo>
                  <a:pt x="421523" y="32320"/>
                </a:lnTo>
                <a:lnTo>
                  <a:pt x="380085" y="14762"/>
                </a:lnTo>
                <a:lnTo>
                  <a:pt x="335645" y="3789"/>
                </a:lnTo>
                <a:lnTo>
                  <a:pt x="288798" y="0"/>
                </a:lnTo>
                <a:close/>
              </a:path>
              <a:path w="577850" h="579120">
                <a:moveTo>
                  <a:pt x="519285" y="115519"/>
                </a:moveTo>
                <a:lnTo>
                  <a:pt x="288798" y="115519"/>
                </a:lnTo>
                <a:lnTo>
                  <a:pt x="334879" y="121735"/>
                </a:lnTo>
                <a:lnTo>
                  <a:pt x="376268" y="139279"/>
                </a:lnTo>
                <a:lnTo>
                  <a:pt x="411321" y="166492"/>
                </a:lnTo>
                <a:lnTo>
                  <a:pt x="438394" y="201715"/>
                </a:lnTo>
                <a:lnTo>
                  <a:pt x="455844" y="243290"/>
                </a:lnTo>
                <a:lnTo>
                  <a:pt x="462025" y="289559"/>
                </a:lnTo>
                <a:lnTo>
                  <a:pt x="455844" y="335824"/>
                </a:lnTo>
                <a:lnTo>
                  <a:pt x="438394" y="377398"/>
                </a:lnTo>
                <a:lnTo>
                  <a:pt x="411321" y="412622"/>
                </a:lnTo>
                <a:lnTo>
                  <a:pt x="376268" y="439837"/>
                </a:lnTo>
                <a:lnTo>
                  <a:pt x="334879" y="457383"/>
                </a:lnTo>
                <a:lnTo>
                  <a:pt x="288798" y="463600"/>
                </a:lnTo>
                <a:lnTo>
                  <a:pt x="519285" y="463600"/>
                </a:lnTo>
                <a:lnTo>
                  <a:pt x="545363" y="422628"/>
                </a:lnTo>
                <a:lnTo>
                  <a:pt x="562874" y="381082"/>
                </a:lnTo>
                <a:lnTo>
                  <a:pt x="573816" y="336527"/>
                </a:lnTo>
                <a:lnTo>
                  <a:pt x="577596" y="289559"/>
                </a:lnTo>
                <a:lnTo>
                  <a:pt x="573816" y="242592"/>
                </a:lnTo>
                <a:lnTo>
                  <a:pt x="562874" y="198037"/>
                </a:lnTo>
                <a:lnTo>
                  <a:pt x="545363" y="156491"/>
                </a:lnTo>
                <a:lnTo>
                  <a:pt x="521878" y="118550"/>
                </a:lnTo>
                <a:lnTo>
                  <a:pt x="519285" y="115519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473451" y="5794247"/>
            <a:ext cx="577850" cy="579120"/>
          </a:xfrm>
          <a:custGeom>
            <a:avLst/>
            <a:gdLst/>
            <a:ahLst/>
            <a:cxnLst/>
            <a:rect l="l" t="t" r="r" b="b"/>
            <a:pathLst>
              <a:path w="577850" h="579120">
                <a:moveTo>
                  <a:pt x="0" y="289559"/>
                </a:moveTo>
                <a:lnTo>
                  <a:pt x="3779" y="242592"/>
                </a:lnTo>
                <a:lnTo>
                  <a:pt x="14721" y="198037"/>
                </a:lnTo>
                <a:lnTo>
                  <a:pt x="32232" y="156491"/>
                </a:lnTo>
                <a:lnTo>
                  <a:pt x="55717" y="118550"/>
                </a:lnTo>
                <a:lnTo>
                  <a:pt x="84581" y="84810"/>
                </a:lnTo>
                <a:lnTo>
                  <a:pt x="118231" y="55868"/>
                </a:lnTo>
                <a:lnTo>
                  <a:pt x="156072" y="32320"/>
                </a:lnTo>
                <a:lnTo>
                  <a:pt x="197510" y="14762"/>
                </a:lnTo>
                <a:lnTo>
                  <a:pt x="241950" y="3789"/>
                </a:lnTo>
                <a:lnTo>
                  <a:pt x="288798" y="0"/>
                </a:lnTo>
                <a:lnTo>
                  <a:pt x="335645" y="3789"/>
                </a:lnTo>
                <a:lnTo>
                  <a:pt x="380085" y="14762"/>
                </a:lnTo>
                <a:lnTo>
                  <a:pt x="421523" y="32320"/>
                </a:lnTo>
                <a:lnTo>
                  <a:pt x="459364" y="55868"/>
                </a:lnTo>
                <a:lnTo>
                  <a:pt x="493014" y="84810"/>
                </a:lnTo>
                <a:lnTo>
                  <a:pt x="521878" y="118550"/>
                </a:lnTo>
                <a:lnTo>
                  <a:pt x="545363" y="156491"/>
                </a:lnTo>
                <a:lnTo>
                  <a:pt x="562874" y="198037"/>
                </a:lnTo>
                <a:lnTo>
                  <a:pt x="573816" y="242592"/>
                </a:lnTo>
                <a:lnTo>
                  <a:pt x="577596" y="289559"/>
                </a:lnTo>
                <a:lnTo>
                  <a:pt x="573816" y="336527"/>
                </a:lnTo>
                <a:lnTo>
                  <a:pt x="562874" y="381082"/>
                </a:lnTo>
                <a:lnTo>
                  <a:pt x="545363" y="422628"/>
                </a:lnTo>
                <a:lnTo>
                  <a:pt x="521878" y="460569"/>
                </a:lnTo>
                <a:lnTo>
                  <a:pt x="493014" y="494309"/>
                </a:lnTo>
                <a:lnTo>
                  <a:pt x="459364" y="523251"/>
                </a:lnTo>
                <a:lnTo>
                  <a:pt x="421523" y="546799"/>
                </a:lnTo>
                <a:lnTo>
                  <a:pt x="380085" y="564357"/>
                </a:lnTo>
                <a:lnTo>
                  <a:pt x="335645" y="575330"/>
                </a:lnTo>
                <a:lnTo>
                  <a:pt x="288798" y="579119"/>
                </a:lnTo>
                <a:lnTo>
                  <a:pt x="241950" y="575330"/>
                </a:lnTo>
                <a:lnTo>
                  <a:pt x="197510" y="564357"/>
                </a:lnTo>
                <a:lnTo>
                  <a:pt x="156072" y="546799"/>
                </a:lnTo>
                <a:lnTo>
                  <a:pt x="118231" y="523251"/>
                </a:lnTo>
                <a:lnTo>
                  <a:pt x="84581" y="494309"/>
                </a:lnTo>
                <a:lnTo>
                  <a:pt x="55717" y="460569"/>
                </a:lnTo>
                <a:lnTo>
                  <a:pt x="32232" y="422628"/>
                </a:lnTo>
                <a:lnTo>
                  <a:pt x="14721" y="381082"/>
                </a:lnTo>
                <a:lnTo>
                  <a:pt x="3779" y="336527"/>
                </a:lnTo>
                <a:lnTo>
                  <a:pt x="0" y="28955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589022" y="5909767"/>
            <a:ext cx="346710" cy="348615"/>
          </a:xfrm>
          <a:custGeom>
            <a:avLst/>
            <a:gdLst/>
            <a:ahLst/>
            <a:cxnLst/>
            <a:rect l="l" t="t" r="r" b="b"/>
            <a:pathLst>
              <a:path w="346710" h="348614">
                <a:moveTo>
                  <a:pt x="0" y="174040"/>
                </a:moveTo>
                <a:lnTo>
                  <a:pt x="6181" y="220305"/>
                </a:lnTo>
                <a:lnTo>
                  <a:pt x="23631" y="261879"/>
                </a:lnTo>
                <a:lnTo>
                  <a:pt x="50704" y="297103"/>
                </a:lnTo>
                <a:lnTo>
                  <a:pt x="85757" y="324318"/>
                </a:lnTo>
                <a:lnTo>
                  <a:pt x="127146" y="341864"/>
                </a:lnTo>
                <a:lnTo>
                  <a:pt x="173227" y="348081"/>
                </a:lnTo>
                <a:lnTo>
                  <a:pt x="219309" y="341864"/>
                </a:lnTo>
                <a:lnTo>
                  <a:pt x="260698" y="324318"/>
                </a:lnTo>
                <a:lnTo>
                  <a:pt x="295751" y="297103"/>
                </a:lnTo>
                <a:lnTo>
                  <a:pt x="322824" y="261879"/>
                </a:lnTo>
                <a:lnTo>
                  <a:pt x="340274" y="220305"/>
                </a:lnTo>
                <a:lnTo>
                  <a:pt x="346455" y="174040"/>
                </a:lnTo>
                <a:lnTo>
                  <a:pt x="340274" y="127771"/>
                </a:lnTo>
                <a:lnTo>
                  <a:pt x="322824" y="86196"/>
                </a:lnTo>
                <a:lnTo>
                  <a:pt x="295751" y="50973"/>
                </a:lnTo>
                <a:lnTo>
                  <a:pt x="260698" y="23760"/>
                </a:lnTo>
                <a:lnTo>
                  <a:pt x="219309" y="6216"/>
                </a:lnTo>
                <a:lnTo>
                  <a:pt x="173227" y="0"/>
                </a:lnTo>
                <a:lnTo>
                  <a:pt x="127146" y="6216"/>
                </a:lnTo>
                <a:lnTo>
                  <a:pt x="85757" y="23760"/>
                </a:lnTo>
                <a:lnTo>
                  <a:pt x="50704" y="50973"/>
                </a:lnTo>
                <a:lnTo>
                  <a:pt x="23631" y="86196"/>
                </a:lnTo>
                <a:lnTo>
                  <a:pt x="6181" y="127771"/>
                </a:lnTo>
                <a:lnTo>
                  <a:pt x="0" y="17404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6784" y="1668779"/>
            <a:ext cx="579120" cy="577850"/>
          </a:xfrm>
          <a:custGeom>
            <a:avLst/>
            <a:gdLst/>
            <a:ahLst/>
            <a:cxnLst/>
            <a:rect l="l" t="t" r="r" b="b"/>
            <a:pathLst>
              <a:path w="579120" h="577850">
                <a:moveTo>
                  <a:pt x="289559" y="0"/>
                </a:moveTo>
                <a:lnTo>
                  <a:pt x="242592" y="3779"/>
                </a:lnTo>
                <a:lnTo>
                  <a:pt x="198037" y="14721"/>
                </a:lnTo>
                <a:lnTo>
                  <a:pt x="156491" y="32232"/>
                </a:lnTo>
                <a:lnTo>
                  <a:pt x="118550" y="55717"/>
                </a:lnTo>
                <a:lnTo>
                  <a:pt x="84810" y="84582"/>
                </a:lnTo>
                <a:lnTo>
                  <a:pt x="55868" y="118231"/>
                </a:lnTo>
                <a:lnTo>
                  <a:pt x="32320" y="156072"/>
                </a:lnTo>
                <a:lnTo>
                  <a:pt x="14762" y="197510"/>
                </a:lnTo>
                <a:lnTo>
                  <a:pt x="3789" y="241950"/>
                </a:lnTo>
                <a:lnTo>
                  <a:pt x="0" y="288798"/>
                </a:lnTo>
                <a:lnTo>
                  <a:pt x="3789" y="335645"/>
                </a:lnTo>
                <a:lnTo>
                  <a:pt x="14762" y="380085"/>
                </a:lnTo>
                <a:lnTo>
                  <a:pt x="32320" y="421523"/>
                </a:lnTo>
                <a:lnTo>
                  <a:pt x="55868" y="459364"/>
                </a:lnTo>
                <a:lnTo>
                  <a:pt x="84810" y="493014"/>
                </a:lnTo>
                <a:lnTo>
                  <a:pt x="118550" y="521878"/>
                </a:lnTo>
                <a:lnTo>
                  <a:pt x="156491" y="545363"/>
                </a:lnTo>
                <a:lnTo>
                  <a:pt x="198037" y="562874"/>
                </a:lnTo>
                <a:lnTo>
                  <a:pt x="242592" y="573816"/>
                </a:lnTo>
                <a:lnTo>
                  <a:pt x="289559" y="577596"/>
                </a:lnTo>
                <a:lnTo>
                  <a:pt x="336527" y="573816"/>
                </a:lnTo>
                <a:lnTo>
                  <a:pt x="381082" y="562874"/>
                </a:lnTo>
                <a:lnTo>
                  <a:pt x="422628" y="545363"/>
                </a:lnTo>
                <a:lnTo>
                  <a:pt x="460569" y="521878"/>
                </a:lnTo>
                <a:lnTo>
                  <a:pt x="494309" y="493014"/>
                </a:lnTo>
                <a:lnTo>
                  <a:pt x="520961" y="462025"/>
                </a:lnTo>
                <a:lnTo>
                  <a:pt x="289559" y="462025"/>
                </a:lnTo>
                <a:lnTo>
                  <a:pt x="243290" y="455844"/>
                </a:lnTo>
                <a:lnTo>
                  <a:pt x="201715" y="438394"/>
                </a:lnTo>
                <a:lnTo>
                  <a:pt x="166492" y="411321"/>
                </a:lnTo>
                <a:lnTo>
                  <a:pt x="139279" y="376268"/>
                </a:lnTo>
                <a:lnTo>
                  <a:pt x="121735" y="334879"/>
                </a:lnTo>
                <a:lnTo>
                  <a:pt x="115519" y="288798"/>
                </a:lnTo>
                <a:lnTo>
                  <a:pt x="121735" y="242716"/>
                </a:lnTo>
                <a:lnTo>
                  <a:pt x="139279" y="201327"/>
                </a:lnTo>
                <a:lnTo>
                  <a:pt x="166492" y="166274"/>
                </a:lnTo>
                <a:lnTo>
                  <a:pt x="201715" y="139201"/>
                </a:lnTo>
                <a:lnTo>
                  <a:pt x="243290" y="121751"/>
                </a:lnTo>
                <a:lnTo>
                  <a:pt x="289559" y="115570"/>
                </a:lnTo>
                <a:lnTo>
                  <a:pt x="520961" y="115570"/>
                </a:lnTo>
                <a:lnTo>
                  <a:pt x="494309" y="84582"/>
                </a:lnTo>
                <a:lnTo>
                  <a:pt x="460569" y="55717"/>
                </a:lnTo>
                <a:lnTo>
                  <a:pt x="422628" y="32232"/>
                </a:lnTo>
                <a:lnTo>
                  <a:pt x="381082" y="14721"/>
                </a:lnTo>
                <a:lnTo>
                  <a:pt x="336527" y="3779"/>
                </a:lnTo>
                <a:lnTo>
                  <a:pt x="289559" y="0"/>
                </a:lnTo>
                <a:close/>
              </a:path>
              <a:path w="579120" h="577850">
                <a:moveTo>
                  <a:pt x="520961" y="115570"/>
                </a:moveTo>
                <a:lnTo>
                  <a:pt x="289559" y="115570"/>
                </a:lnTo>
                <a:lnTo>
                  <a:pt x="335824" y="121751"/>
                </a:lnTo>
                <a:lnTo>
                  <a:pt x="377398" y="139201"/>
                </a:lnTo>
                <a:lnTo>
                  <a:pt x="412622" y="166274"/>
                </a:lnTo>
                <a:lnTo>
                  <a:pt x="439837" y="201327"/>
                </a:lnTo>
                <a:lnTo>
                  <a:pt x="457383" y="242716"/>
                </a:lnTo>
                <a:lnTo>
                  <a:pt x="463600" y="288798"/>
                </a:lnTo>
                <a:lnTo>
                  <a:pt x="457383" y="334879"/>
                </a:lnTo>
                <a:lnTo>
                  <a:pt x="439837" y="376268"/>
                </a:lnTo>
                <a:lnTo>
                  <a:pt x="412622" y="411321"/>
                </a:lnTo>
                <a:lnTo>
                  <a:pt x="377398" y="438394"/>
                </a:lnTo>
                <a:lnTo>
                  <a:pt x="335824" y="455844"/>
                </a:lnTo>
                <a:lnTo>
                  <a:pt x="289559" y="462025"/>
                </a:lnTo>
                <a:lnTo>
                  <a:pt x="520961" y="462025"/>
                </a:lnTo>
                <a:lnTo>
                  <a:pt x="546799" y="421523"/>
                </a:lnTo>
                <a:lnTo>
                  <a:pt x="564357" y="380085"/>
                </a:lnTo>
                <a:lnTo>
                  <a:pt x="575330" y="335645"/>
                </a:lnTo>
                <a:lnTo>
                  <a:pt x="579120" y="288798"/>
                </a:lnTo>
                <a:lnTo>
                  <a:pt x="575330" y="241950"/>
                </a:lnTo>
                <a:lnTo>
                  <a:pt x="564357" y="197510"/>
                </a:lnTo>
                <a:lnTo>
                  <a:pt x="546799" y="156072"/>
                </a:lnTo>
                <a:lnTo>
                  <a:pt x="523251" y="118231"/>
                </a:lnTo>
                <a:lnTo>
                  <a:pt x="520961" y="11557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92303" y="1784350"/>
            <a:ext cx="348615" cy="346710"/>
          </a:xfrm>
          <a:custGeom>
            <a:avLst/>
            <a:gdLst/>
            <a:ahLst/>
            <a:cxnLst/>
            <a:rect l="l" t="t" r="r" b="b"/>
            <a:pathLst>
              <a:path w="348615" h="346710">
                <a:moveTo>
                  <a:pt x="0" y="173227"/>
                </a:moveTo>
                <a:lnTo>
                  <a:pt x="6216" y="219309"/>
                </a:lnTo>
                <a:lnTo>
                  <a:pt x="23760" y="260698"/>
                </a:lnTo>
                <a:lnTo>
                  <a:pt x="50973" y="295751"/>
                </a:lnTo>
                <a:lnTo>
                  <a:pt x="86196" y="322824"/>
                </a:lnTo>
                <a:lnTo>
                  <a:pt x="127771" y="340274"/>
                </a:lnTo>
                <a:lnTo>
                  <a:pt x="174040" y="346455"/>
                </a:lnTo>
                <a:lnTo>
                  <a:pt x="220305" y="340274"/>
                </a:lnTo>
                <a:lnTo>
                  <a:pt x="261879" y="322824"/>
                </a:lnTo>
                <a:lnTo>
                  <a:pt x="297103" y="295751"/>
                </a:lnTo>
                <a:lnTo>
                  <a:pt x="324318" y="260698"/>
                </a:lnTo>
                <a:lnTo>
                  <a:pt x="341864" y="219309"/>
                </a:lnTo>
                <a:lnTo>
                  <a:pt x="348081" y="173227"/>
                </a:lnTo>
                <a:lnTo>
                  <a:pt x="341864" y="127146"/>
                </a:lnTo>
                <a:lnTo>
                  <a:pt x="324318" y="85757"/>
                </a:lnTo>
                <a:lnTo>
                  <a:pt x="297103" y="50704"/>
                </a:lnTo>
                <a:lnTo>
                  <a:pt x="261879" y="23631"/>
                </a:lnTo>
                <a:lnTo>
                  <a:pt x="220305" y="6181"/>
                </a:lnTo>
                <a:lnTo>
                  <a:pt x="174040" y="0"/>
                </a:lnTo>
                <a:lnTo>
                  <a:pt x="127771" y="6181"/>
                </a:lnTo>
                <a:lnTo>
                  <a:pt x="86196" y="23631"/>
                </a:lnTo>
                <a:lnTo>
                  <a:pt x="50973" y="50704"/>
                </a:lnTo>
                <a:lnTo>
                  <a:pt x="23760" y="85757"/>
                </a:lnTo>
                <a:lnTo>
                  <a:pt x="6216" y="127146"/>
                </a:lnTo>
                <a:lnTo>
                  <a:pt x="0" y="17322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7723" y="2319527"/>
            <a:ext cx="678180" cy="462280"/>
          </a:xfrm>
          <a:custGeom>
            <a:avLst/>
            <a:gdLst/>
            <a:ahLst/>
            <a:cxnLst/>
            <a:rect l="l" t="t" r="r" b="b"/>
            <a:pathLst>
              <a:path w="678180" h="462280">
                <a:moveTo>
                  <a:pt x="0" y="461772"/>
                </a:moveTo>
                <a:lnTo>
                  <a:pt x="678180" y="461772"/>
                </a:lnTo>
                <a:lnTo>
                  <a:pt x="67818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0012" y="2449448"/>
            <a:ext cx="440829" cy="2259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393947" y="5824728"/>
            <a:ext cx="1394460" cy="462280"/>
          </a:xfrm>
          <a:custGeom>
            <a:avLst/>
            <a:gdLst/>
            <a:ahLst/>
            <a:cxnLst/>
            <a:rect l="l" t="t" r="r" b="b"/>
            <a:pathLst>
              <a:path w="1394460" h="462279">
                <a:moveTo>
                  <a:pt x="0" y="461772"/>
                </a:moveTo>
                <a:lnTo>
                  <a:pt x="1394460" y="461772"/>
                </a:lnTo>
                <a:lnTo>
                  <a:pt x="1394460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9144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650986" y="5949492"/>
            <a:ext cx="889771" cy="232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539483" y="1821179"/>
            <a:ext cx="2604516" cy="9875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1080" y="1674863"/>
            <a:ext cx="722401" cy="1025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9180" y="2011654"/>
            <a:ext cx="537946" cy="332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0516" y="1714500"/>
            <a:ext cx="608076" cy="912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69009" y="2066289"/>
            <a:ext cx="32448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ció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391" y="2325598"/>
            <a:ext cx="1167383" cy="722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8095" y="2564866"/>
            <a:ext cx="582155" cy="3322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8269" y="2365248"/>
            <a:ext cx="1054150" cy="608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77620" y="2619501"/>
            <a:ext cx="3689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Revis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2711" y="1673351"/>
            <a:ext cx="722401" cy="1027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5676" y="2011654"/>
            <a:ext cx="644652" cy="3322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2058" y="1714500"/>
            <a:ext cx="608165" cy="9121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65200" y="2066289"/>
            <a:ext cx="4311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Aprobada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1080" y="1644383"/>
            <a:ext cx="752868" cy="10530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1176" y="1684654"/>
            <a:ext cx="637260" cy="938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4340" y="2609062"/>
            <a:ext cx="1228344" cy="4678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4512" y="2649854"/>
            <a:ext cx="1112672" cy="353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3756" y="1600212"/>
            <a:ext cx="752868" cy="11140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3796" y="1640967"/>
            <a:ext cx="637290" cy="99949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5990" y="4292980"/>
            <a:ext cx="1049248" cy="11951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5990" y="4292980"/>
            <a:ext cx="1049655" cy="1195705"/>
          </a:xfrm>
          <a:custGeom>
            <a:avLst/>
            <a:gdLst/>
            <a:ahLst/>
            <a:cxnLst/>
            <a:rect l="l" t="t" r="r" b="b"/>
            <a:pathLst>
              <a:path w="1049655" h="1195704">
                <a:moveTo>
                  <a:pt x="451637" y="0"/>
                </a:moveTo>
                <a:lnTo>
                  <a:pt x="500646" y="1981"/>
                </a:lnTo>
                <a:lnTo>
                  <a:pt x="548565" y="7822"/>
                </a:lnTo>
                <a:lnTo>
                  <a:pt x="595240" y="17370"/>
                </a:lnTo>
                <a:lnTo>
                  <a:pt x="640517" y="30469"/>
                </a:lnTo>
                <a:lnTo>
                  <a:pt x="684242" y="46968"/>
                </a:lnTo>
                <a:lnTo>
                  <a:pt x="726261" y="66711"/>
                </a:lnTo>
                <a:lnTo>
                  <a:pt x="766420" y="89545"/>
                </a:lnTo>
                <a:lnTo>
                  <a:pt x="804566" y="115316"/>
                </a:lnTo>
                <a:lnTo>
                  <a:pt x="840544" y="143870"/>
                </a:lnTo>
                <a:lnTo>
                  <a:pt x="874201" y="175053"/>
                </a:lnTo>
                <a:lnTo>
                  <a:pt x="905383" y="208712"/>
                </a:lnTo>
                <a:lnTo>
                  <a:pt x="933935" y="244693"/>
                </a:lnTo>
                <a:lnTo>
                  <a:pt x="959705" y="282842"/>
                </a:lnTo>
                <a:lnTo>
                  <a:pt x="982538" y="323004"/>
                </a:lnTo>
                <a:lnTo>
                  <a:pt x="1002281" y="365027"/>
                </a:lnTo>
                <a:lnTo>
                  <a:pt x="1018779" y="408757"/>
                </a:lnTo>
                <a:lnTo>
                  <a:pt x="1031878" y="454039"/>
                </a:lnTo>
                <a:lnTo>
                  <a:pt x="1041426" y="500719"/>
                </a:lnTo>
                <a:lnTo>
                  <a:pt x="1047267" y="548645"/>
                </a:lnTo>
                <a:lnTo>
                  <a:pt x="1049248" y="597662"/>
                </a:lnTo>
                <a:lnTo>
                  <a:pt x="1047267" y="646677"/>
                </a:lnTo>
                <a:lnTo>
                  <a:pt x="1041426" y="694600"/>
                </a:lnTo>
                <a:lnTo>
                  <a:pt x="1031878" y="741277"/>
                </a:lnTo>
                <a:lnTo>
                  <a:pt x="1018779" y="786553"/>
                </a:lnTo>
                <a:lnTo>
                  <a:pt x="1002281" y="830276"/>
                </a:lnTo>
                <a:lnTo>
                  <a:pt x="982538" y="872291"/>
                </a:lnTo>
                <a:lnTo>
                  <a:pt x="959705" y="912446"/>
                </a:lnTo>
                <a:lnTo>
                  <a:pt x="933935" y="950585"/>
                </a:lnTo>
                <a:lnTo>
                  <a:pt x="905383" y="986557"/>
                </a:lnTo>
                <a:lnTo>
                  <a:pt x="874201" y="1020206"/>
                </a:lnTo>
                <a:lnTo>
                  <a:pt x="840544" y="1051380"/>
                </a:lnTo>
                <a:lnTo>
                  <a:pt x="804566" y="1079925"/>
                </a:lnTo>
                <a:lnTo>
                  <a:pt x="766420" y="1105687"/>
                </a:lnTo>
                <a:lnTo>
                  <a:pt x="726261" y="1128513"/>
                </a:lnTo>
                <a:lnTo>
                  <a:pt x="684242" y="1148248"/>
                </a:lnTo>
                <a:lnTo>
                  <a:pt x="640517" y="1164740"/>
                </a:lnTo>
                <a:lnTo>
                  <a:pt x="595240" y="1177834"/>
                </a:lnTo>
                <a:lnTo>
                  <a:pt x="548565" y="1187377"/>
                </a:lnTo>
                <a:lnTo>
                  <a:pt x="500646" y="1193216"/>
                </a:lnTo>
                <a:lnTo>
                  <a:pt x="451637" y="1195197"/>
                </a:lnTo>
                <a:lnTo>
                  <a:pt x="399933" y="1192960"/>
                </a:lnTo>
                <a:lnTo>
                  <a:pt x="348999" y="1186329"/>
                </a:lnTo>
                <a:lnTo>
                  <a:pt x="299091" y="1175418"/>
                </a:lnTo>
                <a:lnTo>
                  <a:pt x="250465" y="1160344"/>
                </a:lnTo>
                <a:lnTo>
                  <a:pt x="203377" y="1141222"/>
                </a:lnTo>
                <a:lnTo>
                  <a:pt x="158085" y="1118167"/>
                </a:lnTo>
                <a:lnTo>
                  <a:pt x="114845" y="1091297"/>
                </a:lnTo>
                <a:lnTo>
                  <a:pt x="73913" y="1060727"/>
                </a:lnTo>
                <a:lnTo>
                  <a:pt x="35546" y="1026572"/>
                </a:lnTo>
                <a:lnTo>
                  <a:pt x="0" y="988949"/>
                </a:lnTo>
                <a:lnTo>
                  <a:pt x="451637" y="597662"/>
                </a:lnTo>
                <a:lnTo>
                  <a:pt x="451637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0020" y="4387850"/>
            <a:ext cx="597607" cy="8940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90020" y="4387850"/>
            <a:ext cx="598170" cy="894080"/>
          </a:xfrm>
          <a:custGeom>
            <a:avLst/>
            <a:gdLst/>
            <a:ahLst/>
            <a:cxnLst/>
            <a:rect l="l" t="t" r="r" b="b"/>
            <a:pathLst>
              <a:path w="598169" h="894079">
                <a:moveTo>
                  <a:pt x="145969" y="894080"/>
                </a:moveTo>
                <a:lnTo>
                  <a:pt x="115369" y="855741"/>
                </a:lnTo>
                <a:lnTo>
                  <a:pt x="88400" y="815700"/>
                </a:lnTo>
                <a:lnTo>
                  <a:pt x="65048" y="774173"/>
                </a:lnTo>
                <a:lnTo>
                  <a:pt x="45296" y="731376"/>
                </a:lnTo>
                <a:lnTo>
                  <a:pt x="29129" y="687528"/>
                </a:lnTo>
                <a:lnTo>
                  <a:pt x="16531" y="642845"/>
                </a:lnTo>
                <a:lnTo>
                  <a:pt x="7487" y="597544"/>
                </a:lnTo>
                <a:lnTo>
                  <a:pt x="1982" y="551842"/>
                </a:lnTo>
                <a:lnTo>
                  <a:pt x="0" y="505957"/>
                </a:lnTo>
                <a:lnTo>
                  <a:pt x="1524" y="460105"/>
                </a:lnTo>
                <a:lnTo>
                  <a:pt x="6541" y="414503"/>
                </a:lnTo>
                <a:lnTo>
                  <a:pt x="15034" y="369369"/>
                </a:lnTo>
                <a:lnTo>
                  <a:pt x="26987" y="324920"/>
                </a:lnTo>
                <a:lnTo>
                  <a:pt x="42386" y="281373"/>
                </a:lnTo>
                <a:lnTo>
                  <a:pt x="61214" y="238944"/>
                </a:lnTo>
                <a:lnTo>
                  <a:pt x="83456" y="197851"/>
                </a:lnTo>
                <a:lnTo>
                  <a:pt x="109097" y="158311"/>
                </a:lnTo>
                <a:lnTo>
                  <a:pt x="138121" y="120542"/>
                </a:lnTo>
                <a:lnTo>
                  <a:pt x="170513" y="84759"/>
                </a:lnTo>
                <a:lnTo>
                  <a:pt x="206256" y="51181"/>
                </a:lnTo>
                <a:lnTo>
                  <a:pt x="239473" y="24352"/>
                </a:lnTo>
                <a:lnTo>
                  <a:pt x="274519" y="0"/>
                </a:lnTo>
                <a:lnTo>
                  <a:pt x="597607" y="502793"/>
                </a:lnTo>
                <a:lnTo>
                  <a:pt x="145969" y="894080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4539" y="4292980"/>
            <a:ext cx="323088" cy="59766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4539" y="4292980"/>
            <a:ext cx="323215" cy="598170"/>
          </a:xfrm>
          <a:custGeom>
            <a:avLst/>
            <a:gdLst/>
            <a:ahLst/>
            <a:cxnLst/>
            <a:rect l="l" t="t" r="r" b="b"/>
            <a:pathLst>
              <a:path w="323215" h="598170">
                <a:moveTo>
                  <a:pt x="0" y="94869"/>
                </a:moveTo>
                <a:lnTo>
                  <a:pt x="42227" y="70139"/>
                </a:lnTo>
                <a:lnTo>
                  <a:pt x="86154" y="49013"/>
                </a:lnTo>
                <a:lnTo>
                  <a:pt x="131546" y="31564"/>
                </a:lnTo>
                <a:lnTo>
                  <a:pt x="178170" y="17864"/>
                </a:lnTo>
                <a:lnTo>
                  <a:pt x="225790" y="7988"/>
                </a:lnTo>
                <a:lnTo>
                  <a:pt x="274174" y="2009"/>
                </a:lnTo>
                <a:lnTo>
                  <a:pt x="323088" y="0"/>
                </a:lnTo>
                <a:lnTo>
                  <a:pt x="323088" y="597662"/>
                </a:lnTo>
                <a:lnTo>
                  <a:pt x="0" y="94869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55116" y="4711141"/>
            <a:ext cx="1809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08048" y="1196340"/>
            <a:ext cx="7005828" cy="50413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82383" y="3339045"/>
            <a:ext cx="440461" cy="6035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906768" y="3450285"/>
            <a:ext cx="330746" cy="3840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41057" y="3378708"/>
            <a:ext cx="326898" cy="4903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585204" y="3688067"/>
            <a:ext cx="679716" cy="4419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60464" y="3747465"/>
            <a:ext cx="336765" cy="38409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44258" y="3728465"/>
            <a:ext cx="566166" cy="32648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885178" y="3808603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27292" y="3337534"/>
            <a:ext cx="440461" cy="6050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06540" y="3450285"/>
            <a:ext cx="341401" cy="38409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587139" y="3378708"/>
            <a:ext cx="326486" cy="4903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730745" y="3511422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80859" y="3322332"/>
            <a:ext cx="457250" cy="6187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40295" y="3362452"/>
            <a:ext cx="342392" cy="50419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66916" y="3840454"/>
            <a:ext cx="711682" cy="3048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26352" y="3881501"/>
            <a:ext cx="597026" cy="1902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512052" y="3297923"/>
            <a:ext cx="457250" cy="6522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571915" y="3339084"/>
            <a:ext cx="341709" cy="53670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35908" y="1946109"/>
            <a:ext cx="440461" cy="60354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860291" y="2057349"/>
            <a:ext cx="330746" cy="38409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894582" y="1985772"/>
            <a:ext cx="326897" cy="4894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38728" y="2295131"/>
            <a:ext cx="679716" cy="4419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713988" y="2354618"/>
            <a:ext cx="336765" cy="38248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97783" y="2335529"/>
            <a:ext cx="566165" cy="32648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838194" y="2414777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80815" y="1944598"/>
            <a:ext cx="441972" cy="60505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560064" y="2057349"/>
            <a:ext cx="341401" cy="38409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540619" y="1985772"/>
            <a:ext cx="326530" cy="48945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683889" y="2117598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834384" y="1929396"/>
            <a:ext cx="457250" cy="6187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893820" y="1969516"/>
            <a:ext cx="342391" cy="5041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20440" y="2445994"/>
            <a:ext cx="711682" cy="3048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579876" y="2487041"/>
            <a:ext cx="597026" cy="1902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465576" y="1904987"/>
            <a:ext cx="457250" cy="6522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525439" y="1946148"/>
            <a:ext cx="341709" cy="53670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843271" y="1872957"/>
            <a:ext cx="440461" cy="60354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867655" y="1985810"/>
            <a:ext cx="330746" cy="38248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901946" y="1912620"/>
            <a:ext cx="326898" cy="4903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47615" y="2223490"/>
            <a:ext cx="678205" cy="44046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21352" y="2281377"/>
            <a:ext cx="336765" cy="38409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606544" y="2263139"/>
            <a:ext cx="564895" cy="3257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4846446" y="2342768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489703" y="1872957"/>
            <a:ext cx="440461" cy="60354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567428" y="1985810"/>
            <a:ext cx="341401" cy="38248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549568" y="1912620"/>
            <a:ext cx="325708" cy="4900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4692141" y="2045588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843271" y="1857768"/>
            <a:ext cx="457250" cy="6187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902708" y="1897888"/>
            <a:ext cx="342391" cy="5041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527803" y="2375865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587621" y="2415667"/>
            <a:ext cx="597915" cy="18992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472940" y="1833359"/>
            <a:ext cx="457250" cy="6522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532855" y="1874520"/>
            <a:ext cx="342420" cy="5369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908547" y="1872957"/>
            <a:ext cx="440461" cy="60354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932932" y="1985810"/>
            <a:ext cx="330746" cy="38248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967221" y="1912620"/>
            <a:ext cx="326898" cy="49034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12891" y="2223490"/>
            <a:ext cx="678205" cy="44046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786628" y="2281377"/>
            <a:ext cx="336765" cy="38409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671820" y="2263139"/>
            <a:ext cx="564895" cy="3257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5911977" y="2342768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554979" y="1872957"/>
            <a:ext cx="440461" cy="60354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632703" y="1985810"/>
            <a:ext cx="341401" cy="38248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614844" y="1912620"/>
            <a:ext cx="325708" cy="49009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5757798" y="2045588"/>
            <a:ext cx="3873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908547" y="1857768"/>
            <a:ext cx="457250" cy="6187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967984" y="1897888"/>
            <a:ext cx="342391" cy="5041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593079" y="2375865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652896" y="2415667"/>
            <a:ext cx="597915" cy="18992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538215" y="1833359"/>
            <a:ext cx="457250" cy="6522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598131" y="1874520"/>
            <a:ext cx="342420" cy="5369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755392" y="1946109"/>
            <a:ext cx="440461" cy="60354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779776" y="2057349"/>
            <a:ext cx="330746" cy="38409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814066" y="1985772"/>
            <a:ext cx="326897" cy="48945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458211" y="2295131"/>
            <a:ext cx="679716" cy="44197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633472" y="2354618"/>
            <a:ext cx="336765" cy="38248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517267" y="2335529"/>
            <a:ext cx="566165" cy="32648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2757932" y="2414777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401823" y="1944585"/>
            <a:ext cx="440461" cy="60354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479548" y="2057349"/>
            <a:ext cx="341401" cy="38409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461676" y="1985772"/>
            <a:ext cx="325719" cy="48920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 txBox="1"/>
          <p:nvPr/>
        </p:nvSpPr>
        <p:spPr>
          <a:xfrm>
            <a:off x="2603754" y="2117598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753867" y="1929396"/>
            <a:ext cx="457250" cy="61873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814066" y="1969516"/>
            <a:ext cx="341629" cy="504063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439923" y="2447493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499741" y="2487295"/>
            <a:ext cx="597915" cy="18992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385060" y="1904987"/>
            <a:ext cx="457250" cy="6522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444975" y="1946148"/>
            <a:ext cx="342420" cy="53695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820923" y="3339045"/>
            <a:ext cx="440461" cy="60354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45307" y="3450285"/>
            <a:ext cx="330746" cy="38409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879598" y="3378708"/>
            <a:ext cx="326897" cy="49034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525267" y="3688067"/>
            <a:ext cx="678205" cy="44197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700527" y="3747465"/>
            <a:ext cx="336765" cy="384098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584069" y="3728465"/>
            <a:ext cx="565150" cy="32647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 txBox="1"/>
          <p:nvPr/>
        </p:nvSpPr>
        <p:spPr>
          <a:xfrm>
            <a:off x="2823717" y="3808603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467355" y="3339045"/>
            <a:ext cx="440461" cy="60354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545079" y="3450285"/>
            <a:ext cx="341401" cy="384098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527219" y="3378708"/>
            <a:ext cx="325708" cy="49009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2669539" y="3511422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820923" y="3322332"/>
            <a:ext cx="457238" cy="618731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880360" y="3362452"/>
            <a:ext cx="342391" cy="50419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505455" y="3841953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565273" y="3881754"/>
            <a:ext cx="597915" cy="18992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450592" y="3297923"/>
            <a:ext cx="457250" cy="6522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510507" y="3339084"/>
            <a:ext cx="342420" cy="53695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06952" y="3339045"/>
            <a:ext cx="440461" cy="60354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31335" y="3450285"/>
            <a:ext cx="330746" cy="38409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865626" y="3378708"/>
            <a:ext cx="326898" cy="490346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509771" y="3688067"/>
            <a:ext cx="679716" cy="44197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685032" y="3747465"/>
            <a:ext cx="336765" cy="384098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568827" y="3728465"/>
            <a:ext cx="566165" cy="32648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3809746" y="3808603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453384" y="3339045"/>
            <a:ext cx="440461" cy="603542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531108" y="3450285"/>
            <a:ext cx="341401" cy="38409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513247" y="3378708"/>
            <a:ext cx="325708" cy="49009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 txBox="1"/>
          <p:nvPr/>
        </p:nvSpPr>
        <p:spPr>
          <a:xfrm>
            <a:off x="3655314" y="3511422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805428" y="3322332"/>
            <a:ext cx="457250" cy="61873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865626" y="3362452"/>
            <a:ext cx="341629" cy="50406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91484" y="3841953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551301" y="3881754"/>
            <a:ext cx="597915" cy="18992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436620" y="3297923"/>
            <a:ext cx="457250" cy="65228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496535" y="3339084"/>
            <a:ext cx="342420" cy="53695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834639" y="4453089"/>
            <a:ext cx="440461" cy="603542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859023" y="4564329"/>
            <a:ext cx="330746" cy="38409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893314" y="4492752"/>
            <a:ext cx="326898" cy="49034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2537460" y="4802111"/>
            <a:ext cx="679716" cy="44197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2712720" y="4861509"/>
            <a:ext cx="336765" cy="384098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2596514" y="4842509"/>
            <a:ext cx="566166" cy="32648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2837179" y="4922901"/>
            <a:ext cx="946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2481072" y="4453089"/>
            <a:ext cx="440461" cy="603542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2558795" y="4564329"/>
            <a:ext cx="341401" cy="38409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2540935" y="4492752"/>
            <a:ext cx="325708" cy="490093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 txBox="1"/>
          <p:nvPr/>
        </p:nvSpPr>
        <p:spPr>
          <a:xfrm>
            <a:off x="2683001" y="4625721"/>
            <a:ext cx="387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2420" algn="l"/>
              </a:tabLst>
            </a:pP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833116" y="4437888"/>
            <a:ext cx="457250" cy="617219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893314" y="4478020"/>
            <a:ext cx="341630" cy="50317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2519172" y="4955997"/>
            <a:ext cx="713257" cy="30332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578989" y="4995798"/>
            <a:ext cx="597916" cy="18992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464307" y="4413478"/>
            <a:ext cx="457250" cy="650773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524139" y="4454525"/>
            <a:ext cx="342504" cy="53619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612253" y="3551301"/>
            <a:ext cx="760349" cy="860551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612253" y="3551301"/>
            <a:ext cx="760730" cy="861060"/>
          </a:xfrm>
          <a:custGeom>
            <a:avLst/>
            <a:gdLst/>
            <a:ahLst/>
            <a:cxnLst/>
            <a:rect l="l" t="t" r="r" b="b"/>
            <a:pathLst>
              <a:path w="760729" h="861060">
                <a:moveTo>
                  <a:pt x="337693" y="0"/>
                </a:moveTo>
                <a:lnTo>
                  <a:pt x="384528" y="3350"/>
                </a:lnTo>
                <a:lnTo>
                  <a:pt x="429815" y="11548"/>
                </a:lnTo>
                <a:lnTo>
                  <a:pt x="473296" y="24326"/>
                </a:lnTo>
                <a:lnTo>
                  <a:pt x="514713" y="41417"/>
                </a:lnTo>
                <a:lnTo>
                  <a:pt x="553809" y="62554"/>
                </a:lnTo>
                <a:lnTo>
                  <a:pt x="590325" y="87471"/>
                </a:lnTo>
                <a:lnTo>
                  <a:pt x="624004" y="115901"/>
                </a:lnTo>
                <a:lnTo>
                  <a:pt x="654587" y="147576"/>
                </a:lnTo>
                <a:lnTo>
                  <a:pt x="681818" y="182230"/>
                </a:lnTo>
                <a:lnTo>
                  <a:pt x="705437" y="219597"/>
                </a:lnTo>
                <a:lnTo>
                  <a:pt x="725188" y="259408"/>
                </a:lnTo>
                <a:lnTo>
                  <a:pt x="740813" y="301398"/>
                </a:lnTo>
                <a:lnTo>
                  <a:pt x="752053" y="345299"/>
                </a:lnTo>
                <a:lnTo>
                  <a:pt x="758651" y="390845"/>
                </a:lnTo>
                <a:lnTo>
                  <a:pt x="760349" y="437769"/>
                </a:lnTo>
                <a:lnTo>
                  <a:pt x="757020" y="484604"/>
                </a:lnTo>
                <a:lnTo>
                  <a:pt x="748838" y="529891"/>
                </a:lnTo>
                <a:lnTo>
                  <a:pt x="736071" y="573373"/>
                </a:lnTo>
                <a:lnTo>
                  <a:pt x="718986" y="614792"/>
                </a:lnTo>
                <a:lnTo>
                  <a:pt x="697850" y="653890"/>
                </a:lnTo>
                <a:lnTo>
                  <a:pt x="672932" y="690409"/>
                </a:lnTo>
                <a:lnTo>
                  <a:pt x="644498" y="724093"/>
                </a:lnTo>
                <a:lnTo>
                  <a:pt x="612816" y="754683"/>
                </a:lnTo>
                <a:lnTo>
                  <a:pt x="578154" y="781921"/>
                </a:lnTo>
                <a:lnTo>
                  <a:pt x="540780" y="805551"/>
                </a:lnTo>
                <a:lnTo>
                  <a:pt x="500960" y="825315"/>
                </a:lnTo>
                <a:lnTo>
                  <a:pt x="458962" y="840954"/>
                </a:lnTo>
                <a:lnTo>
                  <a:pt x="415055" y="852212"/>
                </a:lnTo>
                <a:lnTo>
                  <a:pt x="369505" y="858830"/>
                </a:lnTo>
                <a:lnTo>
                  <a:pt x="322579" y="860551"/>
                </a:lnTo>
                <a:lnTo>
                  <a:pt x="269648" y="856356"/>
                </a:lnTo>
                <a:lnTo>
                  <a:pt x="218106" y="845792"/>
                </a:lnTo>
                <a:lnTo>
                  <a:pt x="168491" y="829114"/>
                </a:lnTo>
                <a:lnTo>
                  <a:pt x="121337" y="806578"/>
                </a:lnTo>
                <a:lnTo>
                  <a:pt x="77181" y="778438"/>
                </a:lnTo>
                <a:lnTo>
                  <a:pt x="36556" y="744952"/>
                </a:lnTo>
                <a:lnTo>
                  <a:pt x="0" y="706374"/>
                </a:lnTo>
                <a:lnTo>
                  <a:pt x="330073" y="430275"/>
                </a:lnTo>
                <a:lnTo>
                  <a:pt x="337693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512367" y="3615563"/>
            <a:ext cx="429958" cy="642112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512367" y="3615563"/>
            <a:ext cx="430530" cy="642620"/>
          </a:xfrm>
          <a:custGeom>
            <a:avLst/>
            <a:gdLst/>
            <a:ahLst/>
            <a:cxnLst/>
            <a:rect l="l" t="t" r="r" b="b"/>
            <a:pathLst>
              <a:path w="430529" h="642620">
                <a:moveTo>
                  <a:pt x="99885" y="642112"/>
                </a:moveTo>
                <a:lnTo>
                  <a:pt x="71753" y="604512"/>
                </a:lnTo>
                <a:lnTo>
                  <a:pt x="48297" y="564908"/>
                </a:lnTo>
                <a:lnTo>
                  <a:pt x="29482" y="523669"/>
                </a:lnTo>
                <a:lnTo>
                  <a:pt x="15278" y="481166"/>
                </a:lnTo>
                <a:lnTo>
                  <a:pt x="5651" y="437769"/>
                </a:lnTo>
                <a:lnTo>
                  <a:pt x="569" y="393846"/>
                </a:lnTo>
                <a:lnTo>
                  <a:pt x="0" y="349768"/>
                </a:lnTo>
                <a:lnTo>
                  <a:pt x="3910" y="305905"/>
                </a:lnTo>
                <a:lnTo>
                  <a:pt x="12267" y="262626"/>
                </a:lnTo>
                <a:lnTo>
                  <a:pt x="25040" y="220302"/>
                </a:lnTo>
                <a:lnTo>
                  <a:pt x="42195" y="179302"/>
                </a:lnTo>
                <a:lnTo>
                  <a:pt x="63699" y="139996"/>
                </a:lnTo>
                <a:lnTo>
                  <a:pt x="89521" y="102754"/>
                </a:lnTo>
                <a:lnTo>
                  <a:pt x="119628" y="67946"/>
                </a:lnTo>
                <a:lnTo>
                  <a:pt x="153987" y="35941"/>
                </a:lnTo>
                <a:lnTo>
                  <a:pt x="190795" y="8312"/>
                </a:lnTo>
                <a:lnTo>
                  <a:pt x="203771" y="0"/>
                </a:lnTo>
                <a:lnTo>
                  <a:pt x="429958" y="366013"/>
                </a:lnTo>
                <a:lnTo>
                  <a:pt x="99885" y="642112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716139" y="3551301"/>
            <a:ext cx="233806" cy="43027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716139" y="3551301"/>
            <a:ext cx="234315" cy="430530"/>
          </a:xfrm>
          <a:custGeom>
            <a:avLst/>
            <a:gdLst/>
            <a:ahLst/>
            <a:cxnLst/>
            <a:rect l="l" t="t" r="r" b="b"/>
            <a:pathLst>
              <a:path w="234315" h="430529">
                <a:moveTo>
                  <a:pt x="0" y="64262"/>
                </a:moveTo>
                <a:lnTo>
                  <a:pt x="43311" y="40765"/>
                </a:lnTo>
                <a:lnTo>
                  <a:pt x="88810" y="22475"/>
                </a:lnTo>
                <a:lnTo>
                  <a:pt x="136035" y="9507"/>
                </a:lnTo>
                <a:lnTo>
                  <a:pt x="184521" y="1977"/>
                </a:lnTo>
                <a:lnTo>
                  <a:pt x="233806" y="0"/>
                </a:lnTo>
                <a:lnTo>
                  <a:pt x="226186" y="430275"/>
                </a:lnTo>
                <a:lnTo>
                  <a:pt x="0" y="64262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601589" y="4528439"/>
            <a:ext cx="702945" cy="80073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601589" y="4528439"/>
            <a:ext cx="702945" cy="800735"/>
          </a:xfrm>
          <a:custGeom>
            <a:avLst/>
            <a:gdLst/>
            <a:ahLst/>
            <a:cxnLst/>
            <a:rect l="l" t="t" r="r" b="b"/>
            <a:pathLst>
              <a:path w="702945" h="800735">
                <a:moveTo>
                  <a:pt x="302513" y="0"/>
                </a:moveTo>
                <a:lnTo>
                  <a:pt x="349204" y="2692"/>
                </a:lnTo>
                <a:lnTo>
                  <a:pt x="394315" y="10570"/>
                </a:lnTo>
                <a:lnTo>
                  <a:pt x="437545" y="23334"/>
                </a:lnTo>
                <a:lnTo>
                  <a:pt x="478593" y="40682"/>
                </a:lnTo>
                <a:lnTo>
                  <a:pt x="517160" y="62316"/>
                </a:lnTo>
                <a:lnTo>
                  <a:pt x="552944" y="87934"/>
                </a:lnTo>
                <a:lnTo>
                  <a:pt x="585644" y="117236"/>
                </a:lnTo>
                <a:lnTo>
                  <a:pt x="614960" y="149923"/>
                </a:lnTo>
                <a:lnTo>
                  <a:pt x="640591" y="185694"/>
                </a:lnTo>
                <a:lnTo>
                  <a:pt x="662236" y="224249"/>
                </a:lnTo>
                <a:lnTo>
                  <a:pt x="679595" y="265287"/>
                </a:lnTo>
                <a:lnTo>
                  <a:pt x="692366" y="308510"/>
                </a:lnTo>
                <a:lnTo>
                  <a:pt x="700250" y="353615"/>
                </a:lnTo>
                <a:lnTo>
                  <a:pt x="702945" y="400304"/>
                </a:lnTo>
                <a:lnTo>
                  <a:pt x="700250" y="446994"/>
                </a:lnTo>
                <a:lnTo>
                  <a:pt x="692366" y="492105"/>
                </a:lnTo>
                <a:lnTo>
                  <a:pt x="679595" y="535335"/>
                </a:lnTo>
                <a:lnTo>
                  <a:pt x="662236" y="576383"/>
                </a:lnTo>
                <a:lnTo>
                  <a:pt x="640591" y="614950"/>
                </a:lnTo>
                <a:lnTo>
                  <a:pt x="614960" y="650734"/>
                </a:lnTo>
                <a:lnTo>
                  <a:pt x="585644" y="683434"/>
                </a:lnTo>
                <a:lnTo>
                  <a:pt x="552944" y="712750"/>
                </a:lnTo>
                <a:lnTo>
                  <a:pt x="517160" y="738381"/>
                </a:lnTo>
                <a:lnTo>
                  <a:pt x="478593" y="760026"/>
                </a:lnTo>
                <a:lnTo>
                  <a:pt x="437545" y="777385"/>
                </a:lnTo>
                <a:lnTo>
                  <a:pt x="394315" y="790156"/>
                </a:lnTo>
                <a:lnTo>
                  <a:pt x="349204" y="798040"/>
                </a:lnTo>
                <a:lnTo>
                  <a:pt x="302513" y="800735"/>
                </a:lnTo>
                <a:lnTo>
                  <a:pt x="253199" y="797686"/>
                </a:lnTo>
                <a:lnTo>
                  <a:pt x="205084" y="788692"/>
                </a:lnTo>
                <a:lnTo>
                  <a:pt x="158669" y="773982"/>
                </a:lnTo>
                <a:lnTo>
                  <a:pt x="114453" y="753785"/>
                </a:lnTo>
                <a:lnTo>
                  <a:pt x="72936" y="728330"/>
                </a:lnTo>
                <a:lnTo>
                  <a:pt x="34618" y="697845"/>
                </a:lnTo>
                <a:lnTo>
                  <a:pt x="0" y="662559"/>
                </a:lnTo>
                <a:lnTo>
                  <a:pt x="302513" y="400304"/>
                </a:lnTo>
                <a:lnTo>
                  <a:pt x="302513" y="0"/>
                </a:lnTo>
                <a:close/>
              </a:path>
            </a:pathLst>
          </a:custGeom>
          <a:ln w="9143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504077" y="4591939"/>
            <a:ext cx="400025" cy="599059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504077" y="4591939"/>
            <a:ext cx="400050" cy="599440"/>
          </a:xfrm>
          <a:custGeom>
            <a:avLst/>
            <a:gdLst/>
            <a:ahLst/>
            <a:cxnLst/>
            <a:rect l="l" t="t" r="r" b="b"/>
            <a:pathLst>
              <a:path w="400050" h="599439">
                <a:moveTo>
                  <a:pt x="97511" y="599059"/>
                </a:moveTo>
                <a:lnTo>
                  <a:pt x="68974" y="562003"/>
                </a:lnTo>
                <a:lnTo>
                  <a:pt x="45391" y="522747"/>
                </a:lnTo>
                <a:lnTo>
                  <a:pt x="26732" y="481714"/>
                </a:lnTo>
                <a:lnTo>
                  <a:pt x="12967" y="439329"/>
                </a:lnTo>
                <a:lnTo>
                  <a:pt x="4066" y="396014"/>
                </a:lnTo>
                <a:lnTo>
                  <a:pt x="0" y="352194"/>
                </a:lnTo>
                <a:lnTo>
                  <a:pt x="737" y="308292"/>
                </a:lnTo>
                <a:lnTo>
                  <a:pt x="6249" y="264732"/>
                </a:lnTo>
                <a:lnTo>
                  <a:pt x="16505" y="221938"/>
                </a:lnTo>
                <a:lnTo>
                  <a:pt x="31475" y="180334"/>
                </a:lnTo>
                <a:lnTo>
                  <a:pt x="51129" y="140344"/>
                </a:lnTo>
                <a:lnTo>
                  <a:pt x="75437" y="102390"/>
                </a:lnTo>
                <a:lnTo>
                  <a:pt x="104370" y="66897"/>
                </a:lnTo>
                <a:lnTo>
                  <a:pt x="137897" y="34290"/>
                </a:lnTo>
                <a:lnTo>
                  <a:pt x="171741" y="7947"/>
                </a:lnTo>
                <a:lnTo>
                  <a:pt x="183617" y="0"/>
                </a:lnTo>
                <a:lnTo>
                  <a:pt x="400025" y="336804"/>
                </a:lnTo>
                <a:lnTo>
                  <a:pt x="97511" y="599059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687695" y="4528439"/>
            <a:ext cx="216407" cy="40030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687695" y="4528439"/>
            <a:ext cx="216535" cy="400685"/>
          </a:xfrm>
          <a:custGeom>
            <a:avLst/>
            <a:gdLst/>
            <a:ahLst/>
            <a:cxnLst/>
            <a:rect l="l" t="t" r="r" b="b"/>
            <a:pathLst>
              <a:path w="216535" h="400685">
                <a:moveTo>
                  <a:pt x="0" y="63500"/>
                </a:moveTo>
                <a:lnTo>
                  <a:pt x="39916" y="40997"/>
                </a:lnTo>
                <a:lnTo>
                  <a:pt x="81954" y="23262"/>
                </a:lnTo>
                <a:lnTo>
                  <a:pt x="125675" y="10428"/>
                </a:lnTo>
                <a:lnTo>
                  <a:pt x="170639" y="2629"/>
                </a:lnTo>
                <a:lnTo>
                  <a:pt x="216407" y="0"/>
                </a:lnTo>
                <a:lnTo>
                  <a:pt x="216407" y="400304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593463" y="4540758"/>
            <a:ext cx="702945" cy="80073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593463" y="4540758"/>
            <a:ext cx="702945" cy="800735"/>
          </a:xfrm>
          <a:custGeom>
            <a:avLst/>
            <a:gdLst/>
            <a:ahLst/>
            <a:cxnLst/>
            <a:rect l="l" t="t" r="r" b="b"/>
            <a:pathLst>
              <a:path w="702945" h="800735">
                <a:moveTo>
                  <a:pt x="302513" y="0"/>
                </a:moveTo>
                <a:lnTo>
                  <a:pt x="349227" y="2694"/>
                </a:lnTo>
                <a:lnTo>
                  <a:pt x="394354" y="10578"/>
                </a:lnTo>
                <a:lnTo>
                  <a:pt x="437595" y="23349"/>
                </a:lnTo>
                <a:lnTo>
                  <a:pt x="478649" y="40708"/>
                </a:lnTo>
                <a:lnTo>
                  <a:pt x="517216" y="62353"/>
                </a:lnTo>
                <a:lnTo>
                  <a:pt x="552997" y="87984"/>
                </a:lnTo>
                <a:lnTo>
                  <a:pt x="585692" y="117300"/>
                </a:lnTo>
                <a:lnTo>
                  <a:pt x="615000" y="150000"/>
                </a:lnTo>
                <a:lnTo>
                  <a:pt x="640622" y="185784"/>
                </a:lnTo>
                <a:lnTo>
                  <a:pt x="662259" y="224351"/>
                </a:lnTo>
                <a:lnTo>
                  <a:pt x="679609" y="265399"/>
                </a:lnTo>
                <a:lnTo>
                  <a:pt x="692373" y="308629"/>
                </a:lnTo>
                <a:lnTo>
                  <a:pt x="700252" y="353740"/>
                </a:lnTo>
                <a:lnTo>
                  <a:pt x="702945" y="400431"/>
                </a:lnTo>
                <a:lnTo>
                  <a:pt x="700252" y="447119"/>
                </a:lnTo>
                <a:lnTo>
                  <a:pt x="692373" y="492224"/>
                </a:lnTo>
                <a:lnTo>
                  <a:pt x="679609" y="535447"/>
                </a:lnTo>
                <a:lnTo>
                  <a:pt x="662259" y="576485"/>
                </a:lnTo>
                <a:lnTo>
                  <a:pt x="640622" y="615040"/>
                </a:lnTo>
                <a:lnTo>
                  <a:pt x="615000" y="650811"/>
                </a:lnTo>
                <a:lnTo>
                  <a:pt x="585692" y="683498"/>
                </a:lnTo>
                <a:lnTo>
                  <a:pt x="552997" y="712800"/>
                </a:lnTo>
                <a:lnTo>
                  <a:pt x="517216" y="738418"/>
                </a:lnTo>
                <a:lnTo>
                  <a:pt x="478649" y="760052"/>
                </a:lnTo>
                <a:lnTo>
                  <a:pt x="437595" y="777400"/>
                </a:lnTo>
                <a:lnTo>
                  <a:pt x="394354" y="790164"/>
                </a:lnTo>
                <a:lnTo>
                  <a:pt x="349227" y="798042"/>
                </a:lnTo>
                <a:lnTo>
                  <a:pt x="302513" y="800735"/>
                </a:lnTo>
                <a:lnTo>
                  <a:pt x="253199" y="797686"/>
                </a:lnTo>
                <a:lnTo>
                  <a:pt x="205084" y="788692"/>
                </a:lnTo>
                <a:lnTo>
                  <a:pt x="158669" y="773982"/>
                </a:lnTo>
                <a:lnTo>
                  <a:pt x="114453" y="753785"/>
                </a:lnTo>
                <a:lnTo>
                  <a:pt x="72936" y="728330"/>
                </a:lnTo>
                <a:lnTo>
                  <a:pt x="34618" y="697845"/>
                </a:lnTo>
                <a:lnTo>
                  <a:pt x="0" y="662559"/>
                </a:lnTo>
                <a:lnTo>
                  <a:pt x="302513" y="400431"/>
                </a:lnTo>
                <a:lnTo>
                  <a:pt x="302513" y="0"/>
                </a:lnTo>
                <a:close/>
              </a:path>
            </a:pathLst>
          </a:custGeom>
          <a:ln w="9143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495951" y="4604384"/>
            <a:ext cx="400025" cy="598932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495951" y="4604384"/>
            <a:ext cx="400050" cy="599440"/>
          </a:xfrm>
          <a:custGeom>
            <a:avLst/>
            <a:gdLst/>
            <a:ahLst/>
            <a:cxnLst/>
            <a:rect l="l" t="t" r="r" b="b"/>
            <a:pathLst>
              <a:path w="400050" h="599439">
                <a:moveTo>
                  <a:pt x="97511" y="598932"/>
                </a:moveTo>
                <a:lnTo>
                  <a:pt x="68974" y="561878"/>
                </a:lnTo>
                <a:lnTo>
                  <a:pt x="45391" y="522627"/>
                </a:lnTo>
                <a:lnTo>
                  <a:pt x="26732" y="481601"/>
                </a:lnTo>
                <a:lnTo>
                  <a:pt x="12967" y="439224"/>
                </a:lnTo>
                <a:lnTo>
                  <a:pt x="4066" y="395918"/>
                </a:lnTo>
                <a:lnTo>
                  <a:pt x="0" y="352107"/>
                </a:lnTo>
                <a:lnTo>
                  <a:pt x="737" y="308213"/>
                </a:lnTo>
                <a:lnTo>
                  <a:pt x="6249" y="264659"/>
                </a:lnTo>
                <a:lnTo>
                  <a:pt x="16505" y="221868"/>
                </a:lnTo>
                <a:lnTo>
                  <a:pt x="31475" y="180263"/>
                </a:lnTo>
                <a:lnTo>
                  <a:pt x="51129" y="140267"/>
                </a:lnTo>
                <a:lnTo>
                  <a:pt x="75437" y="102303"/>
                </a:lnTo>
                <a:lnTo>
                  <a:pt x="104370" y="66794"/>
                </a:lnTo>
                <a:lnTo>
                  <a:pt x="137897" y="34162"/>
                </a:lnTo>
                <a:lnTo>
                  <a:pt x="171758" y="7927"/>
                </a:lnTo>
                <a:lnTo>
                  <a:pt x="183617" y="0"/>
                </a:lnTo>
                <a:lnTo>
                  <a:pt x="400025" y="336803"/>
                </a:lnTo>
                <a:lnTo>
                  <a:pt x="97511" y="598932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679569" y="4540758"/>
            <a:ext cx="216407" cy="400431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679569" y="4540758"/>
            <a:ext cx="216535" cy="400685"/>
          </a:xfrm>
          <a:custGeom>
            <a:avLst/>
            <a:gdLst/>
            <a:ahLst/>
            <a:cxnLst/>
            <a:rect l="l" t="t" r="r" b="b"/>
            <a:pathLst>
              <a:path w="216535" h="400685">
                <a:moveTo>
                  <a:pt x="0" y="63627"/>
                </a:moveTo>
                <a:lnTo>
                  <a:pt x="39965" y="41062"/>
                </a:lnTo>
                <a:lnTo>
                  <a:pt x="82009" y="23289"/>
                </a:lnTo>
                <a:lnTo>
                  <a:pt x="125711" y="10436"/>
                </a:lnTo>
                <a:lnTo>
                  <a:pt x="170651" y="2630"/>
                </a:lnTo>
                <a:lnTo>
                  <a:pt x="216407" y="0"/>
                </a:lnTo>
                <a:lnTo>
                  <a:pt x="216407" y="400431"/>
                </a:lnTo>
                <a:lnTo>
                  <a:pt x="0" y="63627"/>
                </a:lnTo>
                <a:close/>
              </a:path>
            </a:pathLst>
          </a:custGeom>
          <a:ln w="9143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591939" y="3250692"/>
            <a:ext cx="692403" cy="788670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591939" y="3250692"/>
            <a:ext cx="692785" cy="788670"/>
          </a:xfrm>
          <a:custGeom>
            <a:avLst/>
            <a:gdLst/>
            <a:ahLst/>
            <a:cxnLst/>
            <a:rect l="l" t="t" r="r" b="b"/>
            <a:pathLst>
              <a:path w="692785" h="788670">
                <a:moveTo>
                  <a:pt x="298069" y="0"/>
                </a:moveTo>
                <a:lnTo>
                  <a:pt x="347537" y="3072"/>
                </a:lnTo>
                <a:lnTo>
                  <a:pt x="395171" y="12042"/>
                </a:lnTo>
                <a:lnTo>
                  <a:pt x="440600" y="26540"/>
                </a:lnTo>
                <a:lnTo>
                  <a:pt x="483456" y="46198"/>
                </a:lnTo>
                <a:lnTo>
                  <a:pt x="523369" y="70646"/>
                </a:lnTo>
                <a:lnTo>
                  <a:pt x="559970" y="99514"/>
                </a:lnTo>
                <a:lnTo>
                  <a:pt x="592889" y="132433"/>
                </a:lnTo>
                <a:lnTo>
                  <a:pt x="621757" y="169034"/>
                </a:lnTo>
                <a:lnTo>
                  <a:pt x="646205" y="208947"/>
                </a:lnTo>
                <a:lnTo>
                  <a:pt x="665863" y="251803"/>
                </a:lnTo>
                <a:lnTo>
                  <a:pt x="680361" y="297232"/>
                </a:lnTo>
                <a:lnTo>
                  <a:pt x="689331" y="344866"/>
                </a:lnTo>
                <a:lnTo>
                  <a:pt x="692403" y="394335"/>
                </a:lnTo>
                <a:lnTo>
                  <a:pt x="689331" y="443803"/>
                </a:lnTo>
                <a:lnTo>
                  <a:pt x="680361" y="491437"/>
                </a:lnTo>
                <a:lnTo>
                  <a:pt x="665863" y="536866"/>
                </a:lnTo>
                <a:lnTo>
                  <a:pt x="646205" y="579722"/>
                </a:lnTo>
                <a:lnTo>
                  <a:pt x="621757" y="619635"/>
                </a:lnTo>
                <a:lnTo>
                  <a:pt x="592889" y="656236"/>
                </a:lnTo>
                <a:lnTo>
                  <a:pt x="559970" y="689155"/>
                </a:lnTo>
                <a:lnTo>
                  <a:pt x="523369" y="718023"/>
                </a:lnTo>
                <a:lnTo>
                  <a:pt x="483456" y="742471"/>
                </a:lnTo>
                <a:lnTo>
                  <a:pt x="440600" y="762129"/>
                </a:lnTo>
                <a:lnTo>
                  <a:pt x="395171" y="776627"/>
                </a:lnTo>
                <a:lnTo>
                  <a:pt x="347537" y="785597"/>
                </a:lnTo>
                <a:lnTo>
                  <a:pt x="298069" y="788670"/>
                </a:lnTo>
                <a:lnTo>
                  <a:pt x="249460" y="785667"/>
                </a:lnTo>
                <a:lnTo>
                  <a:pt x="202042" y="776808"/>
                </a:lnTo>
                <a:lnTo>
                  <a:pt x="156307" y="762317"/>
                </a:lnTo>
                <a:lnTo>
                  <a:pt x="112743" y="742419"/>
                </a:lnTo>
                <a:lnTo>
                  <a:pt x="71844" y="717338"/>
                </a:lnTo>
                <a:lnTo>
                  <a:pt x="34099" y="687299"/>
                </a:lnTo>
                <a:lnTo>
                  <a:pt x="0" y="652526"/>
                </a:lnTo>
                <a:lnTo>
                  <a:pt x="298069" y="394335"/>
                </a:lnTo>
                <a:lnTo>
                  <a:pt x="298069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495688" y="3313303"/>
            <a:ext cx="394319" cy="589915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495688" y="3313303"/>
            <a:ext cx="394335" cy="589915"/>
          </a:xfrm>
          <a:custGeom>
            <a:avLst/>
            <a:gdLst/>
            <a:ahLst/>
            <a:cxnLst/>
            <a:rect l="l" t="t" r="r" b="b"/>
            <a:pathLst>
              <a:path w="394335" h="589914">
                <a:moveTo>
                  <a:pt x="96250" y="589915"/>
                </a:moveTo>
                <a:lnTo>
                  <a:pt x="66181" y="550519"/>
                </a:lnTo>
                <a:lnTo>
                  <a:pt x="41773" y="508647"/>
                </a:lnTo>
                <a:lnTo>
                  <a:pt x="22989" y="464819"/>
                </a:lnTo>
                <a:lnTo>
                  <a:pt x="9790" y="419557"/>
                </a:lnTo>
                <a:lnTo>
                  <a:pt x="2140" y="373381"/>
                </a:lnTo>
                <a:lnTo>
                  <a:pt x="0" y="326813"/>
                </a:lnTo>
                <a:lnTo>
                  <a:pt x="3332" y="280375"/>
                </a:lnTo>
                <a:lnTo>
                  <a:pt x="12098" y="234587"/>
                </a:lnTo>
                <a:lnTo>
                  <a:pt x="26262" y="189972"/>
                </a:lnTo>
                <a:lnTo>
                  <a:pt x="45784" y="147049"/>
                </a:lnTo>
                <a:lnTo>
                  <a:pt x="70628" y="106341"/>
                </a:lnTo>
                <a:lnTo>
                  <a:pt x="100755" y="68369"/>
                </a:lnTo>
                <a:lnTo>
                  <a:pt x="136128" y="33655"/>
                </a:lnTo>
                <a:lnTo>
                  <a:pt x="169400" y="7812"/>
                </a:lnTo>
                <a:lnTo>
                  <a:pt x="181086" y="0"/>
                </a:lnTo>
                <a:lnTo>
                  <a:pt x="394319" y="331724"/>
                </a:lnTo>
                <a:lnTo>
                  <a:pt x="96250" y="589915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676775" y="3250692"/>
            <a:ext cx="213233" cy="394335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676775" y="3250692"/>
            <a:ext cx="213360" cy="394335"/>
          </a:xfrm>
          <a:custGeom>
            <a:avLst/>
            <a:gdLst/>
            <a:ahLst/>
            <a:cxnLst/>
            <a:rect l="l" t="t" r="r" b="b"/>
            <a:pathLst>
              <a:path w="213360" h="394335">
                <a:moveTo>
                  <a:pt x="0" y="62611"/>
                </a:moveTo>
                <a:lnTo>
                  <a:pt x="49533" y="35575"/>
                </a:lnTo>
                <a:lnTo>
                  <a:pt x="102139" y="15970"/>
                </a:lnTo>
                <a:lnTo>
                  <a:pt x="156983" y="4032"/>
                </a:lnTo>
                <a:lnTo>
                  <a:pt x="213233" y="0"/>
                </a:lnTo>
                <a:lnTo>
                  <a:pt x="213233" y="394335"/>
                </a:lnTo>
                <a:lnTo>
                  <a:pt x="0" y="62611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601589" y="3244723"/>
            <a:ext cx="702945" cy="80060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601589" y="3244723"/>
            <a:ext cx="702945" cy="800735"/>
          </a:xfrm>
          <a:custGeom>
            <a:avLst/>
            <a:gdLst/>
            <a:ahLst/>
            <a:cxnLst/>
            <a:rect l="l" t="t" r="r" b="b"/>
            <a:pathLst>
              <a:path w="702945" h="800735">
                <a:moveTo>
                  <a:pt x="302513" y="0"/>
                </a:moveTo>
                <a:lnTo>
                  <a:pt x="349204" y="2692"/>
                </a:lnTo>
                <a:lnTo>
                  <a:pt x="394315" y="10570"/>
                </a:lnTo>
                <a:lnTo>
                  <a:pt x="437545" y="23334"/>
                </a:lnTo>
                <a:lnTo>
                  <a:pt x="478593" y="40682"/>
                </a:lnTo>
                <a:lnTo>
                  <a:pt x="517160" y="62316"/>
                </a:lnTo>
                <a:lnTo>
                  <a:pt x="552944" y="87934"/>
                </a:lnTo>
                <a:lnTo>
                  <a:pt x="585644" y="117236"/>
                </a:lnTo>
                <a:lnTo>
                  <a:pt x="614960" y="149923"/>
                </a:lnTo>
                <a:lnTo>
                  <a:pt x="640591" y="185694"/>
                </a:lnTo>
                <a:lnTo>
                  <a:pt x="662236" y="224249"/>
                </a:lnTo>
                <a:lnTo>
                  <a:pt x="679595" y="265287"/>
                </a:lnTo>
                <a:lnTo>
                  <a:pt x="692366" y="308510"/>
                </a:lnTo>
                <a:lnTo>
                  <a:pt x="700250" y="353615"/>
                </a:lnTo>
                <a:lnTo>
                  <a:pt x="702945" y="400303"/>
                </a:lnTo>
                <a:lnTo>
                  <a:pt x="700250" y="446992"/>
                </a:lnTo>
                <a:lnTo>
                  <a:pt x="692366" y="492097"/>
                </a:lnTo>
                <a:lnTo>
                  <a:pt x="679595" y="535320"/>
                </a:lnTo>
                <a:lnTo>
                  <a:pt x="662236" y="576358"/>
                </a:lnTo>
                <a:lnTo>
                  <a:pt x="640591" y="614913"/>
                </a:lnTo>
                <a:lnTo>
                  <a:pt x="614960" y="650684"/>
                </a:lnTo>
                <a:lnTo>
                  <a:pt x="585644" y="683371"/>
                </a:lnTo>
                <a:lnTo>
                  <a:pt x="552944" y="712673"/>
                </a:lnTo>
                <a:lnTo>
                  <a:pt x="517160" y="738291"/>
                </a:lnTo>
                <a:lnTo>
                  <a:pt x="478593" y="759925"/>
                </a:lnTo>
                <a:lnTo>
                  <a:pt x="437545" y="777273"/>
                </a:lnTo>
                <a:lnTo>
                  <a:pt x="394315" y="790037"/>
                </a:lnTo>
                <a:lnTo>
                  <a:pt x="349204" y="797915"/>
                </a:lnTo>
                <a:lnTo>
                  <a:pt x="302513" y="800607"/>
                </a:lnTo>
                <a:lnTo>
                  <a:pt x="253199" y="797559"/>
                </a:lnTo>
                <a:lnTo>
                  <a:pt x="205084" y="788565"/>
                </a:lnTo>
                <a:lnTo>
                  <a:pt x="158669" y="773855"/>
                </a:lnTo>
                <a:lnTo>
                  <a:pt x="114453" y="753658"/>
                </a:lnTo>
                <a:lnTo>
                  <a:pt x="72936" y="728203"/>
                </a:lnTo>
                <a:lnTo>
                  <a:pt x="34618" y="697718"/>
                </a:lnTo>
                <a:lnTo>
                  <a:pt x="0" y="662432"/>
                </a:lnTo>
                <a:lnTo>
                  <a:pt x="302513" y="400303"/>
                </a:lnTo>
                <a:lnTo>
                  <a:pt x="302513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504077" y="3308222"/>
            <a:ext cx="400025" cy="598932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504077" y="3308222"/>
            <a:ext cx="400050" cy="599440"/>
          </a:xfrm>
          <a:custGeom>
            <a:avLst/>
            <a:gdLst/>
            <a:ahLst/>
            <a:cxnLst/>
            <a:rect l="l" t="t" r="r" b="b"/>
            <a:pathLst>
              <a:path w="400050" h="599439">
                <a:moveTo>
                  <a:pt x="97511" y="598932"/>
                </a:moveTo>
                <a:lnTo>
                  <a:pt x="68974" y="561901"/>
                </a:lnTo>
                <a:lnTo>
                  <a:pt x="45391" y="522667"/>
                </a:lnTo>
                <a:lnTo>
                  <a:pt x="26732" y="481653"/>
                </a:lnTo>
                <a:lnTo>
                  <a:pt x="12967" y="439283"/>
                </a:lnTo>
                <a:lnTo>
                  <a:pt x="4066" y="395980"/>
                </a:lnTo>
                <a:lnTo>
                  <a:pt x="0" y="352170"/>
                </a:lnTo>
                <a:lnTo>
                  <a:pt x="737" y="308276"/>
                </a:lnTo>
                <a:lnTo>
                  <a:pt x="6249" y="264722"/>
                </a:lnTo>
                <a:lnTo>
                  <a:pt x="16505" y="221933"/>
                </a:lnTo>
                <a:lnTo>
                  <a:pt x="31475" y="180331"/>
                </a:lnTo>
                <a:lnTo>
                  <a:pt x="51129" y="140342"/>
                </a:lnTo>
                <a:lnTo>
                  <a:pt x="75437" y="102390"/>
                </a:lnTo>
                <a:lnTo>
                  <a:pt x="104370" y="66897"/>
                </a:lnTo>
                <a:lnTo>
                  <a:pt x="137897" y="34289"/>
                </a:lnTo>
                <a:lnTo>
                  <a:pt x="171741" y="7929"/>
                </a:lnTo>
                <a:lnTo>
                  <a:pt x="183617" y="0"/>
                </a:lnTo>
                <a:lnTo>
                  <a:pt x="400025" y="336803"/>
                </a:lnTo>
                <a:lnTo>
                  <a:pt x="97511" y="598932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687695" y="3244723"/>
            <a:ext cx="216407" cy="400303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687695" y="3244723"/>
            <a:ext cx="216535" cy="400685"/>
          </a:xfrm>
          <a:custGeom>
            <a:avLst/>
            <a:gdLst/>
            <a:ahLst/>
            <a:cxnLst/>
            <a:rect l="l" t="t" r="r" b="b"/>
            <a:pathLst>
              <a:path w="216535" h="400685">
                <a:moveTo>
                  <a:pt x="0" y="63500"/>
                </a:moveTo>
                <a:lnTo>
                  <a:pt x="39916" y="40948"/>
                </a:lnTo>
                <a:lnTo>
                  <a:pt x="81954" y="23207"/>
                </a:lnTo>
                <a:lnTo>
                  <a:pt x="125675" y="10391"/>
                </a:lnTo>
                <a:lnTo>
                  <a:pt x="170639" y="2617"/>
                </a:lnTo>
                <a:lnTo>
                  <a:pt x="216407" y="0"/>
                </a:lnTo>
                <a:lnTo>
                  <a:pt x="216407" y="400303"/>
                </a:lnTo>
                <a:lnTo>
                  <a:pt x="0" y="63500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680959" y="4792853"/>
            <a:ext cx="639826" cy="728726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680959" y="4792853"/>
            <a:ext cx="640080" cy="728980"/>
          </a:xfrm>
          <a:custGeom>
            <a:avLst/>
            <a:gdLst/>
            <a:ahLst/>
            <a:cxnLst/>
            <a:rect l="l" t="t" r="r" b="b"/>
            <a:pathLst>
              <a:path w="640079" h="728979">
                <a:moveTo>
                  <a:pt x="275463" y="0"/>
                </a:moveTo>
                <a:lnTo>
                  <a:pt x="324891" y="3325"/>
                </a:lnTo>
                <a:lnTo>
                  <a:pt x="372302" y="13011"/>
                </a:lnTo>
                <a:lnTo>
                  <a:pt x="417262" y="28624"/>
                </a:lnTo>
                <a:lnTo>
                  <a:pt x="459335" y="49732"/>
                </a:lnTo>
                <a:lnTo>
                  <a:pt x="498087" y="75900"/>
                </a:lnTo>
                <a:lnTo>
                  <a:pt x="533082" y="106695"/>
                </a:lnTo>
                <a:lnTo>
                  <a:pt x="563886" y="141684"/>
                </a:lnTo>
                <a:lnTo>
                  <a:pt x="590065" y="180434"/>
                </a:lnTo>
                <a:lnTo>
                  <a:pt x="611183" y="222509"/>
                </a:lnTo>
                <a:lnTo>
                  <a:pt x="626806" y="267479"/>
                </a:lnTo>
                <a:lnTo>
                  <a:pt x="636498" y="314907"/>
                </a:lnTo>
                <a:lnTo>
                  <a:pt x="639826" y="364363"/>
                </a:lnTo>
                <a:lnTo>
                  <a:pt x="636498" y="413791"/>
                </a:lnTo>
                <a:lnTo>
                  <a:pt x="626806" y="461202"/>
                </a:lnTo>
                <a:lnTo>
                  <a:pt x="611183" y="506162"/>
                </a:lnTo>
                <a:lnTo>
                  <a:pt x="590065" y="548235"/>
                </a:lnTo>
                <a:lnTo>
                  <a:pt x="563886" y="586987"/>
                </a:lnTo>
                <a:lnTo>
                  <a:pt x="533082" y="621982"/>
                </a:lnTo>
                <a:lnTo>
                  <a:pt x="498087" y="652786"/>
                </a:lnTo>
                <a:lnTo>
                  <a:pt x="459335" y="678965"/>
                </a:lnTo>
                <a:lnTo>
                  <a:pt x="417262" y="700083"/>
                </a:lnTo>
                <a:lnTo>
                  <a:pt x="372302" y="715706"/>
                </a:lnTo>
                <a:lnTo>
                  <a:pt x="324891" y="725398"/>
                </a:lnTo>
                <a:lnTo>
                  <a:pt x="275463" y="728726"/>
                </a:lnTo>
                <a:lnTo>
                  <a:pt x="223131" y="724951"/>
                </a:lnTo>
                <a:lnTo>
                  <a:pt x="172409" y="713852"/>
                </a:lnTo>
                <a:lnTo>
                  <a:pt x="124015" y="695769"/>
                </a:lnTo>
                <a:lnTo>
                  <a:pt x="78669" y="671039"/>
                </a:lnTo>
                <a:lnTo>
                  <a:pt x="37091" y="640002"/>
                </a:lnTo>
                <a:lnTo>
                  <a:pt x="0" y="602996"/>
                </a:lnTo>
                <a:lnTo>
                  <a:pt x="275463" y="364363"/>
                </a:lnTo>
                <a:lnTo>
                  <a:pt x="275463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592571" y="4850638"/>
            <a:ext cx="363851" cy="545211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592571" y="4850638"/>
            <a:ext cx="363855" cy="545465"/>
          </a:xfrm>
          <a:custGeom>
            <a:avLst/>
            <a:gdLst/>
            <a:ahLst/>
            <a:cxnLst/>
            <a:rect l="l" t="t" r="r" b="b"/>
            <a:pathLst>
              <a:path w="363854" h="545464">
                <a:moveTo>
                  <a:pt x="88388" y="545211"/>
                </a:moveTo>
                <a:lnTo>
                  <a:pt x="58542" y="505652"/>
                </a:lnTo>
                <a:lnTo>
                  <a:pt x="34822" y="463456"/>
                </a:lnTo>
                <a:lnTo>
                  <a:pt x="17187" y="419236"/>
                </a:lnTo>
                <a:lnTo>
                  <a:pt x="5594" y="373605"/>
                </a:lnTo>
                <a:lnTo>
                  <a:pt x="0" y="327175"/>
                </a:lnTo>
                <a:lnTo>
                  <a:pt x="361" y="280558"/>
                </a:lnTo>
                <a:lnTo>
                  <a:pt x="6637" y="234368"/>
                </a:lnTo>
                <a:lnTo>
                  <a:pt x="18783" y="189215"/>
                </a:lnTo>
                <a:lnTo>
                  <a:pt x="36757" y="145714"/>
                </a:lnTo>
                <a:lnTo>
                  <a:pt x="60516" y="104476"/>
                </a:lnTo>
                <a:lnTo>
                  <a:pt x="90017" y="66115"/>
                </a:lnTo>
                <a:lnTo>
                  <a:pt x="125218" y="31242"/>
                </a:lnTo>
                <a:lnTo>
                  <a:pt x="156044" y="7239"/>
                </a:lnTo>
                <a:lnTo>
                  <a:pt x="166874" y="0"/>
                </a:lnTo>
                <a:lnTo>
                  <a:pt x="363851" y="306578"/>
                </a:lnTo>
                <a:lnTo>
                  <a:pt x="88388" y="545211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759445" y="4792853"/>
            <a:ext cx="196976" cy="364363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759445" y="4792853"/>
            <a:ext cx="197485" cy="364490"/>
          </a:xfrm>
          <a:custGeom>
            <a:avLst/>
            <a:gdLst/>
            <a:ahLst/>
            <a:cxnLst/>
            <a:rect l="l" t="t" r="r" b="b"/>
            <a:pathLst>
              <a:path w="197484" h="364489">
                <a:moveTo>
                  <a:pt x="0" y="57785"/>
                </a:moveTo>
                <a:lnTo>
                  <a:pt x="45708" y="32843"/>
                </a:lnTo>
                <a:lnTo>
                  <a:pt x="94297" y="14747"/>
                </a:lnTo>
                <a:lnTo>
                  <a:pt x="144982" y="3724"/>
                </a:lnTo>
                <a:lnTo>
                  <a:pt x="196976" y="0"/>
                </a:lnTo>
                <a:lnTo>
                  <a:pt x="196976" y="364363"/>
                </a:lnTo>
                <a:lnTo>
                  <a:pt x="0" y="57785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672960" y="4566665"/>
            <a:ext cx="639699" cy="728725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672960" y="4566665"/>
            <a:ext cx="640080" cy="728980"/>
          </a:xfrm>
          <a:custGeom>
            <a:avLst/>
            <a:gdLst/>
            <a:ahLst/>
            <a:cxnLst/>
            <a:rect l="l" t="t" r="r" b="b"/>
            <a:pathLst>
              <a:path w="640079" h="728979">
                <a:moveTo>
                  <a:pt x="275336" y="0"/>
                </a:moveTo>
                <a:lnTo>
                  <a:pt x="324764" y="3327"/>
                </a:lnTo>
                <a:lnTo>
                  <a:pt x="372175" y="13019"/>
                </a:lnTo>
                <a:lnTo>
                  <a:pt x="417135" y="28642"/>
                </a:lnTo>
                <a:lnTo>
                  <a:pt x="459208" y="49760"/>
                </a:lnTo>
                <a:lnTo>
                  <a:pt x="497960" y="75939"/>
                </a:lnTo>
                <a:lnTo>
                  <a:pt x="532955" y="106743"/>
                </a:lnTo>
                <a:lnTo>
                  <a:pt x="563759" y="141738"/>
                </a:lnTo>
                <a:lnTo>
                  <a:pt x="589938" y="180490"/>
                </a:lnTo>
                <a:lnTo>
                  <a:pt x="611056" y="222563"/>
                </a:lnTo>
                <a:lnTo>
                  <a:pt x="626679" y="267523"/>
                </a:lnTo>
                <a:lnTo>
                  <a:pt x="636371" y="314934"/>
                </a:lnTo>
                <a:lnTo>
                  <a:pt x="639699" y="364362"/>
                </a:lnTo>
                <a:lnTo>
                  <a:pt x="636371" y="413818"/>
                </a:lnTo>
                <a:lnTo>
                  <a:pt x="626679" y="461246"/>
                </a:lnTo>
                <a:lnTo>
                  <a:pt x="611056" y="506216"/>
                </a:lnTo>
                <a:lnTo>
                  <a:pt x="589938" y="548291"/>
                </a:lnTo>
                <a:lnTo>
                  <a:pt x="563759" y="587041"/>
                </a:lnTo>
                <a:lnTo>
                  <a:pt x="532955" y="622030"/>
                </a:lnTo>
                <a:lnTo>
                  <a:pt x="497960" y="652825"/>
                </a:lnTo>
                <a:lnTo>
                  <a:pt x="459208" y="678993"/>
                </a:lnTo>
                <a:lnTo>
                  <a:pt x="417135" y="700101"/>
                </a:lnTo>
                <a:lnTo>
                  <a:pt x="372175" y="715714"/>
                </a:lnTo>
                <a:lnTo>
                  <a:pt x="324764" y="725400"/>
                </a:lnTo>
                <a:lnTo>
                  <a:pt x="275336" y="728725"/>
                </a:lnTo>
                <a:lnTo>
                  <a:pt x="223049" y="724960"/>
                </a:lnTo>
                <a:lnTo>
                  <a:pt x="172343" y="713881"/>
                </a:lnTo>
                <a:lnTo>
                  <a:pt x="123951" y="695817"/>
                </a:lnTo>
                <a:lnTo>
                  <a:pt x="78608" y="671096"/>
                </a:lnTo>
                <a:lnTo>
                  <a:pt x="37046" y="640046"/>
                </a:lnTo>
                <a:lnTo>
                  <a:pt x="0" y="602995"/>
                </a:lnTo>
                <a:lnTo>
                  <a:pt x="275336" y="364362"/>
                </a:lnTo>
                <a:lnTo>
                  <a:pt x="275336" y="0"/>
                </a:lnTo>
                <a:close/>
              </a:path>
            </a:pathLst>
          </a:custGeom>
          <a:ln w="9144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584508" y="4624578"/>
            <a:ext cx="363788" cy="54508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584508" y="4624578"/>
            <a:ext cx="363855" cy="545465"/>
          </a:xfrm>
          <a:custGeom>
            <a:avLst/>
            <a:gdLst/>
            <a:ahLst/>
            <a:cxnLst/>
            <a:rect l="l" t="t" r="r" b="b"/>
            <a:pathLst>
              <a:path w="363854" h="545464">
                <a:moveTo>
                  <a:pt x="88452" y="545084"/>
                </a:moveTo>
                <a:lnTo>
                  <a:pt x="58578" y="505554"/>
                </a:lnTo>
                <a:lnTo>
                  <a:pt x="34840" y="463382"/>
                </a:lnTo>
                <a:lnTo>
                  <a:pt x="17195" y="419181"/>
                </a:lnTo>
                <a:lnTo>
                  <a:pt x="5596" y="373563"/>
                </a:lnTo>
                <a:lnTo>
                  <a:pt x="0" y="327141"/>
                </a:lnTo>
                <a:lnTo>
                  <a:pt x="361" y="280527"/>
                </a:lnTo>
                <a:lnTo>
                  <a:pt x="6636" y="234333"/>
                </a:lnTo>
                <a:lnTo>
                  <a:pt x="18780" y="189173"/>
                </a:lnTo>
                <a:lnTo>
                  <a:pt x="36749" y="145659"/>
                </a:lnTo>
                <a:lnTo>
                  <a:pt x="60497" y="104402"/>
                </a:lnTo>
                <a:lnTo>
                  <a:pt x="89980" y="66017"/>
                </a:lnTo>
                <a:lnTo>
                  <a:pt x="125155" y="31115"/>
                </a:lnTo>
                <a:lnTo>
                  <a:pt x="155980" y="7237"/>
                </a:lnTo>
                <a:lnTo>
                  <a:pt x="166811" y="0"/>
                </a:lnTo>
                <a:lnTo>
                  <a:pt x="363788" y="306451"/>
                </a:lnTo>
                <a:lnTo>
                  <a:pt x="88452" y="545084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751319" y="4566665"/>
            <a:ext cx="196976" cy="364363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751319" y="4566665"/>
            <a:ext cx="197485" cy="364490"/>
          </a:xfrm>
          <a:custGeom>
            <a:avLst/>
            <a:gdLst/>
            <a:ahLst/>
            <a:cxnLst/>
            <a:rect l="l" t="t" r="r" b="b"/>
            <a:pathLst>
              <a:path w="197484" h="364489">
                <a:moveTo>
                  <a:pt x="0" y="57911"/>
                </a:moveTo>
                <a:lnTo>
                  <a:pt x="45708" y="32896"/>
                </a:lnTo>
                <a:lnTo>
                  <a:pt x="94297" y="14763"/>
                </a:lnTo>
                <a:lnTo>
                  <a:pt x="144982" y="3726"/>
                </a:lnTo>
                <a:lnTo>
                  <a:pt x="196976" y="0"/>
                </a:lnTo>
                <a:lnTo>
                  <a:pt x="196976" y="364362"/>
                </a:lnTo>
                <a:lnTo>
                  <a:pt x="0" y="57911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576573" y="4558029"/>
            <a:ext cx="639699" cy="728726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576573" y="4558029"/>
            <a:ext cx="640080" cy="728980"/>
          </a:xfrm>
          <a:custGeom>
            <a:avLst/>
            <a:gdLst/>
            <a:ahLst/>
            <a:cxnLst/>
            <a:rect l="l" t="t" r="r" b="b"/>
            <a:pathLst>
              <a:path w="640079" h="728979">
                <a:moveTo>
                  <a:pt x="275336" y="0"/>
                </a:moveTo>
                <a:lnTo>
                  <a:pt x="324791" y="3325"/>
                </a:lnTo>
                <a:lnTo>
                  <a:pt x="372219" y="13011"/>
                </a:lnTo>
                <a:lnTo>
                  <a:pt x="417189" y="28624"/>
                </a:lnTo>
                <a:lnTo>
                  <a:pt x="459264" y="49732"/>
                </a:lnTo>
                <a:lnTo>
                  <a:pt x="498014" y="75900"/>
                </a:lnTo>
                <a:lnTo>
                  <a:pt x="533003" y="106695"/>
                </a:lnTo>
                <a:lnTo>
                  <a:pt x="563798" y="141684"/>
                </a:lnTo>
                <a:lnTo>
                  <a:pt x="589966" y="180434"/>
                </a:lnTo>
                <a:lnTo>
                  <a:pt x="611074" y="222509"/>
                </a:lnTo>
                <a:lnTo>
                  <a:pt x="626687" y="267479"/>
                </a:lnTo>
                <a:lnTo>
                  <a:pt x="636373" y="314907"/>
                </a:lnTo>
                <a:lnTo>
                  <a:pt x="639699" y="364363"/>
                </a:lnTo>
                <a:lnTo>
                  <a:pt x="636373" y="413791"/>
                </a:lnTo>
                <a:lnTo>
                  <a:pt x="626687" y="461202"/>
                </a:lnTo>
                <a:lnTo>
                  <a:pt x="611074" y="506162"/>
                </a:lnTo>
                <a:lnTo>
                  <a:pt x="589966" y="548235"/>
                </a:lnTo>
                <a:lnTo>
                  <a:pt x="563798" y="586987"/>
                </a:lnTo>
                <a:lnTo>
                  <a:pt x="533003" y="621982"/>
                </a:lnTo>
                <a:lnTo>
                  <a:pt x="498014" y="652786"/>
                </a:lnTo>
                <a:lnTo>
                  <a:pt x="459264" y="678965"/>
                </a:lnTo>
                <a:lnTo>
                  <a:pt x="417189" y="700083"/>
                </a:lnTo>
                <a:lnTo>
                  <a:pt x="372219" y="715706"/>
                </a:lnTo>
                <a:lnTo>
                  <a:pt x="324791" y="725398"/>
                </a:lnTo>
                <a:lnTo>
                  <a:pt x="275336" y="728726"/>
                </a:lnTo>
                <a:lnTo>
                  <a:pt x="223058" y="724960"/>
                </a:lnTo>
                <a:lnTo>
                  <a:pt x="172371" y="713881"/>
                </a:lnTo>
                <a:lnTo>
                  <a:pt x="123999" y="695817"/>
                </a:lnTo>
                <a:lnTo>
                  <a:pt x="78664" y="671096"/>
                </a:lnTo>
                <a:lnTo>
                  <a:pt x="37090" y="640046"/>
                </a:lnTo>
                <a:lnTo>
                  <a:pt x="0" y="602996"/>
                </a:lnTo>
                <a:lnTo>
                  <a:pt x="275336" y="364363"/>
                </a:lnTo>
                <a:lnTo>
                  <a:pt x="275336" y="0"/>
                </a:lnTo>
                <a:close/>
              </a:path>
            </a:pathLst>
          </a:custGeom>
          <a:ln w="9143">
            <a:solidFill>
              <a:srgbClr val="5896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488121" y="4615815"/>
            <a:ext cx="363788" cy="545211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488121" y="4615815"/>
            <a:ext cx="363855" cy="545465"/>
          </a:xfrm>
          <a:custGeom>
            <a:avLst/>
            <a:gdLst/>
            <a:ahLst/>
            <a:cxnLst/>
            <a:rect l="l" t="t" r="r" b="b"/>
            <a:pathLst>
              <a:path w="363854" h="545464">
                <a:moveTo>
                  <a:pt x="88452" y="545211"/>
                </a:moveTo>
                <a:lnTo>
                  <a:pt x="58578" y="505652"/>
                </a:lnTo>
                <a:lnTo>
                  <a:pt x="34840" y="463456"/>
                </a:lnTo>
                <a:lnTo>
                  <a:pt x="17195" y="419236"/>
                </a:lnTo>
                <a:lnTo>
                  <a:pt x="5596" y="373605"/>
                </a:lnTo>
                <a:lnTo>
                  <a:pt x="0" y="327175"/>
                </a:lnTo>
                <a:lnTo>
                  <a:pt x="361" y="280558"/>
                </a:lnTo>
                <a:lnTo>
                  <a:pt x="6636" y="234368"/>
                </a:lnTo>
                <a:lnTo>
                  <a:pt x="18780" y="189215"/>
                </a:lnTo>
                <a:lnTo>
                  <a:pt x="36749" y="145714"/>
                </a:lnTo>
                <a:lnTo>
                  <a:pt x="60497" y="104476"/>
                </a:lnTo>
                <a:lnTo>
                  <a:pt x="89980" y="66115"/>
                </a:lnTo>
                <a:lnTo>
                  <a:pt x="125155" y="31242"/>
                </a:lnTo>
                <a:lnTo>
                  <a:pt x="155998" y="7239"/>
                </a:lnTo>
                <a:lnTo>
                  <a:pt x="166811" y="0"/>
                </a:lnTo>
                <a:lnTo>
                  <a:pt x="363788" y="306578"/>
                </a:lnTo>
                <a:lnTo>
                  <a:pt x="88452" y="545211"/>
                </a:lnTo>
                <a:close/>
              </a:path>
            </a:pathLst>
          </a:custGeom>
          <a:ln w="9144">
            <a:solidFill>
              <a:srgbClr val="E879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654933" y="4558029"/>
            <a:ext cx="196976" cy="364363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3654933" y="4558029"/>
            <a:ext cx="197485" cy="364490"/>
          </a:xfrm>
          <a:custGeom>
            <a:avLst/>
            <a:gdLst/>
            <a:ahLst/>
            <a:cxnLst/>
            <a:rect l="l" t="t" r="r" b="b"/>
            <a:pathLst>
              <a:path w="197485" h="364489">
                <a:moveTo>
                  <a:pt x="0" y="57785"/>
                </a:moveTo>
                <a:lnTo>
                  <a:pt x="45761" y="32843"/>
                </a:lnTo>
                <a:lnTo>
                  <a:pt x="94345" y="14747"/>
                </a:lnTo>
                <a:lnTo>
                  <a:pt x="145000" y="3724"/>
                </a:lnTo>
                <a:lnTo>
                  <a:pt x="196976" y="0"/>
                </a:lnTo>
                <a:lnTo>
                  <a:pt x="196976" y="364363"/>
                </a:lnTo>
                <a:lnTo>
                  <a:pt x="0" y="57785"/>
                </a:lnTo>
                <a:close/>
              </a:path>
            </a:pathLst>
          </a:custGeom>
          <a:ln w="9144">
            <a:solidFill>
              <a:srgbClr val="A0A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 txBox="1"/>
          <p:nvPr/>
        </p:nvSpPr>
        <p:spPr>
          <a:xfrm>
            <a:off x="1081836" y="5005578"/>
            <a:ext cx="483234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>
              <a:lnSpc>
                <a:spcPts val="144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20"/>
              </a:lnSpc>
            </a:pPr>
            <a:r>
              <a:rPr dirty="0" sz="1100" spc="-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3" name="object 2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sp>
        <p:nvSpPr>
          <p:cNvPr id="219" name="object 219"/>
          <p:cNvSpPr txBox="1"/>
          <p:nvPr/>
        </p:nvSpPr>
        <p:spPr>
          <a:xfrm>
            <a:off x="312826" y="4922901"/>
            <a:ext cx="5594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v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983081" y="3717797"/>
            <a:ext cx="734695" cy="7759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110"/>
              </a:spcBef>
            </a:pPr>
            <a:r>
              <a:rPr dirty="0" sz="1850" spc="5">
                <a:solidFill>
                  <a:srgbClr val="7E7E7E"/>
                </a:solidFill>
                <a:latin typeface="Calibri"/>
                <a:cs typeface="Calibri"/>
              </a:rPr>
              <a:t>%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35"/>
              </a:spcBef>
            </a:pPr>
            <a:r>
              <a:rPr dirty="0" sz="1100">
                <a:latin typeface="Arial"/>
                <a:cs typeface="Arial"/>
              </a:rPr>
              <a:t>Aprobac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ón  </a:t>
            </a:r>
            <a:r>
              <a:rPr dirty="0" sz="1100">
                <a:latin typeface="Arial"/>
                <a:cs typeface="Arial"/>
              </a:rPr>
              <a:t>5%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3908805" y="4798821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4962905" y="4822012"/>
            <a:ext cx="137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962905" y="3538220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5961379" y="3544316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6006846" y="4783277"/>
            <a:ext cx="137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057515" y="3901567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015098" y="4798821"/>
            <a:ext cx="137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8002269" y="5069535"/>
            <a:ext cx="137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4584572" y="4757673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588890" y="3426332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565775" y="3426332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590794" y="4720844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669530" y="4960111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7589646" y="3782948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7778877" y="3478783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753480" y="3190113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742179" y="3221863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571113" y="4480941"/>
            <a:ext cx="276225" cy="55943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118110">
              <a:lnSpc>
                <a:spcPts val="2039"/>
              </a:lnSpc>
              <a:spcBef>
                <a:spcPts val="265"/>
              </a:spcBef>
            </a:pPr>
            <a:r>
              <a:rPr dirty="0" sz="1800">
                <a:latin typeface="Calibri"/>
                <a:cs typeface="Calibri"/>
              </a:rPr>
              <a:t>A  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732146" y="4469638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761482" y="4485513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665214" y="4491608"/>
            <a:ext cx="270510" cy="54927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 indent="112395">
              <a:lnSpc>
                <a:spcPts val="1960"/>
              </a:lnSpc>
              <a:spcBef>
                <a:spcPts val="330"/>
              </a:spcBef>
            </a:pPr>
            <a:r>
              <a:rPr dirty="0" sz="1800">
                <a:latin typeface="Calibri"/>
                <a:cs typeface="Calibri"/>
              </a:rPr>
              <a:t>A  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818881" y="4738242"/>
            <a:ext cx="158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2520" y="1124711"/>
            <a:ext cx="4221480" cy="5132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03096" y="1326896"/>
            <a:ext cx="1831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8348" y="1985645"/>
          <a:ext cx="4478020" cy="4017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370"/>
                <a:gridCol w="2904489"/>
              </a:tblGrid>
              <a:tr h="23872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25" marR="44640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ponsibili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Colombia,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757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18110">
                        <a:lnSpc>
                          <a:spcPts val="168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Centro de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Investigaciones  Oceanográficas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 Hidrográficas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del  Caribe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 marR="225425">
                        <a:lnSpc>
                          <a:spcPts val="168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 Estadística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Geografía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6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Board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9525" marR="27495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German Augusto Escobar</a:t>
                      </a:r>
                      <a:r>
                        <a:rPr dirty="0" sz="1400" spc="-22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Olaya,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Dagoberto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Uriel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DAVID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VITERI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&amp;  Bart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Vergeer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just" marL="952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Instituto Nacional de Estadística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just" marL="9525">
                        <a:lnSpc>
                          <a:spcPts val="165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Geografía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2542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 Estadística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Geografía de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 marR="58547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Boundary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oordinates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53°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 a 61°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13.5° N a 22.5°</a:t>
                      </a:r>
                      <a:r>
                        <a:rPr dirty="0" sz="14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73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2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Area 1-10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9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 y producto</a:t>
                      </a:r>
                      <a:r>
                        <a:rPr dirty="0" sz="14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en  proceso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92122" y="2088260"/>
            <a:ext cx="1831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8366" y="2993770"/>
          <a:ext cx="4478020" cy="256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370"/>
                <a:gridCol w="2904489"/>
              </a:tblGrid>
              <a:tr h="302229">
                <a:tc rowSpan="2">
                  <a:txBody>
                    <a:bodyPr/>
                    <a:lstStyle/>
                    <a:p>
                      <a:pPr marL="9525" marR="44640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ponsibili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Costa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Rica: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121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Geográfico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marL="9525" marR="38036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Board  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19" marR="572135" indent="-48895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Ing.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Arllang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Tebyanian</a:t>
                      </a:r>
                      <a:r>
                        <a:rPr dirty="0" sz="1400" spc="-2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Castro  INEGI y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CIOH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2606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 Estadística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Geografía de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9525" marR="585470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Boundary  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oordinates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85°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 to 93°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6° N to 15°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Area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1-12</a:t>
                      </a:r>
                      <a:r>
                        <a:rPr dirty="0" sz="14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90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 y producto</a:t>
                      </a:r>
                      <a:r>
                        <a:rPr dirty="0" sz="14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en  proceso</a:t>
                      </a:r>
                      <a:r>
                        <a:rPr dirty="0" sz="14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735067" y="1341119"/>
            <a:ext cx="4229099" cy="48966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0215" y="188976"/>
            <a:ext cx="2592705" cy="1007744"/>
          </a:xfrm>
          <a:custGeom>
            <a:avLst/>
            <a:gdLst/>
            <a:ahLst/>
            <a:cxnLst/>
            <a:rect l="l" t="t" r="r" b="b"/>
            <a:pathLst>
              <a:path w="2592704" h="1007744">
                <a:moveTo>
                  <a:pt x="0" y="1007363"/>
                </a:moveTo>
                <a:lnTo>
                  <a:pt x="2592324" y="1007363"/>
                </a:lnTo>
                <a:lnTo>
                  <a:pt x="2592324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7995" y="44196"/>
            <a:ext cx="1232916" cy="144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27" y="188976"/>
            <a:ext cx="5586996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931" y="224027"/>
            <a:ext cx="498348" cy="512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6615" y="175260"/>
            <a:ext cx="724662" cy="747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6303" y="248538"/>
            <a:ext cx="3225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Arial"/>
                <a:cs typeface="Arial"/>
              </a:rPr>
              <a:t>III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3452" y="325882"/>
            <a:ext cx="1408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Estado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actual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836675"/>
            <a:ext cx="5616575" cy="0"/>
          </a:xfrm>
          <a:custGeom>
            <a:avLst/>
            <a:gdLst/>
            <a:ahLst/>
            <a:cxnLst/>
            <a:rect l="l" t="t" r="r" b="b"/>
            <a:pathLst>
              <a:path w="5616575" h="0">
                <a:moveTo>
                  <a:pt x="0" y="0"/>
                </a:moveTo>
                <a:lnTo>
                  <a:pt x="5616575" y="0"/>
                </a:lnTo>
              </a:path>
            </a:pathLst>
          </a:custGeom>
          <a:ln w="6096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92122" y="2088260"/>
            <a:ext cx="1831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IBCCA Área</a:t>
            </a:r>
            <a:r>
              <a:rPr dirty="0" u="heavy" sz="18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1-13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12343" y="2741676"/>
          <a:ext cx="4330065" cy="2776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/>
                <a:gridCol w="2808604"/>
              </a:tblGrid>
              <a:tr h="271532">
                <a:tc rowSpan="2">
                  <a:txBody>
                    <a:bodyPr/>
                    <a:lstStyle/>
                    <a:p>
                      <a:pPr marL="8890" marR="392430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Compilation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Re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pon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ibility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Colombia: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4284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390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450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Centro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de Investigaciones Oceanográficas</a:t>
                      </a:r>
                      <a:r>
                        <a:rPr dirty="0" u="sng" sz="1100" spc="-14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e </a:t>
                      </a:r>
                      <a:r>
                        <a:rPr dirty="0" sz="1100">
                          <a:solidFill>
                            <a:srgbClr val="0462C1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sng" sz="11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Hidrográficas</a:t>
                      </a:r>
                      <a:r>
                        <a:rPr dirty="0" u="sng" sz="1100" spc="-4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u="sng" sz="11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Arial"/>
                          <a:cs typeface="Arial"/>
                          <a:hlinkClick r:id="rId6"/>
                        </a:rPr>
                        <a:t>(CIOH)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605">
                <a:tc>
                  <a:txBody>
                    <a:bodyPr/>
                    <a:lstStyle/>
                    <a:p>
                      <a:pPr marL="8890" marR="32829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Editorial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Board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Member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2794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Capitán de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Navío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Germán</a:t>
                      </a:r>
                      <a:r>
                        <a:rPr dirty="0" sz="1400" spc="-1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Escobar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Olaya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&amp; Dagoberto Uriel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David  Viteri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Editing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Process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29539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Instituto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Nacional de Estadística</a:t>
                      </a:r>
                      <a:r>
                        <a:rPr dirty="0" sz="14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y  Geografía de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México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8890" marR="532130">
                        <a:lnSpc>
                          <a:spcPct val="10000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Boundary 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Coordin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77°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 to 85°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W,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6° N to 15°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Area 1-13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Status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14935" indent="482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Compilación completa y</a:t>
                      </a:r>
                      <a:r>
                        <a:rPr dirty="0" sz="14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producto  en proceso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fina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4643628" y="1363980"/>
            <a:ext cx="4428744" cy="4945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pc="-10"/>
              <a:t>“Consolidemos nuestro </a:t>
            </a:r>
            <a:r>
              <a:rPr dirty="0" spc="-5"/>
              <a:t>país</a:t>
            </a:r>
            <a:r>
              <a:rPr dirty="0" spc="100"/>
              <a:t> </a:t>
            </a:r>
            <a:r>
              <a:rPr dirty="0" spc="-5"/>
              <a:t>marítimo”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ACOES</dc:creator>
  <cp:keywords>Dimar</cp:keywords>
  <dc:title>PlantillaDimar</dc:title>
  <dcterms:created xsi:type="dcterms:W3CDTF">2019-12-01T22:56:06Z</dcterms:created>
  <dcterms:modified xsi:type="dcterms:W3CDTF">2019-12-01T22:56:06Z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2019-12-01T00:00:00Z</vt:filetime>
  </property>
</Properties>
</file>