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8" r:id="rId7"/>
    <p:sldId id="275" r:id="rId8"/>
    <p:sldId id="277" r:id="rId9"/>
    <p:sldId id="278" r:id="rId10"/>
    <p:sldId id="279" r:id="rId11"/>
    <p:sldId id="269" r:id="rId12"/>
    <p:sldId id="271" r:id="rId13"/>
    <p:sldId id="280" r:id="rId14"/>
    <p:sldId id="282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3378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Marks" userId="cbd508ba-1e5a-4762-a6bd-9cba99387ee6" providerId="ADAL" clId="{AE454A35-10E9-42D1-8451-60A0FCA285C3}"/>
    <pc:docChg chg="custSel addSld delSld modSld">
      <pc:chgData name="Su Marks" userId="cbd508ba-1e5a-4762-a6bd-9cba99387ee6" providerId="ADAL" clId="{AE454A35-10E9-42D1-8451-60A0FCA285C3}" dt="2019-01-09T10:42:53.294" v="34" actId="2696"/>
      <pc:docMkLst>
        <pc:docMk/>
      </pc:docMkLst>
      <pc:sldChg chg="del">
        <pc:chgData name="Su Marks" userId="cbd508ba-1e5a-4762-a6bd-9cba99387ee6" providerId="ADAL" clId="{AE454A35-10E9-42D1-8451-60A0FCA285C3}" dt="2019-01-09T10:34:12.029" v="0" actId="2696"/>
        <pc:sldMkLst>
          <pc:docMk/>
          <pc:sldMk cId="3508410559" sldId="258"/>
        </pc:sldMkLst>
      </pc:sldChg>
      <pc:sldChg chg="del">
        <pc:chgData name="Su Marks" userId="cbd508ba-1e5a-4762-a6bd-9cba99387ee6" providerId="ADAL" clId="{AE454A35-10E9-42D1-8451-60A0FCA285C3}" dt="2019-01-09T10:35:49.191" v="6" actId="2696"/>
        <pc:sldMkLst>
          <pc:docMk/>
          <pc:sldMk cId="2264923889" sldId="259"/>
        </pc:sldMkLst>
      </pc:sldChg>
      <pc:sldChg chg="del">
        <pc:chgData name="Su Marks" userId="cbd508ba-1e5a-4762-a6bd-9cba99387ee6" providerId="ADAL" clId="{AE454A35-10E9-42D1-8451-60A0FCA285C3}" dt="2019-01-09T10:38:13.149" v="16" actId="2696"/>
        <pc:sldMkLst>
          <pc:docMk/>
          <pc:sldMk cId="3475146223" sldId="260"/>
        </pc:sldMkLst>
      </pc:sldChg>
      <pc:sldChg chg="del">
        <pc:chgData name="Su Marks" userId="cbd508ba-1e5a-4762-a6bd-9cba99387ee6" providerId="ADAL" clId="{AE454A35-10E9-42D1-8451-60A0FCA285C3}" dt="2019-01-09T10:40:34.795" v="26" actId="2696"/>
        <pc:sldMkLst>
          <pc:docMk/>
          <pc:sldMk cId="3339967989" sldId="261"/>
        </pc:sldMkLst>
      </pc:sldChg>
      <pc:sldChg chg="del">
        <pc:chgData name="Su Marks" userId="cbd508ba-1e5a-4762-a6bd-9cba99387ee6" providerId="ADAL" clId="{AE454A35-10E9-42D1-8451-60A0FCA285C3}" dt="2019-01-09T10:42:09.597" v="30" actId="2696"/>
        <pc:sldMkLst>
          <pc:docMk/>
          <pc:sldMk cId="2792697262" sldId="262"/>
        </pc:sldMkLst>
      </pc:sldChg>
      <pc:sldChg chg="del">
        <pc:chgData name="Su Marks" userId="cbd508ba-1e5a-4762-a6bd-9cba99387ee6" providerId="ADAL" clId="{AE454A35-10E9-42D1-8451-60A0FCA285C3}" dt="2019-01-09T10:42:53.294" v="34" actId="2696"/>
        <pc:sldMkLst>
          <pc:docMk/>
          <pc:sldMk cId="3439781687" sldId="263"/>
        </pc:sldMkLst>
      </pc:sldChg>
      <pc:sldChg chg="del">
        <pc:chgData name="Su Marks" userId="cbd508ba-1e5a-4762-a6bd-9cba99387ee6" providerId="ADAL" clId="{AE454A35-10E9-42D1-8451-60A0FCA285C3}" dt="2019-01-09T10:39:37.092" v="22" actId="2696"/>
        <pc:sldMkLst>
          <pc:docMk/>
          <pc:sldMk cId="3065158762" sldId="264"/>
        </pc:sldMkLst>
      </pc:sldChg>
      <pc:sldChg chg="del">
        <pc:chgData name="Su Marks" userId="cbd508ba-1e5a-4762-a6bd-9cba99387ee6" providerId="ADAL" clId="{AE454A35-10E9-42D1-8451-60A0FCA285C3}" dt="2019-01-09T10:36:42.390" v="12" actId="2696"/>
        <pc:sldMkLst>
          <pc:docMk/>
          <pc:sldMk cId="111104737" sldId="265"/>
        </pc:sldMkLst>
      </pc:sldChg>
      <pc:sldChg chg="modSp add">
        <pc:chgData name="Su Marks" userId="cbd508ba-1e5a-4762-a6bd-9cba99387ee6" providerId="ADAL" clId="{AE454A35-10E9-42D1-8451-60A0FCA285C3}" dt="2019-01-09T10:35:16.613" v="5" actId="27636"/>
        <pc:sldMkLst>
          <pc:docMk/>
          <pc:sldMk cId="1652807207" sldId="268"/>
        </pc:sldMkLst>
        <pc:spChg chg="mod">
          <ac:chgData name="Su Marks" userId="cbd508ba-1e5a-4762-a6bd-9cba99387ee6" providerId="ADAL" clId="{AE454A35-10E9-42D1-8451-60A0FCA285C3}" dt="2019-01-09T10:35:01.044" v="3"/>
          <ac:spMkLst>
            <pc:docMk/>
            <pc:sldMk cId="1652807207" sldId="268"/>
            <ac:spMk id="2" creationId="{CA636A34-7028-4267-9BCD-AB50538BDAB5}"/>
          </ac:spMkLst>
        </pc:spChg>
        <pc:spChg chg="mod">
          <ac:chgData name="Su Marks" userId="cbd508ba-1e5a-4762-a6bd-9cba99387ee6" providerId="ADAL" clId="{AE454A35-10E9-42D1-8451-60A0FCA285C3}" dt="2019-01-09T10:35:16.613" v="5" actId="27636"/>
          <ac:spMkLst>
            <pc:docMk/>
            <pc:sldMk cId="1652807207" sldId="268"/>
            <ac:spMk id="3" creationId="{540D316C-7D79-4C9A-9694-A0F4F9B04051}"/>
          </ac:spMkLst>
        </pc:spChg>
      </pc:sldChg>
      <pc:sldChg chg="modSp add">
        <pc:chgData name="Su Marks" userId="cbd508ba-1e5a-4762-a6bd-9cba99387ee6" providerId="ADAL" clId="{AE454A35-10E9-42D1-8451-60A0FCA285C3}" dt="2019-01-09T10:36:37.423" v="11" actId="5793"/>
        <pc:sldMkLst>
          <pc:docMk/>
          <pc:sldMk cId="853947378" sldId="269"/>
        </pc:sldMkLst>
        <pc:spChg chg="mod">
          <ac:chgData name="Su Marks" userId="cbd508ba-1e5a-4762-a6bd-9cba99387ee6" providerId="ADAL" clId="{AE454A35-10E9-42D1-8451-60A0FCA285C3}" dt="2019-01-09T10:36:21.510" v="9"/>
          <ac:spMkLst>
            <pc:docMk/>
            <pc:sldMk cId="853947378" sldId="269"/>
            <ac:spMk id="2" creationId="{CB0F68D7-E054-419E-ACA1-3B8C5D09A25A}"/>
          </ac:spMkLst>
        </pc:spChg>
        <pc:spChg chg="mod">
          <ac:chgData name="Su Marks" userId="cbd508ba-1e5a-4762-a6bd-9cba99387ee6" providerId="ADAL" clId="{AE454A35-10E9-42D1-8451-60A0FCA285C3}" dt="2019-01-09T10:36:37.423" v="11" actId="5793"/>
          <ac:spMkLst>
            <pc:docMk/>
            <pc:sldMk cId="853947378" sldId="269"/>
            <ac:spMk id="3" creationId="{18D440BC-429A-4068-A9D7-FC716B51ABA9}"/>
          </ac:spMkLst>
        </pc:spChg>
      </pc:sldChg>
      <pc:sldChg chg="modSp add">
        <pc:chgData name="Su Marks" userId="cbd508ba-1e5a-4762-a6bd-9cba99387ee6" providerId="ADAL" clId="{AE454A35-10E9-42D1-8451-60A0FCA285C3}" dt="2019-01-09T10:38:00.379" v="15"/>
        <pc:sldMkLst>
          <pc:docMk/>
          <pc:sldMk cId="4130730709" sldId="270"/>
        </pc:sldMkLst>
        <pc:spChg chg="mod">
          <ac:chgData name="Su Marks" userId="cbd508ba-1e5a-4762-a6bd-9cba99387ee6" providerId="ADAL" clId="{AE454A35-10E9-42D1-8451-60A0FCA285C3}" dt="2019-01-09T10:38:00.379" v="15"/>
          <ac:spMkLst>
            <pc:docMk/>
            <pc:sldMk cId="4130730709" sldId="270"/>
            <ac:spMk id="2" creationId="{21F0AFE5-C98A-430F-B4E6-6DD70131C1A6}"/>
          </ac:spMkLst>
        </pc:spChg>
      </pc:sldChg>
      <pc:sldChg chg="modSp add">
        <pc:chgData name="Su Marks" userId="cbd508ba-1e5a-4762-a6bd-9cba99387ee6" providerId="ADAL" clId="{AE454A35-10E9-42D1-8451-60A0FCA285C3}" dt="2019-01-09T10:39:19.800" v="21" actId="5793"/>
        <pc:sldMkLst>
          <pc:docMk/>
          <pc:sldMk cId="4101282700" sldId="271"/>
        </pc:sldMkLst>
        <pc:spChg chg="mod">
          <ac:chgData name="Su Marks" userId="cbd508ba-1e5a-4762-a6bd-9cba99387ee6" providerId="ADAL" clId="{AE454A35-10E9-42D1-8451-60A0FCA285C3}" dt="2019-01-09T10:38:32.046" v="19"/>
          <ac:spMkLst>
            <pc:docMk/>
            <pc:sldMk cId="4101282700" sldId="271"/>
            <ac:spMk id="2" creationId="{0EA2D09C-2222-4D46-855B-5830B332EB44}"/>
          </ac:spMkLst>
        </pc:spChg>
        <pc:spChg chg="mod">
          <ac:chgData name="Su Marks" userId="cbd508ba-1e5a-4762-a6bd-9cba99387ee6" providerId="ADAL" clId="{AE454A35-10E9-42D1-8451-60A0FCA285C3}" dt="2019-01-09T10:39:19.800" v="21" actId="5793"/>
          <ac:spMkLst>
            <pc:docMk/>
            <pc:sldMk cId="4101282700" sldId="271"/>
            <ac:spMk id="3" creationId="{8A2A4525-D0F5-48AB-9835-30044F1229B7}"/>
          </ac:spMkLst>
        </pc:spChg>
      </pc:sldChg>
      <pc:sldChg chg="modSp add">
        <pc:chgData name="Su Marks" userId="cbd508ba-1e5a-4762-a6bd-9cba99387ee6" providerId="ADAL" clId="{AE454A35-10E9-42D1-8451-60A0FCA285C3}" dt="2019-01-09T10:40:03.703" v="25"/>
        <pc:sldMkLst>
          <pc:docMk/>
          <pc:sldMk cId="1131152921" sldId="272"/>
        </pc:sldMkLst>
        <pc:spChg chg="mod">
          <ac:chgData name="Su Marks" userId="cbd508ba-1e5a-4762-a6bd-9cba99387ee6" providerId="ADAL" clId="{AE454A35-10E9-42D1-8451-60A0FCA285C3}" dt="2019-01-09T10:40:03.703" v="25"/>
          <ac:spMkLst>
            <pc:docMk/>
            <pc:sldMk cId="1131152921" sldId="272"/>
            <ac:spMk id="2" creationId="{CB42D024-22DA-4F06-92E8-4C9D60A4EF42}"/>
          </ac:spMkLst>
        </pc:spChg>
      </pc:sldChg>
      <pc:sldChg chg="modSp add">
        <pc:chgData name="Su Marks" userId="cbd508ba-1e5a-4762-a6bd-9cba99387ee6" providerId="ADAL" clId="{AE454A35-10E9-42D1-8451-60A0FCA285C3}" dt="2019-01-09T10:42:01.523" v="29"/>
        <pc:sldMkLst>
          <pc:docMk/>
          <pc:sldMk cId="2681754811" sldId="273"/>
        </pc:sldMkLst>
        <pc:spChg chg="mod">
          <ac:chgData name="Su Marks" userId="cbd508ba-1e5a-4762-a6bd-9cba99387ee6" providerId="ADAL" clId="{AE454A35-10E9-42D1-8451-60A0FCA285C3}" dt="2019-01-09T10:42:01.523" v="29"/>
          <ac:spMkLst>
            <pc:docMk/>
            <pc:sldMk cId="2681754811" sldId="273"/>
            <ac:spMk id="2" creationId="{15028E8B-C5DD-491B-8B92-C08B061104AC}"/>
          </ac:spMkLst>
        </pc:spChg>
      </pc:sldChg>
      <pc:sldChg chg="modSp add">
        <pc:chgData name="Su Marks" userId="cbd508ba-1e5a-4762-a6bd-9cba99387ee6" providerId="ADAL" clId="{AE454A35-10E9-42D1-8451-60A0FCA285C3}" dt="2019-01-09T10:42:30.739" v="33"/>
        <pc:sldMkLst>
          <pc:docMk/>
          <pc:sldMk cId="2304055297" sldId="274"/>
        </pc:sldMkLst>
        <pc:spChg chg="mod">
          <ac:chgData name="Su Marks" userId="cbd508ba-1e5a-4762-a6bd-9cba99387ee6" providerId="ADAL" clId="{AE454A35-10E9-42D1-8451-60A0FCA285C3}" dt="2019-01-09T10:42:30.739" v="33"/>
          <ac:spMkLst>
            <pc:docMk/>
            <pc:sldMk cId="2304055297" sldId="274"/>
            <ac:spMk id="2" creationId="{DD22718F-8933-4198-9CDE-188E2B4C0D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AED80-DD58-4139-BA4B-5E15C1A2C27C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D670F-2FD9-4205-8EB8-AA9AA01E6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69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7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1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92113" y="1252538"/>
            <a:ext cx="5954712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4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sp>
        <p:nvSpPr>
          <p:cNvPr id="12" name="Footer Placeholder 8">
            <a:extLst>
              <a:ext uri="{FF2B5EF4-FFF2-40B4-BE49-F238E27FC236}">
                <a16:creationId xmlns="" xmlns:a16="http://schemas.microsoft.com/office/drawing/2014/main" id="{FE69CE15-2136-4323-BC46-81615D04DDBF}"/>
              </a:ext>
            </a:extLst>
          </p:cNvPr>
          <p:cNvSpPr txBox="1">
            <a:spLocks/>
          </p:cNvSpPr>
          <p:nvPr userDrawn="1"/>
        </p:nvSpPr>
        <p:spPr>
          <a:xfrm>
            <a:off x="7442856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1401E-457B-4B77-A993-59539EC9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7ECBEC-FDED-4CB6-A09D-2ADA2AD4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m.fr/les-services-en-ligne/portail-datashom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215" y="100715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th</a:t>
            </a:r>
            <a:r>
              <a:rPr lang="en-US" dirty="0" smtClean="0"/>
              <a:t> Conference of the Mediterranean and Black Seas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Hydrographic </a:t>
            </a:r>
            <a:r>
              <a:rPr lang="en-US" dirty="0" smtClean="0"/>
              <a:t>Commission</a:t>
            </a:r>
            <a:br>
              <a:rPr lang="en-US" dirty="0" smtClean="0"/>
            </a:br>
            <a:r>
              <a:rPr lang="en-US" dirty="0" smtClean="0"/>
              <a:t>(MBSHC)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588" y="5180530"/>
            <a:ext cx="9144000" cy="534027"/>
          </a:xfrm>
        </p:spPr>
        <p:txBody>
          <a:bodyPr/>
          <a:lstStyle/>
          <a:p>
            <a:r>
              <a:rPr lang="en-AU" dirty="0" smtClean="0"/>
              <a:t>[FRANCE - Member]</a:t>
            </a:r>
            <a:endParaRPr lang="en-AU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2D024-22DA-4F06-92E8-4C9D60A4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Thank you for your attention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30958" r="21639" b="23831"/>
          <a:stretch/>
        </p:blipFill>
        <p:spPr bwMode="auto">
          <a:xfrm>
            <a:off x="2583957" y="1825625"/>
            <a:ext cx="6427186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4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36A34-7028-4267-9BCD-AB50538B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surveys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0D316C-7D79-4C9A-9694-A0F4F9B0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5" y="1053737"/>
            <a:ext cx="8108840" cy="24806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 Corsica, around the following </a:t>
            </a:r>
            <a:r>
              <a:rPr lang="en-US" dirty="0" err="1"/>
              <a:t>harbours</a:t>
            </a:r>
            <a:r>
              <a:rPr lang="en-US" dirty="0"/>
              <a:t>: Ajaccio, </a:t>
            </a:r>
            <a:r>
              <a:rPr lang="en-US" dirty="0" err="1"/>
              <a:t>Propriano</a:t>
            </a:r>
            <a:r>
              <a:rPr lang="en-US" dirty="0"/>
              <a:t>, </a:t>
            </a:r>
            <a:r>
              <a:rPr lang="en-US" dirty="0" err="1"/>
              <a:t>Bonifacio</a:t>
            </a:r>
            <a:r>
              <a:rPr lang="en-US" dirty="0"/>
              <a:t>, Porto-</a:t>
            </a:r>
            <a:r>
              <a:rPr lang="en-US" dirty="0" err="1"/>
              <a:t>Vecchio</a:t>
            </a:r>
            <a:r>
              <a:rPr lang="en-US" dirty="0"/>
              <a:t>, </a:t>
            </a:r>
            <a:r>
              <a:rPr lang="en-US" dirty="0" err="1"/>
              <a:t>Macinaggio</a:t>
            </a:r>
            <a:r>
              <a:rPr lang="en-US" dirty="0"/>
              <a:t> and </a:t>
            </a:r>
            <a:r>
              <a:rPr lang="en-US" dirty="0" err="1"/>
              <a:t>Sant’Ambroggio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Oceanographic campaigns  in </a:t>
            </a:r>
            <a:r>
              <a:rPr lang="en-US" dirty="0"/>
              <a:t>Western Mediterranean </a:t>
            </a:r>
            <a:r>
              <a:rPr lang="en-US" dirty="0" smtClean="0"/>
              <a:t>sea</a:t>
            </a:r>
          </a:p>
          <a:p>
            <a:pPr lvl="0"/>
            <a:r>
              <a:rPr lang="en-US" dirty="0" err="1" smtClean="0"/>
              <a:t>Lidar</a:t>
            </a:r>
            <a:r>
              <a:rPr lang="en-US" dirty="0" smtClean="0"/>
              <a:t>  surveys</a:t>
            </a:r>
            <a:endParaRPr lang="en-US" dirty="0"/>
          </a:p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8607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3439785"/>
            <a:ext cx="3827391" cy="23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81" y="3439785"/>
            <a:ext cx="3257014" cy="23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rse_couverture_globale_2017-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23" y="1082483"/>
            <a:ext cx="2848194" cy="55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36A34-7028-4267-9BCD-AB50538B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1" y="1832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charting (</a:t>
            </a:r>
            <a:r>
              <a:rPr lang="en-US" dirty="0" err="1" smtClean="0"/>
              <a:t>ENC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0D316C-7D79-4C9A-9694-A0F4F9B0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912224"/>
            <a:ext cx="11556124" cy="11530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As </a:t>
            </a:r>
            <a:r>
              <a:rPr lang="en-GB" sz="2400" dirty="0"/>
              <a:t>of 1</a:t>
            </a:r>
            <a:r>
              <a:rPr lang="en-GB" sz="2400" baseline="30000" dirty="0"/>
              <a:t>st</a:t>
            </a:r>
            <a:r>
              <a:rPr lang="en-GB" sz="2400" dirty="0"/>
              <a:t> May 2019, </a:t>
            </a:r>
            <a:r>
              <a:rPr lang="en-GB" sz="2400" dirty="0" err="1"/>
              <a:t>Shom</a:t>
            </a:r>
            <a:r>
              <a:rPr lang="en-GB" sz="2400" dirty="0"/>
              <a:t> has produced 687 ENCs, of which 115 ENCs within region F.</a:t>
            </a:r>
            <a:endParaRPr lang="fr-FR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ENC schema is now complete in region F. Details are provided in the table below:</a:t>
            </a:r>
            <a:endParaRPr lang="fr-FR" sz="2400" dirty="0"/>
          </a:p>
          <a:p>
            <a:pPr lvl="0"/>
            <a:endParaRPr lang="fr-FR" sz="2400" dirty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4" t="42452" r="11293" b="36245"/>
          <a:stretch/>
        </p:blipFill>
        <p:spPr bwMode="auto">
          <a:xfrm>
            <a:off x="0" y="1828799"/>
            <a:ext cx="6470669" cy="25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42299" r="32327" b="30574"/>
          <a:stretch/>
        </p:blipFill>
        <p:spPr bwMode="auto">
          <a:xfrm>
            <a:off x="5644054" y="4035972"/>
            <a:ext cx="6389223" cy="249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61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charting: </a:t>
            </a:r>
            <a:r>
              <a:rPr lang="en-US" dirty="0" err="1" smtClean="0"/>
              <a:t>ENC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890" y="1067979"/>
            <a:ext cx="12050110" cy="2158761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/>
              <a:t>following figures are extracts from the online PRIMAR catalogue </a:t>
            </a:r>
            <a:r>
              <a:rPr lang="en-GB" sz="2400" u="sng" dirty="0">
                <a:hlinkClick r:id="rId3"/>
              </a:rPr>
              <a:t>http://www.primar.org</a:t>
            </a:r>
            <a:r>
              <a:rPr lang="en-GB" sz="2400" dirty="0"/>
              <a:t> showing </a:t>
            </a:r>
            <a:r>
              <a:rPr lang="en-GB" sz="2400" dirty="0" err="1"/>
              <a:t>Shom</a:t>
            </a:r>
            <a:r>
              <a:rPr lang="en-GB" sz="2400" dirty="0"/>
              <a:t> ENC coverage within the MBSHC (region F) area: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t="32797" r="28363" b="19233"/>
          <a:stretch/>
        </p:blipFill>
        <p:spPr bwMode="auto">
          <a:xfrm>
            <a:off x="2333297" y="1781503"/>
            <a:ext cx="6731876" cy="428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7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charting: INT – National charts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9092" y="4209616"/>
            <a:ext cx="1084768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/>
              <a:t>National charts -  Since the </a:t>
            </a:r>
            <a:r>
              <a:rPr lang="en-GB" sz="2800" dirty="0"/>
              <a:t>last MBSHC </a:t>
            </a:r>
            <a:r>
              <a:rPr lang="en-GB" sz="2800" dirty="0" smtClean="0"/>
              <a:t>conference: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800" dirty="0" smtClean="0"/>
              <a:t> 27 charts have </a:t>
            </a:r>
            <a:r>
              <a:rPr lang="en-GB" sz="2800" dirty="0"/>
              <a:t>been produced or </a:t>
            </a:r>
            <a:r>
              <a:rPr lang="en-GB" sz="2800" dirty="0" smtClean="0"/>
              <a:t>edited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800" dirty="0" smtClean="0"/>
              <a:t>+ 33 </a:t>
            </a:r>
            <a:r>
              <a:rPr lang="en-GB" sz="2800" dirty="0" err="1"/>
              <a:t>fac</a:t>
            </a:r>
            <a:r>
              <a:rPr lang="en-GB" sz="2800" dirty="0"/>
              <a:t> </a:t>
            </a:r>
            <a:r>
              <a:rPr lang="en-GB" sz="2800" dirty="0" smtClean="0"/>
              <a:t>similes</a:t>
            </a:r>
            <a:endParaRPr lang="fr-FR" sz="28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41632" r="33096" b="39713"/>
          <a:stretch/>
        </p:blipFill>
        <p:spPr bwMode="auto">
          <a:xfrm>
            <a:off x="653162" y="1197563"/>
            <a:ext cx="10853619" cy="30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0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36A34-7028-4267-9BCD-AB50538B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739"/>
            <a:ext cx="10848975" cy="759761"/>
          </a:xfrm>
        </p:spPr>
        <p:txBody>
          <a:bodyPr>
            <a:normAutofit/>
          </a:bodyPr>
          <a:lstStyle/>
          <a:p>
            <a:pPr lvl="0"/>
            <a:r>
              <a:rPr lang="en-GB" sz="3900" dirty="0" smtClean="0"/>
              <a:t>C-55 </a:t>
            </a:r>
            <a:r>
              <a:rPr lang="en-GB" sz="3900" dirty="0"/>
              <a:t>Latest </a:t>
            </a:r>
            <a:r>
              <a:rPr lang="en-GB" sz="3900" dirty="0" smtClean="0"/>
              <a:t>update</a:t>
            </a:r>
            <a:r>
              <a:rPr lang="fr-FR" sz="3900" dirty="0" smtClean="0"/>
              <a:t> – Surveying and charting statutes</a:t>
            </a:r>
            <a:endParaRPr lang="en-GB" sz="3900" dirty="0"/>
          </a:p>
        </p:txBody>
      </p:sp>
      <p:sp>
        <p:nvSpPr>
          <p:cNvPr id="5" name="Rectangle 4"/>
          <p:cNvSpPr/>
          <p:nvPr/>
        </p:nvSpPr>
        <p:spPr>
          <a:xfrm>
            <a:off x="904875" y="947634"/>
            <a:ext cx="103814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</a:t>
            </a:r>
            <a:r>
              <a:rPr lang="en-GB" sz="2400" dirty="0" smtClean="0"/>
              <a:t>pdated </a:t>
            </a:r>
            <a:r>
              <a:rPr lang="en-GB" sz="2400" dirty="0"/>
              <a:t>values regarding Region F areas under </a:t>
            </a:r>
            <a:r>
              <a:rPr lang="en-GB" sz="2400" dirty="0" err="1"/>
              <a:t>Shom</a:t>
            </a:r>
            <a:r>
              <a:rPr lang="en-GB" sz="2400" dirty="0"/>
              <a:t> responsibility are summed up in the following tables </a:t>
            </a:r>
            <a:r>
              <a:rPr lang="en-GB" sz="2400" dirty="0" smtClean="0"/>
              <a:t>:</a:t>
            </a:r>
            <a:endParaRPr lang="en-GB" sz="2000" dirty="0" smtClean="0"/>
          </a:p>
          <a:p>
            <a:r>
              <a:rPr lang="en-GB" dirty="0" smtClean="0"/>
              <a:t>A: adequately surveyed – B: Re-survey required  - C: Never systematically surveyed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28700" y="5799451"/>
            <a:ext cx="1079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A: </a:t>
            </a:r>
            <a:r>
              <a:rPr lang="en-GB" dirty="0" smtClean="0"/>
              <a:t>covered by INT or other paper charts    –    B</a:t>
            </a:r>
            <a:r>
              <a:rPr lang="en-GB" dirty="0"/>
              <a:t>: </a:t>
            </a:r>
            <a:r>
              <a:rPr lang="en-GB" dirty="0" smtClean="0"/>
              <a:t>covered by RNC   -     C</a:t>
            </a:r>
            <a:r>
              <a:rPr lang="en-GB" dirty="0"/>
              <a:t>: </a:t>
            </a:r>
            <a:r>
              <a:rPr lang="en-GB" dirty="0" smtClean="0"/>
              <a:t>covered by ENC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40153" r="26207" b="24445"/>
          <a:stretch/>
        </p:blipFill>
        <p:spPr bwMode="auto">
          <a:xfrm>
            <a:off x="1891481" y="2055629"/>
            <a:ext cx="8816620" cy="37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1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F68D7-E054-419E-ACA1-3B8C5D09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Capacity Building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3300" y="943739"/>
            <a:ext cx="101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FIG-OHI-ACI </a:t>
            </a:r>
            <a:r>
              <a:rPr lang="en-GB" sz="2400" dirty="0"/>
              <a:t>courses: 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category </a:t>
            </a:r>
            <a:r>
              <a:rPr lang="en-GB" sz="2200" dirty="0"/>
              <a:t>B for </a:t>
            </a:r>
            <a:r>
              <a:rPr lang="en-GB" sz="2200" dirty="0" err="1"/>
              <a:t>hydrographic</a:t>
            </a:r>
            <a:r>
              <a:rPr lang="en-GB" sz="2200" dirty="0"/>
              <a:t> surveyors  </a:t>
            </a:r>
            <a:r>
              <a:rPr lang="en-GB" sz="2200" dirty="0" smtClean="0"/>
              <a:t>(</a:t>
            </a:r>
            <a:r>
              <a:rPr lang="en-GB" sz="2200" dirty="0" err="1" smtClean="0"/>
              <a:t>Shom</a:t>
            </a:r>
            <a:r>
              <a:rPr lang="en-GB" sz="2200" dirty="0" smtClean="0"/>
              <a:t> / Brest)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category </a:t>
            </a:r>
            <a:r>
              <a:rPr lang="en-GB" sz="2200" dirty="0"/>
              <a:t>B for nautical </a:t>
            </a:r>
            <a:r>
              <a:rPr lang="en-GB" sz="2200" dirty="0" smtClean="0"/>
              <a:t>cartographers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Shom</a:t>
            </a:r>
            <a:r>
              <a:rPr lang="en-GB" sz="2200" dirty="0" smtClean="0"/>
              <a:t> / Brest)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category </a:t>
            </a:r>
            <a:r>
              <a:rPr lang="en-GB" sz="2200" dirty="0"/>
              <a:t>A course for </a:t>
            </a:r>
            <a:r>
              <a:rPr lang="en-GB" sz="2200" dirty="0" err="1"/>
              <a:t>hydrographic</a:t>
            </a:r>
            <a:r>
              <a:rPr lang="en-GB" sz="2200" dirty="0"/>
              <a:t> surveyors </a:t>
            </a:r>
            <a:r>
              <a:rPr lang="en-GB" sz="2200" dirty="0" smtClean="0"/>
              <a:t>(ENSTA Bretagne / Brest)</a:t>
            </a:r>
            <a:endParaRPr lang="fr-FR" sz="2200" dirty="0"/>
          </a:p>
        </p:txBody>
      </p:sp>
      <p:pic>
        <p:nvPicPr>
          <p:cNvPr id="6146" name="Image 21" descr="Description : poster2018 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2525496"/>
            <a:ext cx="4505653" cy="29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37834" r="26638" b="25670"/>
          <a:stretch/>
        </p:blipFill>
        <p:spPr bwMode="auto">
          <a:xfrm>
            <a:off x="3988675" y="3040696"/>
            <a:ext cx="8292874" cy="36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4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2D09C-2222-4D46-855B-5830B332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2136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MSDI - Shom’s maritime and coastal geographic information portal 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7050" y="1470003"/>
            <a:ext cx="111379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/>
              <a:t>A </a:t>
            </a:r>
            <a:r>
              <a:rPr lang="en-GB" sz="2000" dirty="0"/>
              <a:t>detailed description of the portal functions and contents is available on </a:t>
            </a:r>
            <a:r>
              <a:rPr lang="en-GB" sz="2000" dirty="0" err="1"/>
              <a:t>Shom</a:t>
            </a:r>
            <a:r>
              <a:rPr lang="en-GB" sz="2000" dirty="0"/>
              <a:t> website (</a:t>
            </a:r>
            <a:r>
              <a:rPr lang="en-GB" sz="2000" u="sng" dirty="0">
                <a:hlinkClick r:id="rId3"/>
              </a:rPr>
              <a:t>http://www.shom.fr/les-services-en-ligne/portail-datashomfr/</a:t>
            </a:r>
            <a:r>
              <a:rPr lang="en-GB" sz="2000" dirty="0"/>
              <a:t>).</a:t>
            </a:r>
            <a:endParaRPr lang="fr-FR" sz="2000" dirty="0"/>
          </a:p>
          <a:p>
            <a:r>
              <a:rPr lang="en-GB" sz="2000" dirty="0"/>
              <a:t>Data available on that portal are organised according to the following topics:</a:t>
            </a:r>
            <a:endParaRPr lang="fr-F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/>
              <a:t>Master data: </a:t>
            </a:r>
            <a:r>
              <a:rPr lang="en-GB" sz="2000" i="1" dirty="0"/>
              <a:t>charts, maritime boundaries, maritime and coastal databases, coastal altimetry , bathymetry, vertical </a:t>
            </a:r>
            <a:r>
              <a:rPr lang="en-GB" sz="2000" i="1" dirty="0" err="1"/>
              <a:t>datums</a:t>
            </a:r>
            <a:r>
              <a:rPr lang="en-GB" sz="2000" i="1" dirty="0"/>
              <a:t>, sedimentology, tides and currents and marine archives ;</a:t>
            </a:r>
            <a:endParaRPr lang="fr-F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/>
              <a:t>Oceanographic forecast </a:t>
            </a:r>
            <a:r>
              <a:rPr lang="en-GB" sz="2000" i="1" dirty="0"/>
              <a:t>: sea state, meteorology, sea level, hydrodynamic ;</a:t>
            </a:r>
            <a:endParaRPr lang="fr-F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/>
              <a:t>Coastal observations </a:t>
            </a:r>
            <a:r>
              <a:rPr lang="en-GB" sz="2000" i="1" dirty="0"/>
              <a:t>: </a:t>
            </a:r>
            <a:r>
              <a:rPr lang="en-GB" sz="2000" i="1" dirty="0" smtClean="0"/>
              <a:t>tide </a:t>
            </a:r>
            <a:r>
              <a:rPr lang="en-GB" sz="2000" i="1" dirty="0"/>
              <a:t>gauge data</a:t>
            </a:r>
            <a:endParaRPr lang="fr-F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6" y="3802015"/>
            <a:ext cx="4096845" cy="24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9425" r="50086" b="37625"/>
          <a:stretch/>
        </p:blipFill>
        <p:spPr bwMode="auto">
          <a:xfrm>
            <a:off x="5612524" y="3494873"/>
            <a:ext cx="5756618" cy="30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28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2D09C-2222-4D46-855B-5830B332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2136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on </a:t>
            </a:r>
            <a:r>
              <a:rPr lang="en-US" dirty="0" smtClean="0"/>
              <a:t>MSDI - Shom’s maritime and coastal geographic information portal 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2835" r="50398" b="37165"/>
          <a:stretch/>
        </p:blipFill>
        <p:spPr bwMode="auto">
          <a:xfrm>
            <a:off x="204951" y="1568667"/>
            <a:ext cx="4682359" cy="37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35977" r="21523" b="18046"/>
          <a:stretch/>
        </p:blipFill>
        <p:spPr bwMode="auto">
          <a:xfrm>
            <a:off x="4130565" y="3216165"/>
            <a:ext cx="7614745" cy="344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51268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http://schemas.microsoft.com/sharepoint/v3" xsi:nil="true"/>
    <TaxCatchAllLabel xmlns="4e7e82ff-130c-471f-a9b5-f315683a1046"/>
    <kb4ef000c8eb493f8d4aaf2178e05487 xmlns="4e7e82ff-130c-471f-a9b5-f315683a1046">
      <Terms xmlns="http://schemas.microsoft.com/office/infopath/2007/PartnerControls"/>
    </kb4ef000c8eb493f8d4aaf2178e05487>
    <PII xmlns="http://schemas.microsoft.com/sharepoint/v3">false</PII>
    <National_x0020_Hydrographer_x0020_IHO_x0020_CL_x0020_No. xmlns="http://schemas.microsoft.com/sharepoint/v3" xsi:nil="true"/>
    <c5c87486329e4be39bab181b036c310a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d0411bf1067d45cd8f19cfb38ec8446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IHO</TermName>
          <TermId xmlns="http://schemas.microsoft.com/office/infopath/2007/PartnerControls">271ee81f-1326-4ebe-8da4-55310f124c04</TermId>
        </TermInfo>
      </Terms>
    </d0411bf1067d45cd8f19cfb38ec84467>
    <m49136c7a9a84fa3b109976f6b03c931 xmlns="4e7e82ff-130c-471f-a9b5-f315683a1046">
      <Terms xmlns="http://schemas.microsoft.com/office/infopath/2007/PartnerControls"/>
    </m49136c7a9a84fa3b109976f6b03c931>
    <TaxCatchAll xmlns="4e7e82ff-130c-471f-a9b5-f315683a1046">
      <Value>1</Value>
      <Value>9</Value>
    </TaxCatchAll>
    <pd75e69d3404407397a7eb0d5479894d xmlns="4e7e82ff-130c-471f-a9b5-f315683a1046">
      <Terms xmlns="http://schemas.microsoft.com/office/infopath/2007/PartnerControls"/>
    </pd75e69d3404407397a7eb0d5479894d>
    <ed3e8be2d07446728d3dbbf5c7aa8ac2 xmlns="4e7e82ff-130c-471f-a9b5-f315683a1046">
      <Terms xmlns="http://schemas.microsoft.com/office/infopath/2007/PartnerControls"/>
    </ed3e8be2d07446728d3dbbf5c7aa8ac2>
    <_dlc_DocId xmlns="6bf2f2b7-851c-4175-bf0f-af04c4e94027">PX7Q2S6N7TTT-514953140-86289</_dlc_DocId>
    <_dlc_DocIdUrl xmlns="6bf2f2b7-851c-4175-bf0f-af04c4e94027">
      <Url>https://ukho.sharepoint.com/sites/DataAcquisition/IHO/_layouts/15/DocIdRedir.aspx?ID=PX7Q2S6N7TTT-514953140-86289</Url>
      <Description>PX7Q2S6N7TTT-514953140-86289</Description>
    </_dlc_DocIdUrl>
    <Meeting xmlns="82613836-27ac-49c9-9cc8-4feab98ff9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7BC0E63CBEC98C439AFFAFDA6CEB4928" ma:contentTypeVersion="909" ma:contentTypeDescription="" ma:contentTypeScope="" ma:versionID="f36007b2600b95411fe7a609bf84b55e">
  <xsd:schema xmlns:xsd="http://www.w3.org/2001/XMLSchema" xmlns:xs="http://www.w3.org/2001/XMLSchema" xmlns:p="http://schemas.microsoft.com/office/2006/metadata/properties" xmlns:ns1="http://schemas.microsoft.com/sharepoint/v3" xmlns:ns2="4e7e82ff-130c-471f-a9b5-f315683a1046" xmlns:ns3="82613836-27ac-49c9-9cc8-4feab98ff9e5" xmlns:ns4="6d372bfe-c7ca-42cb-8535-f0f7f282e551" xmlns:ns5="6bf2f2b7-851c-4175-bf0f-af04c4e94027" targetNamespace="http://schemas.microsoft.com/office/2006/metadata/properties" ma:root="true" ma:fieldsID="8530c82e959a8bb7f09a68454a078f45" ns1:_="" ns2:_="" ns3:_="" ns4:_="" ns5:_="">
    <xsd:import namespace="http://schemas.microsoft.com/sharepoint/v3"/>
    <xsd:import namespace="4e7e82ff-130c-471f-a9b5-f315683a1046"/>
    <xsd:import namespace="82613836-27ac-49c9-9cc8-4feab98ff9e5"/>
    <xsd:import namespace="6d372bfe-c7ca-42cb-8535-f0f7f282e551"/>
    <xsd:import namespace="6bf2f2b7-851c-4175-bf0f-af04c4e94027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2:ed3e8be2d07446728d3dbbf5c7aa8ac2" minOccurs="0"/>
                <xsd:element ref="ns1:National_x0020_Hydrographer_x0020_IHO_x0020_CL_x0020_No." minOccurs="0"/>
                <xsd:element ref="ns1:PII" minOccurs="0"/>
                <xsd:element ref="ns2:m49136c7a9a84fa3b109976f6b03c931" minOccurs="0"/>
                <xsd:element ref="ns2:pd75e69d3404407397a7eb0d5479894d" minOccurs="0"/>
                <xsd:element ref="ns1:Year" minOccurs="0"/>
                <xsd:element ref="ns2:kb4ef000c8eb493f8d4aaf2178e05487" minOccurs="0"/>
                <xsd:element ref="ns3:Meeting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5:_dlc_DocId" minOccurs="0"/>
                <xsd:element ref="ns5:_dlc_DocIdUrl" minOccurs="0"/>
                <xsd:element ref="ns5:_dlc_DocIdPersistId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tional_x0020_Hydrographer_x0020_IHO_x0020_CL_x0020_No." ma:index="16" nillable="true" ma:displayName="National Hydrographer IHO CL No." ma:internalName="National_x0020_Hydrographer_x0020_IHO_x0020_CL_x0020_No_x002e_" ma:readOnly="false">
      <xsd:simpleType>
        <xsd:restriction base="dms:Text">
          <xsd:maxLength value="255"/>
        </xsd:restriction>
      </xsd:simpleType>
    </xsd:element>
    <xsd:element name="PII" ma:index="17" nillable="true" ma:displayName="PII" ma:default="0" ma:description="Does this document contain Personally Identifiable Information?" ma:internalName="PII" ma:readOnly="false">
      <xsd:simpleType>
        <xsd:restriction base="dms:Boolean"/>
      </xsd:simpleType>
    </xsd:element>
    <xsd:element name="Year" ma:index="22" nillable="true" ma:displayName="Year" ma:indexed="true" ma:internalName="Year" ma:readOnly="false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8" nillable="true" ma:taxonomy="true" ma:internalName="c5c87486329e4be39bab181b036c310a" ma:taxonomyFieldName="UKHO_SecurityClassification" ma:displayName="Security Classification" ma:readOnly="false" ma:default="1;#OFFICIAL|77777b58-be7e-4cc7-a0da-30387eb98d66" ma:fieldId="{c5c87486-329e-4be3-9bab-181b036c310a}" ma:sspId="2d88c65c-3d18-4304-bf56-a445aaa65aff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2570a1-7e33-49b8-96b0-21ce31c5b5ac}" ma:internalName="TaxCatchAll" ma:readOnly="false" ma:showField="CatchAllData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2570a1-7e33-49b8-96b0-21ce31c5b5ac}" ma:internalName="TaxCatchAllLabel" ma:readOnly="false" ma:showField="CatchAllDataLabel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nillable="true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2d88c65c-3d18-4304-bf56-a445aaa65aff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e8be2d07446728d3dbbf5c7aa8ac2" ma:index="14" nillable="true" ma:taxonomy="true" ma:internalName="ed3e8be2d07446728d3dbbf5c7aa8ac2" ma:taxonomyFieldName="National_x0020_Hydrographer_x0020_IHO_x0020_Document_x0020_Type" ma:displayName="National Hydrographer IHO Document Type" ma:readOnly="false" ma:fieldId="{ed3e8be2-d074-4672-8d3d-bbf5c7aa8ac2}" ma:taxonomyMulti="true" ma:sspId="2d88c65c-3d18-4304-bf56-a445aaa65aff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49136c7a9a84fa3b109976f6b03c931" ma:index="18" nillable="true" ma:taxonomy="true" ma:internalName="m49136c7a9a84fa3b109976f6b03c931" ma:taxonomyFieldName="Country" ma:displayName="Country" ma:readOnly="false" ma:fieldId="{649136c7-a9a8-4fa3-b109-976f6b03c931}" ma:sspId="2d88c65c-3d18-4304-bf56-a445aaa65aff" ma:termSetId="feb40e58-155f-412a-b4ef-afbe204de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75e69d3404407397a7eb0d5479894d" ma:index="20" nillable="true" ma:taxonomy="true" ma:internalName="pd75e69d3404407397a7eb0d5479894d" ma:taxonomyFieldName="Committees_x0020_and_x0020_WG" ma:displayName="Committees and WG" ma:indexed="true" ma:readOnly="false" ma:fieldId="{9d75e69d-3404-4073-97a7-eb0d5479894d}" ma:sspId="2d88c65c-3d18-4304-bf56-a445aaa65aff" ma:termSetId="a25979c6-736c-42cb-806f-37eacf539c14" ma:anchorId="f1ca98fb-3b32-445a-9da7-04da63a0b02e" ma:open="false" ma:isKeyword="false">
      <xsd:complexType>
        <xsd:sequence>
          <xsd:element ref="pc:Terms" minOccurs="0" maxOccurs="1"/>
        </xsd:sequence>
      </xsd:complexType>
    </xsd:element>
    <xsd:element name="kb4ef000c8eb493f8d4aaf2178e05487" ma:index="23" nillable="true" ma:taxonomy="true" ma:internalName="kb4ef000c8eb493f8d4aaf2178e05487" ma:taxonomyFieldName="IP_x0020_HIP_x0020_Area" ma:displayName="IP HIP Region" ma:readOnly="false" ma:fieldId="{4b4ef000-c8eb-493f-8d4a-af2178e05487}" ma:sspId="2d88c65c-3d18-4304-bf56-a445aaa65aff" ma:termSetId="a25979c6-736c-42cb-806f-37eacf539c14" ma:anchorId="e130e950-2437-42ab-b67e-834030cfdea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13836-27ac-49c9-9cc8-4feab98ff9e5" elementFormDefault="qualified">
    <xsd:import namespace="http://schemas.microsoft.com/office/2006/documentManagement/types"/>
    <xsd:import namespace="http://schemas.microsoft.com/office/infopath/2007/PartnerControls"/>
    <xsd:element name="Meeting" ma:index="25" nillable="true" ma:displayName="Meeting" ma:indexed="true" ma:internalName="Meeting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72bfe-c7ca-42cb-8535-f0f7f282e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f2b7-851c-4175-bf0f-af04c4e94027" elementFormDefault="qualified">
    <xsd:import namespace="http://schemas.microsoft.com/office/2006/documentManagement/types"/>
    <xsd:import namespace="http://schemas.microsoft.com/office/infopath/2007/PartnerControls"/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86E88-C934-4FFD-9D8D-FAC0E63A46E5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  <ds:schemaRef ds:uri="82613836-27ac-49c9-9cc8-4feab98ff9e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bf2f2b7-851c-4175-bf0f-af04c4e94027"/>
    <ds:schemaRef ds:uri="6d372bfe-c7ca-42cb-8535-f0f7f282e551"/>
    <ds:schemaRef ds:uri="4e7e82ff-130c-471f-a9b5-f315683a104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04D2E0-DFE3-41CB-B79C-B38084797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e82ff-130c-471f-a9b5-f315683a1046"/>
    <ds:schemaRef ds:uri="82613836-27ac-49c9-9cc8-4feab98ff9e5"/>
    <ds:schemaRef ds:uri="6d372bfe-c7ca-42cb-8535-f0f7f282e551"/>
    <ds:schemaRef ds:uri="6bf2f2b7-851c-4175-bf0f-af04c4e94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D4D2E4-DE7B-43E4-942F-6646EA535F7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87C8BD3-B600-4EDB-83D0-0B1E46C49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679</TotalTime>
  <Words>363</Words>
  <Application>Microsoft Office PowerPoint</Application>
  <PresentationFormat>Personnalisé</PresentationFormat>
  <Paragraphs>45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IHO_Presentations_template-Blank</vt:lpstr>
      <vt:lpstr>21th Conference of the Mediterranean and Black Seas Hydrographic Commission (MBSHC)  National Report by</vt:lpstr>
      <vt:lpstr>Progress on surveys</vt:lpstr>
      <vt:lpstr>Progress on charting (ENC)</vt:lpstr>
      <vt:lpstr>Progress on charting: ENC</vt:lpstr>
      <vt:lpstr>Progress on charting: INT – National charts</vt:lpstr>
      <vt:lpstr>C-55 Latest update – Surveying and charting statutes</vt:lpstr>
      <vt:lpstr>Capacity Building</vt:lpstr>
      <vt:lpstr>Progress on MSDI - Shom’s maritime and coastal geographic information portal </vt:lpstr>
      <vt:lpstr>Progress on MSDI - Shom’s maritime and coastal geographic information portal 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RHC Generic National Report Presentation Template</dc:title>
  <dc:creator>Owner</dc:creator>
  <cp:lastModifiedBy>Henri dolou, DMI/REX</cp:lastModifiedBy>
  <cp:revision>92</cp:revision>
  <cp:lastPrinted>2018-12-06T12:15:42Z</cp:lastPrinted>
  <dcterms:created xsi:type="dcterms:W3CDTF">2017-10-26T13:07:26Z</dcterms:created>
  <dcterms:modified xsi:type="dcterms:W3CDTF">2019-06-10T14:13:32Z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0x010100AF82AC212BE65442A8724FE7C83737C70A0D007BC0E63CBEC98C439AFFAFDA6CEB4928</vt:lpwstr>
  </property>
  <property fmtid="{D5CDD505-2E9C-101B-9397-08002B2CF9AE}" pid="3" name="_dlc_DocIdItemGuid">
    <vt:lpwstr>ffdfbd07-ed76-47d9-8d5b-a2079a706e7b</vt:lpwstr>
  </property>
  <property fmtid="{D5CDD505-2E9C-101B-9397-08002B2CF9AE}" pid="4" name="e67d8e2fe5874f33b9c970a84d227915">
    <vt:lpwstr/>
  </property>
  <property fmtid="{D5CDD505-2E9C-101B-9397-08002B2CF9AE}" pid="5" name="Committees and WG">
    <vt:lpwstr/>
  </property>
  <property fmtid="{D5CDD505-2E9C-101B-9397-08002B2CF9AE}" pid="6" name="UKHO_SecurityClassification">
    <vt:lpwstr>1;#OFFICIAL|77777b58-be7e-4cc7-a0da-30387eb98d66</vt:lpwstr>
  </property>
  <property fmtid="{D5CDD505-2E9C-101B-9397-08002B2CF9AE}" pid="7" name="Country">
    <vt:lpwstr/>
  </property>
  <property fmtid="{D5CDD505-2E9C-101B-9397-08002B2CF9AE}" pid="8" name="UKHO_OrganisationStructure">
    <vt:lpwstr>9;#IHO|271ee81f-1326-4ebe-8da4-55310f124c04</vt:lpwstr>
  </property>
  <property fmtid="{D5CDD505-2E9C-101B-9397-08002B2CF9AE}" pid="9" name="IP HIP Area">
    <vt:lpwstr/>
  </property>
  <property fmtid="{D5CDD505-2E9C-101B-9397-08002B2CF9AE}" pid="10" name="National Hydrographer IHO Document Type">
    <vt:lpwstr/>
  </property>
  <property fmtid="{D5CDD505-2E9C-101B-9397-08002B2CF9AE}" pid="11" name="ProductsAndServices">
    <vt:lpwstr/>
  </property>
  <property fmtid="{D5CDD505-2E9C-101B-9397-08002B2CF9AE}" pid="12" name="Record">
    <vt:lpwstr/>
  </property>
  <property fmtid="{D5CDD505-2E9C-101B-9397-08002B2CF9AE}" pid="13" name="OriginalPath">
    <vt:lpwstr/>
  </property>
  <property fmtid="{D5CDD505-2E9C-101B-9397-08002B2CF9AE}" pid="14" name="Retention Action">
    <vt:lpwstr/>
  </property>
</Properties>
</file>